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6" r:id="rId2"/>
    <p:sldMasterId id="2147483690" r:id="rId3"/>
  </p:sldMasterIdLst>
  <p:notesMasterIdLst>
    <p:notesMasterId r:id="rId19"/>
  </p:notesMasterIdLst>
  <p:sldIdLst>
    <p:sldId id="331" r:id="rId4"/>
    <p:sldId id="294" r:id="rId5"/>
    <p:sldId id="278" r:id="rId6"/>
    <p:sldId id="276" r:id="rId7"/>
    <p:sldId id="299" r:id="rId8"/>
    <p:sldId id="300" r:id="rId9"/>
    <p:sldId id="301" r:id="rId10"/>
    <p:sldId id="302" r:id="rId11"/>
    <p:sldId id="303" r:id="rId12"/>
    <p:sldId id="328" r:id="rId13"/>
    <p:sldId id="329" r:id="rId14"/>
    <p:sldId id="330" r:id="rId15"/>
    <p:sldId id="290" r:id="rId16"/>
    <p:sldId id="291" r:id="rId17"/>
    <p:sldId id="29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1515730-A2FA-4E6A-AB5B-D09455F0EAD4}" v="7" dt="2022-09-27T07:02:03.9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microsoft.com/office/2016/11/relationships/changesInfo" Target="changesInfos/changesInfo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uong Luong Y" userId="dda31959b45852e4" providerId="LiveId" clId="{E1515730-A2FA-4E6A-AB5B-D09455F0EAD4}"/>
    <pc:docChg chg="custSel modSld">
      <pc:chgData name="Phuong Luong Y" userId="dda31959b45852e4" providerId="LiveId" clId="{E1515730-A2FA-4E6A-AB5B-D09455F0EAD4}" dt="2022-09-27T07:02:03.929" v="13" actId="20577"/>
      <pc:docMkLst>
        <pc:docMk/>
      </pc:docMkLst>
      <pc:sldChg chg="delSp modSp mod delAnim modAnim">
        <pc:chgData name="Phuong Luong Y" userId="dda31959b45852e4" providerId="LiveId" clId="{E1515730-A2FA-4E6A-AB5B-D09455F0EAD4}" dt="2022-09-27T07:02:03.929" v="13" actId="20577"/>
        <pc:sldMkLst>
          <pc:docMk/>
          <pc:sldMk cId="862282842" sldId="329"/>
        </pc:sldMkLst>
        <pc:spChg chg="mod">
          <ac:chgData name="Phuong Luong Y" userId="dda31959b45852e4" providerId="LiveId" clId="{E1515730-A2FA-4E6A-AB5B-D09455F0EAD4}" dt="2022-09-27T07:01:46.698" v="9" actId="1076"/>
          <ac:spMkLst>
            <pc:docMk/>
            <pc:sldMk cId="862282842" sldId="329"/>
            <ac:spMk id="4" creationId="{20046AAB-C782-42BE-B8E4-CBFA045E8985}"/>
          </ac:spMkLst>
        </pc:spChg>
        <pc:spChg chg="mod">
          <ac:chgData name="Phuong Luong Y" userId="dda31959b45852e4" providerId="LiveId" clId="{E1515730-A2FA-4E6A-AB5B-D09455F0EAD4}" dt="2022-09-27T07:02:03.929" v="13" actId="20577"/>
          <ac:spMkLst>
            <pc:docMk/>
            <pc:sldMk cId="862282842" sldId="329"/>
            <ac:spMk id="32" creationId="{A539438F-B322-447F-B5F3-EDB32093C84A}"/>
          </ac:spMkLst>
        </pc:spChg>
        <pc:spChg chg="del mod">
          <ac:chgData name="Phuong Luong Y" userId="dda31959b45852e4" providerId="LiveId" clId="{E1515730-A2FA-4E6A-AB5B-D09455F0EAD4}" dt="2022-09-27T07:01:45.710" v="8"/>
          <ac:spMkLst>
            <pc:docMk/>
            <pc:sldMk cId="862282842" sldId="329"/>
            <ac:spMk id="122" creationId="{0B0DE657-8A9E-4A91-84B8-AB69E0D727D4}"/>
          </ac:spMkLst>
        </pc:spChg>
        <pc:spChg chg="del">
          <ac:chgData name="Phuong Luong Y" userId="dda31959b45852e4" providerId="LiveId" clId="{E1515730-A2FA-4E6A-AB5B-D09455F0EAD4}" dt="2022-09-27T07:01:45.695" v="6" actId="478"/>
          <ac:spMkLst>
            <pc:docMk/>
            <pc:sldMk cId="862282842" sldId="329"/>
            <ac:spMk id="123" creationId="{C894E170-FDF4-4CFA-B06D-986F0A1D245C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Trang_tính1!$B$1</c:f>
              <c:strCache>
                <c:ptCount val="1"/>
                <c:pt idx="0">
                  <c:v>Cột1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608-4556-B678-1E5662BFFB75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608-4556-B678-1E5662BFFB75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608-4556-B678-1E5662BFFB75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608-4556-B678-1E5662BFFB75}"/>
              </c:ext>
            </c:extLst>
          </c:dPt>
          <c:dPt>
            <c:idx val="4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2608-4556-B678-1E5662BFFB75}"/>
              </c:ext>
            </c:extLst>
          </c:dPt>
          <c:dPt>
            <c:idx val="5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2608-4556-B678-1E5662BFFB75}"/>
              </c:ext>
            </c:extLst>
          </c:dPt>
          <c:dPt>
            <c:idx val="6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2608-4556-B678-1E5662BFFB75}"/>
              </c:ext>
            </c:extLst>
          </c:dPt>
          <c:dPt>
            <c:idx val="7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2608-4556-B678-1E5662BFFB75}"/>
              </c:ext>
            </c:extLst>
          </c:dPt>
          <c:dPt>
            <c:idx val="8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2608-4556-B678-1E5662BFFB75}"/>
              </c:ext>
            </c:extLst>
          </c:dPt>
          <c:dPt>
            <c:idx val="9"/>
            <c:bubble3D val="0"/>
            <c:spPr>
              <a:solidFill>
                <a:schemeClr val="accent1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2608-4556-B678-1E5662BFFB75}"/>
              </c:ext>
            </c:extLst>
          </c:dPt>
          <c:dLbls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2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2608-4556-B678-1E5662BFFB75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3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2608-4556-B678-1E5662BFFB75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4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2608-4556-B678-1E5662BFFB75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5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2608-4556-B678-1E5662BFFB75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6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2608-4556-B678-1E5662BFFB75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/>
                      <a:t>7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D-2608-4556-B678-1E5662BFFB75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/>
                      <a:t>8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F-2608-4556-B678-1E5662BFFB75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/>
                      <a:t>9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1-2608-4556-B678-1E5662BFFB75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C80232B0-152E-4FFE-9753-F8A4A2F9A150}" type="VALUE">
                      <a:rPr lang="en-US" smtClean="0"/>
                      <a:pPr/>
                      <a:t>[VALUE]</a:t>
                    </a:fld>
                    <a:r>
                      <a:rPr lang="en-US"/>
                      <a:t>0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3-2608-4556-B678-1E5662BFFB7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numRef>
              <c:f>Trang_tính1!$A$2:$A$11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Trang_tính1!$B$2:$B$11</c:f>
              <c:numCache>
                <c:formatCode>General</c:formatCode>
                <c:ptCount val="1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2608-4556-B678-1E5662BFFB7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352934-7B06-461F-86D9-D2BEA08A8BAF}" type="datetimeFigureOut">
              <a:rPr lang="en-US" smtClean="0"/>
              <a:t>27/9/2022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441527-6524-4EE0-B1E0-FD1C43A0F3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6211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4D8754-9246-453D-A2ED-D74C150CF5D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42644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4D8754-9246-453D-A2ED-D74C150CF5D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1226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27/9/2022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69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6A006-59DD-41EF-BB59-5CF0A5B0F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7CF5D0-5E86-4B07-82F0-4706674B4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2F55C-8EFE-4A66-9DB3-D0CB88777B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27/9/2022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38045-8612-4FFC-BF9F-64FB98C8E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15B52-8190-4B2D-852C-B23A268AE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013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2C063-6317-449C-A341-883F2682D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53C2C5-1069-41AD-AB8E-A272B5F74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35F9C6-7A1E-4BB1-8382-AF2048FA9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2CF1DA-3491-456F-B971-C43EFCD216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27/9/2022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D613E6-C32A-4783-9219-260167E50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F57CA7-22C9-4637-98D5-45CB81C4C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83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5C8BC-CF44-4FCD-ACB9-6C06E1FD0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26985-A785-4717-80AD-9B8D8F5B85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5A630-F12E-492E-A3AD-AE8A2360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27/9/2022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5C2166-B6AA-4084-B4D7-069DDC982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20EA2-78ED-4391-B2FB-25000FDBC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694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0A372-E784-4489-91B1-EB5F9893B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E1B435-934F-44C4-8F1B-EC379BCB08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27/9/2022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9BAE6C-C81A-448F-810E-8201A0E7D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98452A-D52B-4D53-AA70-42F3E1B91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287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6A006-59DD-41EF-BB59-5CF0A5B0F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7CF5D0-5E86-4B07-82F0-4706674B4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2F55C-8EFE-4A66-9DB3-D0CB88777B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27/9/2022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38045-8612-4FFC-BF9F-64FB98C8E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15B52-8190-4B2D-852C-B23A268AE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10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2C063-6317-449C-A341-883F2682D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53C2C5-1069-41AD-AB8E-A272B5F74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35F9C6-7A1E-4BB1-8382-AF2048FA9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2CF1DA-3491-456F-B971-C43EFCD216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27/9/2022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D613E6-C32A-4783-9219-260167E50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F57CA7-22C9-4637-98D5-45CB81C4C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142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5C8BC-CF44-4FCD-ACB9-6C06E1FD0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26985-A785-4717-80AD-9B8D8F5B85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5A630-F12E-492E-A3AD-AE8A2360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27/9/2022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5C2166-B6AA-4084-B4D7-069DDC982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20EA2-78ED-4391-B2FB-25000FDBC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29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27/9/2022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965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27/9/2022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374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27/9/2022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268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0A372-E784-4489-91B1-EB5F9893B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E1B435-934F-44C4-8F1B-EC379BCB08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27/9/2022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9BAE6C-C81A-448F-810E-8201A0E7D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98452A-D52B-4D53-AA70-42F3E1B91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961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3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3" Type="http://schemas.openxmlformats.org/officeDocument/2006/relationships/slideLayout" Target="../slideLayouts/slideLayout10.xml"/><Relationship Id="rId7" Type="http://schemas.openxmlformats.org/officeDocument/2006/relationships/tags" Target="../tags/tag7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1.xml"/><Relationship Id="rId9" Type="http://schemas.openxmlformats.org/officeDocument/2006/relationships/tags" Target="../tags/tag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 l="-10000" t="-1000" r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CD0CE00B-B040-4546-AF5D-EEF96AA126B0}"/>
              </a:ext>
            </a:extLst>
          </p:cNvPr>
          <p:cNvGrpSpPr>
            <a:grpSpLocks noGrp="1" noSelect="1" noRot="1" noMove="1" noResize="1"/>
          </p:cNvGrpSpPr>
          <p:nvPr userDrawn="1">
            <p:custDataLst>
              <p:tags r:id="rId7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A423BDB-6737-4700-9989-01683A4147DA}"/>
                </a:ext>
              </a:extLst>
            </p:cNvPr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91E50D3-44ED-477F-84FB-1E24BC65ED8F}"/>
                </a:ext>
              </a:extLst>
            </p:cNvPr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270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465F73-4B27-4C0F-9B02-510C8E083EB6}"/>
                </a:ext>
              </a:extLst>
            </p:cNvPr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9Slide.vn">
            <a:extLst>
              <a:ext uri="{FF2B5EF4-FFF2-40B4-BE49-F238E27FC236}">
                <a16:creationId xmlns:a16="http://schemas.microsoft.com/office/drawing/2014/main" id="{0F30810D-0BA7-48B5-9100-E09C5C296021}"/>
              </a:ext>
            </a:extLst>
          </p:cNvPr>
          <p:cNvSpPr>
            <a:spLocks noSelect="1"/>
          </p:cNvSpPr>
          <p:nvPr userDrawn="1">
            <p:custDataLst>
              <p:tags r:id="rId8"/>
            </p:custDataLst>
          </p:nvPr>
        </p:nvSpPr>
        <p:spPr>
          <a:xfrm>
            <a:off x="6091428" y="-8915400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9Slide.vn">
            <a:extLst>
              <a:ext uri="{FF2B5EF4-FFF2-40B4-BE49-F238E27FC236}">
                <a16:creationId xmlns:a16="http://schemas.microsoft.com/office/drawing/2014/main" id="{5703AF2A-1D5F-4BD2-8904-9B6C863CB9B3}"/>
              </a:ext>
            </a:extLst>
          </p:cNvPr>
          <p:cNvSpPr>
            <a:spLocks noSelect="1"/>
          </p:cNvSpPr>
          <p:nvPr userDrawn="1">
            <p:custDataLst>
              <p:tags r:id="rId9"/>
            </p:custDataLst>
          </p:nvPr>
        </p:nvSpPr>
        <p:spPr>
          <a:xfrm>
            <a:off x="6091428" y="15764256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741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CD0CE00B-B040-4546-AF5D-EEF96AA126B0}"/>
              </a:ext>
            </a:extLst>
          </p:cNvPr>
          <p:cNvGrpSpPr>
            <a:grpSpLocks noGrp="1" noSelect="1" noRot="1" noMove="1" noResize="1"/>
          </p:cNvGrpSpPr>
          <p:nvPr userDrawn="1">
            <p:custDataLst>
              <p:tags r:id="rId4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A423BDB-6737-4700-9989-01683A4147DA}"/>
                </a:ext>
              </a:extLst>
            </p:cNvPr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91E50D3-44ED-477F-84FB-1E24BC65ED8F}"/>
                </a:ext>
              </a:extLst>
            </p:cNvPr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270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465F73-4B27-4C0F-9B02-510C8E083EB6}"/>
                </a:ext>
              </a:extLst>
            </p:cNvPr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9Slide.vn">
            <a:extLst>
              <a:ext uri="{FF2B5EF4-FFF2-40B4-BE49-F238E27FC236}">
                <a16:creationId xmlns:a16="http://schemas.microsoft.com/office/drawing/2014/main" id="{0F30810D-0BA7-48B5-9100-E09C5C296021}"/>
              </a:ext>
            </a:extLst>
          </p:cNvPr>
          <p:cNvSpPr>
            <a:spLocks noSelect="1"/>
          </p:cNvSpPr>
          <p:nvPr userDrawn="1">
            <p:custDataLst>
              <p:tags r:id="rId5"/>
            </p:custDataLst>
          </p:nvPr>
        </p:nvSpPr>
        <p:spPr>
          <a:xfrm>
            <a:off x="6091428" y="-8915400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9Slide.vn">
            <a:extLst>
              <a:ext uri="{FF2B5EF4-FFF2-40B4-BE49-F238E27FC236}">
                <a16:creationId xmlns:a16="http://schemas.microsoft.com/office/drawing/2014/main" id="{5703AF2A-1D5F-4BD2-8904-9B6C863CB9B3}"/>
              </a:ext>
            </a:extLst>
          </p:cNvPr>
          <p:cNvSpPr>
            <a:spLocks noSelect="1"/>
          </p:cNvSpPr>
          <p:nvPr userDrawn="1">
            <p:custDataLst>
              <p:tags r:id="rId6"/>
            </p:custDataLst>
          </p:nvPr>
        </p:nvSpPr>
        <p:spPr>
          <a:xfrm>
            <a:off x="6091428" y="15764256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297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96" r:id="rId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 l="-10000" t="-1000" r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CD0CE00B-B040-4546-AF5D-EEF96AA126B0}"/>
              </a:ext>
            </a:extLst>
          </p:cNvPr>
          <p:cNvGrpSpPr>
            <a:grpSpLocks noGrp="1" noSelect="1" noRot="1" noMove="1" noResize="1"/>
          </p:cNvGrpSpPr>
          <p:nvPr userDrawn="1">
            <p:custDataLst>
              <p:tags r:id="rId7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A423BDB-6737-4700-9989-01683A4147DA}"/>
                </a:ext>
              </a:extLst>
            </p:cNvPr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91E50D3-44ED-477F-84FB-1E24BC65ED8F}"/>
                </a:ext>
              </a:extLst>
            </p:cNvPr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270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465F73-4B27-4C0F-9B02-510C8E083EB6}"/>
                </a:ext>
              </a:extLst>
            </p:cNvPr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9Slide.vn">
            <a:extLst>
              <a:ext uri="{FF2B5EF4-FFF2-40B4-BE49-F238E27FC236}">
                <a16:creationId xmlns:a16="http://schemas.microsoft.com/office/drawing/2014/main" id="{0F30810D-0BA7-48B5-9100-E09C5C296021}"/>
              </a:ext>
            </a:extLst>
          </p:cNvPr>
          <p:cNvSpPr>
            <a:spLocks noSelect="1"/>
          </p:cNvSpPr>
          <p:nvPr userDrawn="1">
            <p:custDataLst>
              <p:tags r:id="rId8"/>
            </p:custDataLst>
          </p:nvPr>
        </p:nvSpPr>
        <p:spPr>
          <a:xfrm>
            <a:off x="6091428" y="-8915400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9Slide.vn">
            <a:extLst>
              <a:ext uri="{FF2B5EF4-FFF2-40B4-BE49-F238E27FC236}">
                <a16:creationId xmlns:a16="http://schemas.microsoft.com/office/drawing/2014/main" id="{5703AF2A-1D5F-4BD2-8904-9B6C863CB9B3}"/>
              </a:ext>
            </a:extLst>
          </p:cNvPr>
          <p:cNvSpPr>
            <a:spLocks noSelect="1"/>
          </p:cNvSpPr>
          <p:nvPr userDrawn="1">
            <p:custDataLst>
              <p:tags r:id="rId9"/>
            </p:custDataLst>
          </p:nvPr>
        </p:nvSpPr>
        <p:spPr>
          <a:xfrm>
            <a:off x="6091428" y="15764256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614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2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41.svg"/><Relationship Id="rId4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7.png"/><Relationship Id="rId7" Type="http://schemas.openxmlformats.org/officeDocument/2006/relationships/image" Target="../media/image21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3.png"/><Relationship Id="rId4" Type="http://schemas.openxmlformats.org/officeDocument/2006/relationships/image" Target="../media/image18.png"/><Relationship Id="rId9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gif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3.gif"/><Relationship Id="rId12" Type="http://schemas.openxmlformats.org/officeDocument/2006/relationships/image" Target="../media/image29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2.gif"/><Relationship Id="rId11" Type="http://schemas.openxmlformats.org/officeDocument/2006/relationships/image" Target="../media/image28.png"/><Relationship Id="rId5" Type="http://schemas.openxmlformats.org/officeDocument/2006/relationships/chart" Target="../charts/chart1.xml"/><Relationship Id="rId10" Type="http://schemas.openxmlformats.org/officeDocument/2006/relationships/slide" Target="slide13.xml"/><Relationship Id="rId4" Type="http://schemas.openxmlformats.org/officeDocument/2006/relationships/image" Target="../media/image7.png"/><Relationship Id="rId9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38.png"/><Relationship Id="rId4" Type="http://schemas.openxmlformats.org/officeDocument/2006/relationships/image" Target="../media/image3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722A899E-F732-49C7-974E-288A7F9C4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142ADDD6-ACD4-4895-A9F3-9D106EDB5F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4" descr="B8">
            <a:extLst>
              <a:ext uri="{FF2B5EF4-FFF2-40B4-BE49-F238E27FC236}">
                <a16:creationId xmlns:a16="http://schemas.microsoft.com/office/drawing/2014/main" id="{1A83E212-C043-4658-A29C-A64BC7074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6">
            <a:extLst>
              <a:ext uri="{FF2B5EF4-FFF2-40B4-BE49-F238E27FC236}">
                <a16:creationId xmlns:a16="http://schemas.microsoft.com/office/drawing/2014/main" id="{0846D8D6-ED81-4F56-8DAC-2E8FC85A3A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8367" y="726017"/>
            <a:ext cx="8229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4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4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pic>
        <p:nvPicPr>
          <p:cNvPr id="4102" name="Picture 7" descr="BAR_EL~1">
            <a:extLst>
              <a:ext uri="{FF2B5EF4-FFF2-40B4-BE49-F238E27FC236}">
                <a16:creationId xmlns:a16="http://schemas.microsoft.com/office/drawing/2014/main" id="{143C850F-424F-4A0B-8457-74F3BD4320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011084" y="1392767"/>
            <a:ext cx="3886200" cy="57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4" descr="1018265obiutmb6vk">
            <a:extLst>
              <a:ext uri="{FF2B5EF4-FFF2-40B4-BE49-F238E27FC236}">
                <a16:creationId xmlns:a16="http://schemas.microsoft.com/office/drawing/2014/main" id="{6A4267AB-C1E8-44F5-A40D-7F516E851D0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33400" y="3600451"/>
            <a:ext cx="762000" cy="2851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5" descr="1018265obiutmb6vk">
            <a:extLst>
              <a:ext uri="{FF2B5EF4-FFF2-40B4-BE49-F238E27FC236}">
                <a16:creationId xmlns:a16="http://schemas.microsoft.com/office/drawing/2014/main" id="{E1AE52F6-FF60-424D-8C71-BA2B6E88D44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477433" y="5039784"/>
            <a:ext cx="762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6" descr="Bauernbar">
            <a:extLst>
              <a:ext uri="{FF2B5EF4-FFF2-40B4-BE49-F238E27FC236}">
                <a16:creationId xmlns:a16="http://schemas.microsoft.com/office/drawing/2014/main" id="{05E9EBFE-5FE0-4BBC-AB00-23A7277B7F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6784" y="3581400"/>
            <a:ext cx="4495800" cy="1236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D477B5F-D95F-4CBA-8D96-181E3CDCC1A3}"/>
              </a:ext>
            </a:extLst>
          </p:cNvPr>
          <p:cNvSpPr/>
          <p:nvPr/>
        </p:nvSpPr>
        <p:spPr>
          <a:xfrm>
            <a:off x="2096559" y="3241253"/>
            <a:ext cx="7715251" cy="2924175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5400" b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4107" name="Hình ảnh 3">
            <a:extLst>
              <a:ext uri="{FF2B5EF4-FFF2-40B4-BE49-F238E27FC236}">
                <a16:creationId xmlns:a16="http://schemas.microsoft.com/office/drawing/2014/main" id="{3953716A-5B81-49EF-A8B8-5DCE40B011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184" y="524934"/>
            <a:ext cx="1310216" cy="1344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72EC1933-48CA-4E8F-85C1-E9F521588E2F}"/>
              </a:ext>
            </a:extLst>
          </p:cNvPr>
          <p:cNvSpPr/>
          <p:nvPr/>
        </p:nvSpPr>
        <p:spPr>
          <a:xfrm>
            <a:off x="3565917" y="4952471"/>
            <a:ext cx="506016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defRPr/>
            </a:pPr>
            <a:r>
              <a:rPr lang="en-US" sz="6600" b="1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MÔN: TOÁN</a:t>
            </a:r>
            <a:endParaRPr lang="vi-VN" sz="6600" b="1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 advTm="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0046AAB-C782-42BE-B8E4-CBFA045E8985}"/>
              </a:ext>
            </a:extLst>
          </p:cNvPr>
          <p:cNvSpPr/>
          <p:nvPr/>
        </p:nvSpPr>
        <p:spPr>
          <a:xfrm>
            <a:off x="342900" y="369720"/>
            <a:ext cx="11506200" cy="6019800"/>
          </a:xfrm>
          <a:prstGeom prst="roundRect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9" name="Hộp Văn bản 5">
            <a:extLst>
              <a:ext uri="{FF2B5EF4-FFF2-40B4-BE49-F238E27FC236}">
                <a16:creationId xmlns:a16="http://schemas.microsoft.com/office/drawing/2014/main" id="{34C59261-6D59-4A0E-90A3-8B1645924C51}"/>
              </a:ext>
            </a:extLst>
          </p:cNvPr>
          <p:cNvSpPr txBox="1"/>
          <p:nvPr/>
        </p:nvSpPr>
        <p:spPr>
          <a:xfrm>
            <a:off x="755250" y="1485326"/>
            <a:ext cx="4147289" cy="24994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36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Tóm</a:t>
            </a:r>
            <a:r>
              <a:rPr lang="en-US" sz="36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tắt</a:t>
            </a:r>
            <a:r>
              <a:rPr lang="en-US" sz="36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:</a:t>
            </a:r>
          </a:p>
          <a:p>
            <a:pPr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36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Mỗi</a:t>
            </a:r>
            <a:r>
              <a:rPr lang="en-US" sz="36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đội</a:t>
            </a:r>
            <a:r>
              <a:rPr lang="en-US" sz="36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có</a:t>
            </a:r>
            <a:r>
              <a:rPr lang="en-US" sz="36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: 7 </a:t>
            </a:r>
            <a:r>
              <a:rPr lang="en-US" sz="36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cầu</a:t>
            </a:r>
            <a:r>
              <a:rPr lang="en-US" sz="36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thủ</a:t>
            </a:r>
            <a:endParaRPr lang="en-US" sz="36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36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5 </a:t>
            </a:r>
            <a:r>
              <a:rPr lang="en-US" sz="36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đội</a:t>
            </a:r>
            <a:r>
              <a:rPr lang="en-US" sz="36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có</a:t>
            </a:r>
            <a:r>
              <a:rPr lang="en-US" sz="36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: … </a:t>
            </a:r>
            <a:r>
              <a:rPr lang="en-US" sz="36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cầu</a:t>
            </a:r>
            <a:r>
              <a:rPr lang="en-US" sz="36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thủ</a:t>
            </a:r>
            <a:r>
              <a:rPr lang="en-US" sz="36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6">
                <a:extLst>
                  <a:ext uri="{FF2B5EF4-FFF2-40B4-BE49-F238E27FC236}">
                    <a16:creationId xmlns:a16="http://schemas.microsoft.com/office/drawing/2014/main" id="{F0A47B13-D609-4D97-B48D-ADCE9625C832}"/>
                  </a:ext>
                </a:extLst>
              </p:cNvPr>
              <p:cNvSpPr txBox="1"/>
              <p:nvPr/>
            </p:nvSpPr>
            <p:spPr>
              <a:xfrm>
                <a:off x="5327257" y="1325839"/>
                <a:ext cx="6109493" cy="33304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  <a:buClr>
                    <a:srgbClr val="000000"/>
                  </a:buClr>
                  <a:buFont typeface="Arial"/>
                  <a:buNone/>
                </a:pPr>
                <a:r>
                  <a:rPr lang="en-US" sz="3600" b="1" kern="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Bài </a:t>
                </a:r>
                <a:r>
                  <a:rPr lang="en-US" sz="3600" b="1" kern="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giải</a:t>
                </a:r>
                <a:r>
                  <a:rPr lang="en-US" sz="3600" b="1" kern="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:</a:t>
                </a:r>
              </a:p>
              <a:p>
                <a:pPr>
                  <a:lnSpc>
                    <a:spcPct val="150000"/>
                  </a:lnSpc>
                  <a:buClr>
                    <a:srgbClr val="000000"/>
                  </a:buClr>
                  <a:buFont typeface="Arial"/>
                  <a:buNone/>
                </a:pPr>
                <a:r>
                  <a:rPr lang="en-US" sz="3600" kern="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5 </a:t>
                </a:r>
                <a:r>
                  <a:rPr lang="en-US" sz="3600" kern="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đội</a:t>
                </a:r>
                <a:r>
                  <a:rPr lang="en-US" sz="3600" kern="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3600" kern="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có</a:t>
                </a:r>
                <a:r>
                  <a:rPr lang="en-US" sz="3600" kern="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3600" kern="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tất</a:t>
                </a:r>
                <a:r>
                  <a:rPr lang="en-US" sz="3600" kern="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3600" kern="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cả</a:t>
                </a:r>
                <a:r>
                  <a:rPr lang="en-US" sz="3600" kern="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3600" kern="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số</a:t>
                </a:r>
                <a:r>
                  <a:rPr lang="en-US" sz="3600" kern="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3600" kern="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cầu</a:t>
                </a:r>
                <a:r>
                  <a:rPr lang="en-US" sz="3600" kern="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3600" kern="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thủ</a:t>
                </a:r>
                <a:r>
                  <a:rPr lang="en-US" sz="3600" kern="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3600" kern="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là</a:t>
                </a:r>
                <a:r>
                  <a:rPr lang="en-US" sz="3600" kern="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:</a:t>
                </a:r>
              </a:p>
              <a:p>
                <a:pPr>
                  <a:lnSpc>
                    <a:spcPct val="150000"/>
                  </a:lnSpc>
                  <a:buClr>
                    <a:srgbClr val="000000"/>
                  </a:buClr>
                  <a:buFont typeface="Arial"/>
                  <a:buNone/>
                </a:pPr>
                <a:r>
                  <a:rPr lang="en-US" sz="3600" kern="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	</a:t>
                </a:r>
                <a14:m>
                  <m:oMath xmlns:m="http://schemas.openxmlformats.org/officeDocument/2006/math">
                    <m:r>
                      <a:rPr lang="en-US" sz="3600" i="1" ker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Arial"/>
                      </a:rPr>
                      <m:t>7</m:t>
                    </m:r>
                    <m:r>
                      <a:rPr lang="en-US" sz="3600" i="1" ker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Arial"/>
                      </a:rPr>
                      <m:t>×5=35</m:t>
                    </m:r>
                  </m:oMath>
                </a14:m>
                <a:r>
                  <a:rPr lang="en-US" sz="3600" kern="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(</a:t>
                </a:r>
                <a:r>
                  <a:rPr lang="en-US" sz="3600" kern="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cầu</a:t>
                </a:r>
                <a:r>
                  <a:rPr lang="en-US" sz="3600" kern="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3600" kern="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thủ</a:t>
                </a:r>
                <a:r>
                  <a:rPr lang="en-US" sz="3600" kern="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)</a:t>
                </a:r>
              </a:p>
              <a:p>
                <a:pPr>
                  <a:lnSpc>
                    <a:spcPct val="150000"/>
                  </a:lnSpc>
                  <a:buClr>
                    <a:srgbClr val="000000"/>
                  </a:buClr>
                  <a:buFont typeface="Arial"/>
                  <a:buNone/>
                </a:pPr>
                <a:r>
                  <a:rPr lang="en-US" sz="3600" kern="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	</a:t>
                </a:r>
                <a:r>
                  <a:rPr lang="en-US" sz="3600" ker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	   Đáp </a:t>
                </a:r>
                <a:r>
                  <a:rPr lang="en-US" sz="3600" kern="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số</a:t>
                </a:r>
                <a:r>
                  <a:rPr lang="en-US" sz="3600" kern="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: 35 </a:t>
                </a:r>
                <a:r>
                  <a:rPr lang="en-US" sz="3600" kern="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cầu</a:t>
                </a:r>
                <a:r>
                  <a:rPr lang="en-US" sz="3600" kern="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3600" kern="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thủ</a:t>
                </a:r>
                <a:r>
                  <a:rPr lang="en-US" sz="3600" kern="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.</a:t>
                </a:r>
              </a:p>
            </p:txBody>
          </p:sp>
        </mc:Choice>
        <mc:Fallback xmlns="">
          <p:sp>
            <p:nvSpPr>
              <p:cNvPr id="10" name="Hộp Văn bản 6">
                <a:extLst>
                  <a:ext uri="{FF2B5EF4-FFF2-40B4-BE49-F238E27FC236}">
                    <a16:creationId xmlns:a16="http://schemas.microsoft.com/office/drawing/2014/main" id="{F0A47B13-D609-4D97-B48D-ADCE9625C8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7257" y="1325839"/>
                <a:ext cx="6109493" cy="3330464"/>
              </a:xfrm>
              <a:prstGeom prst="rect">
                <a:avLst/>
              </a:prstGeom>
              <a:blipFill>
                <a:blip r:embed="rId3"/>
                <a:stretch>
                  <a:fillRect l="-3094" b="-5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6">
            <a:extLst>
              <a:ext uri="{FF2B5EF4-FFF2-40B4-BE49-F238E27FC236}">
                <a16:creationId xmlns:a16="http://schemas.microsoft.com/office/drawing/2014/main" id="{329B5FB3-A720-49CB-AC01-F3F796D0BBF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30569">
            <a:off x="4187632" y="730028"/>
            <a:ext cx="227705" cy="285931"/>
          </a:xfrm>
          <a:prstGeom prst="rect">
            <a:avLst/>
          </a:prstGeom>
        </p:spPr>
      </p:pic>
      <p:pic>
        <p:nvPicPr>
          <p:cNvPr id="57" name="Picture 2" descr="Quả trứng gà giữ kỷ lục 'nhiều lượt thích nhất Instagram' - VnExpress">
            <a:extLst>
              <a:ext uri="{FF2B5EF4-FFF2-40B4-BE49-F238E27FC236}">
                <a16:creationId xmlns:a16="http://schemas.microsoft.com/office/drawing/2014/main" id="{43479D7F-B00D-48D4-A915-7966AF769F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2509" y="4888519"/>
            <a:ext cx="2275594" cy="1365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2" descr="Quả trứng gà giữ kỷ lục 'nhiều lượt thích nhất Instagram' - VnExpress">
            <a:extLst>
              <a:ext uri="{FF2B5EF4-FFF2-40B4-BE49-F238E27FC236}">
                <a16:creationId xmlns:a16="http://schemas.microsoft.com/office/drawing/2014/main" id="{8282DE51-A305-4474-830F-62DB3DA503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2467" y="4831153"/>
            <a:ext cx="2275594" cy="1365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4E790E98-5A7F-412A-A783-DBCD1ECB2532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935" y="4638096"/>
            <a:ext cx="1860741" cy="1860741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5DE979BA-B8EC-4334-B2FF-77D3548AF75C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3190" y="4554243"/>
            <a:ext cx="1860741" cy="1860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957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0046AAB-C782-42BE-B8E4-CBFA045E8985}"/>
              </a:ext>
            </a:extLst>
          </p:cNvPr>
          <p:cNvSpPr/>
          <p:nvPr/>
        </p:nvSpPr>
        <p:spPr>
          <a:xfrm>
            <a:off x="262721" y="341936"/>
            <a:ext cx="11506200" cy="6296894"/>
          </a:xfrm>
          <a:prstGeom prst="roundRect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Bong bóng Ý nghĩ: Hình đám mây 3">
            <a:extLst>
              <a:ext uri="{FF2B5EF4-FFF2-40B4-BE49-F238E27FC236}">
                <a16:creationId xmlns:a16="http://schemas.microsoft.com/office/drawing/2014/main" id="{95D81C43-C879-4F20-85BE-6E3FE36A8C68}"/>
              </a:ext>
            </a:extLst>
          </p:cNvPr>
          <p:cNvSpPr/>
          <p:nvPr/>
        </p:nvSpPr>
        <p:spPr>
          <a:xfrm>
            <a:off x="423079" y="733573"/>
            <a:ext cx="7511245" cy="2590800"/>
          </a:xfrm>
          <a:prstGeom prst="cloudCallout">
            <a:avLst>
              <a:gd name="adj1" fmla="val 17953"/>
              <a:gd name="adj2" fmla="val 54702"/>
            </a:avLst>
          </a:prstGeom>
          <a:solidFill>
            <a:srgbClr val="FFC000"/>
          </a:solidFill>
          <a:ln w="25400" cap="flat" cmpd="sng" algn="ctr">
            <a:solidFill>
              <a:srgbClr val="88C13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917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2FFC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Kể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2FFC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một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2FFC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2FFC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tình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2FFC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2FFC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huống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2FFC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2FFC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thực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2FFC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2FFC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tế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2FFC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2FFC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sử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2FFC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2FFC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dụng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2FFC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2FFC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phép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2FFC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2FFC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nhân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2FFC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2FFC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trong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2FFC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2FFC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bảng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2FFC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2FFC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nhân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2FFC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7?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2" name="Hộp Văn bản 51">
                <a:extLst>
                  <a:ext uri="{FF2B5EF4-FFF2-40B4-BE49-F238E27FC236}">
                    <a16:creationId xmlns:a16="http://schemas.microsoft.com/office/drawing/2014/main" id="{A539438F-B322-447F-B5F3-EDB32093C84A}"/>
                  </a:ext>
                </a:extLst>
              </p:cNvPr>
              <p:cNvSpPr txBox="1"/>
              <p:nvPr/>
            </p:nvSpPr>
            <p:spPr>
              <a:xfrm>
                <a:off x="1858193" y="3348184"/>
                <a:ext cx="9796995" cy="16547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 defTabSz="1219170">
                  <a:lnSpc>
                    <a:spcPct val="150000"/>
                  </a:lnSpc>
                  <a:spcAft>
                    <a:spcPts val="1333"/>
                  </a:spcAft>
                  <a:buClr>
                    <a:srgbClr val="000000"/>
                  </a:buClr>
                </a:pPr>
                <a:r>
                  <a:rPr lang="vi-VN" sz="3600" b="1" kern="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Mỗi chiếc hộp  có 7 chiếc bút. </a:t>
                </a:r>
                <a:r>
                  <a:rPr lang="en-US" sz="3600" b="1" kern="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4</a:t>
                </a:r>
                <a:r>
                  <a:rPr lang="vi-VN" sz="3600" b="1" kern="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chiếc hộp như thế có</a:t>
                </a:r>
                <a:r>
                  <a:rPr lang="en-US" sz="3600" b="1" kern="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1" ker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Arial"/>
                      </a:rPr>
                      <m:t>𝟕</m:t>
                    </m:r>
                    <m:r>
                      <a:rPr lang="en-US" sz="3600" b="1" i="1" ker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Arial"/>
                      </a:rPr>
                      <m:t>×</m:t>
                    </m:r>
                    <m:r>
                      <a:rPr lang="en-US" sz="3600" b="1" i="1" ker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Arial"/>
                      </a:rPr>
                      <m:t>𝟒</m:t>
                    </m:r>
                    <m:r>
                      <a:rPr lang="en-US" sz="3600" b="1" i="1" ker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Arial"/>
                      </a:rPr>
                      <m:t>=</m:t>
                    </m:r>
                    <m:r>
                      <a:rPr lang="en-US" sz="3600" b="1" i="1" ker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Arial"/>
                      </a:rPr>
                      <m:t>𝟐𝟖</m:t>
                    </m:r>
                  </m:oMath>
                </a14:m>
                <a:r>
                  <a:rPr lang="en-US" sz="3600" b="1" kern="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(</a:t>
                </a:r>
                <a:r>
                  <a:rPr lang="en-US" sz="3600" b="1" kern="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chiếc</a:t>
                </a:r>
                <a:r>
                  <a:rPr lang="en-US" sz="3600" b="1" kern="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3600" b="1" kern="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bút</a:t>
                </a:r>
                <a:r>
                  <a:rPr lang="en-US" sz="3600" b="1" kern="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).</a:t>
                </a:r>
              </a:p>
            </p:txBody>
          </p:sp>
        </mc:Choice>
        <mc:Fallback>
          <p:sp>
            <p:nvSpPr>
              <p:cNvPr id="32" name="Hộp Văn bản 51">
                <a:extLst>
                  <a:ext uri="{FF2B5EF4-FFF2-40B4-BE49-F238E27FC236}">
                    <a16:creationId xmlns:a16="http://schemas.microsoft.com/office/drawing/2014/main" id="{A539438F-B322-447F-B5F3-EDB32093C8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8193" y="3348184"/>
                <a:ext cx="9796995" cy="1654748"/>
              </a:xfrm>
              <a:prstGeom prst="rect">
                <a:avLst/>
              </a:prstGeom>
              <a:blipFill>
                <a:blip r:embed="rId3"/>
                <a:stretch>
                  <a:fillRect l="-1929" r="-1867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Google Shape;1805;p56">
            <a:extLst>
              <a:ext uri="{FF2B5EF4-FFF2-40B4-BE49-F238E27FC236}">
                <a16:creationId xmlns:a16="http://schemas.microsoft.com/office/drawing/2014/main" id="{48363376-9869-47C1-8572-E90488EB9D73}"/>
              </a:ext>
            </a:extLst>
          </p:cNvPr>
          <p:cNvSpPr/>
          <p:nvPr/>
        </p:nvSpPr>
        <p:spPr>
          <a:xfrm rot="-5400000" flipH="1">
            <a:off x="758033" y="3682961"/>
            <a:ext cx="663596" cy="688996"/>
          </a:xfrm>
          <a:custGeom>
            <a:avLst/>
            <a:gdLst/>
            <a:ahLst/>
            <a:cxnLst/>
            <a:rect l="l" t="t" r="r" b="b"/>
            <a:pathLst>
              <a:path w="2690" h="2793" extrusionOk="0">
                <a:moveTo>
                  <a:pt x="983" y="0"/>
                </a:moveTo>
                <a:lnTo>
                  <a:pt x="1190" y="1293"/>
                </a:lnTo>
                <a:lnTo>
                  <a:pt x="1" y="1603"/>
                </a:lnTo>
                <a:lnTo>
                  <a:pt x="1086" y="1732"/>
                </a:lnTo>
                <a:lnTo>
                  <a:pt x="750" y="2792"/>
                </a:lnTo>
                <a:lnTo>
                  <a:pt x="1526" y="1732"/>
                </a:lnTo>
                <a:lnTo>
                  <a:pt x="2379" y="2482"/>
                </a:lnTo>
                <a:lnTo>
                  <a:pt x="1939" y="1500"/>
                </a:lnTo>
                <a:lnTo>
                  <a:pt x="2689" y="854"/>
                </a:lnTo>
                <a:lnTo>
                  <a:pt x="2689" y="854"/>
                </a:lnTo>
                <a:lnTo>
                  <a:pt x="1629" y="1190"/>
                </a:lnTo>
                <a:lnTo>
                  <a:pt x="983" y="0"/>
                </a:lnTo>
                <a:close/>
              </a:path>
            </a:pathLst>
          </a:custGeom>
          <a:solidFill>
            <a:srgbClr val="A4CE4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124" name="Picture 2" descr="Quả trứng gà giữ kỷ lục 'nhiều lượt thích nhất Instagram' - VnExpress">
            <a:extLst>
              <a:ext uri="{FF2B5EF4-FFF2-40B4-BE49-F238E27FC236}">
                <a16:creationId xmlns:a16="http://schemas.microsoft.com/office/drawing/2014/main" id="{93DB53D6-A76D-4BA5-BEC6-E3EFF53D08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397" y="5026743"/>
            <a:ext cx="2275594" cy="1365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5" name="Picture 2" descr="Quả trứng gà giữ kỷ lục 'nhiều lượt thích nhất Instagram' - VnExpress">
            <a:extLst>
              <a:ext uri="{FF2B5EF4-FFF2-40B4-BE49-F238E27FC236}">
                <a16:creationId xmlns:a16="http://schemas.microsoft.com/office/drawing/2014/main" id="{914A6F96-A224-439D-A6E7-D9C91A0233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5722" y="5001275"/>
            <a:ext cx="2275594" cy="1365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6" name="Picture 125">
            <a:extLst>
              <a:ext uri="{FF2B5EF4-FFF2-40B4-BE49-F238E27FC236}">
                <a16:creationId xmlns:a16="http://schemas.microsoft.com/office/drawing/2014/main" id="{4F4ACC88-1836-484E-8CAC-55C12324F5ED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823" y="4776320"/>
            <a:ext cx="1860741" cy="1860741"/>
          </a:xfrm>
          <a:prstGeom prst="rect">
            <a:avLst/>
          </a:prstGeom>
        </p:spPr>
      </p:pic>
      <p:pic>
        <p:nvPicPr>
          <p:cNvPr id="127" name="Picture 126">
            <a:extLst>
              <a:ext uri="{FF2B5EF4-FFF2-40B4-BE49-F238E27FC236}">
                <a16:creationId xmlns:a16="http://schemas.microsoft.com/office/drawing/2014/main" id="{2C05EE52-EC41-4453-BF5F-F6855830FB67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6445" y="4724365"/>
            <a:ext cx="1860741" cy="1860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282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7126802-2946-4674-B2D5-7A3CBED283D6}"/>
              </a:ext>
            </a:extLst>
          </p:cNvPr>
          <p:cNvSpPr/>
          <p:nvPr/>
        </p:nvSpPr>
        <p:spPr>
          <a:xfrm>
            <a:off x="4648200" y="1514699"/>
            <a:ext cx="6639744" cy="3828601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1" u="none" strike="noStrike" kern="1200" cap="none" spc="0" normalizeH="0" baseline="0" noProof="0" dirty="0" err="1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Woa</a:t>
            </a:r>
            <a:r>
              <a:rPr kumimoji="0" lang="en-US" sz="5400" b="0" i="1" u="none" strike="noStrike" kern="1200" cap="none" spc="0" normalizeH="0" baseline="0" noProof="0" dirty="0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kumimoji="0" lang="en-US" sz="5400" b="0" i="1" u="none" strike="noStrike" kern="1200" cap="none" spc="0" normalizeH="0" baseline="0" noProof="0" dirty="0" err="1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Tuyệt</a:t>
            </a:r>
            <a:r>
              <a:rPr kumimoji="0" lang="en-US" sz="5400" b="0" i="1" u="none" strike="noStrike" kern="1200" cap="none" spc="0" normalizeH="0" baseline="0" noProof="0" dirty="0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5400" b="0" i="1" u="none" strike="noStrike" kern="1200" cap="none" spc="0" normalizeH="0" baseline="0" noProof="0" dirty="0" err="1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vời</a:t>
            </a:r>
            <a:r>
              <a:rPr kumimoji="0" lang="en-US" sz="5400" b="0" i="1" u="none" strike="noStrike" kern="1200" cap="none" spc="0" normalizeH="0" baseline="0" noProof="0" dirty="0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5400" b="0" i="1" u="none" strike="noStrike" kern="1200" cap="none" spc="0" normalizeH="0" baseline="0" noProof="0" dirty="0" err="1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kumimoji="0" lang="en-US" sz="5400" b="0" i="1" u="none" strike="noStrike" kern="1200" cap="none" spc="0" normalizeH="0" baseline="0" noProof="0" dirty="0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!!! </a:t>
            </a:r>
            <a:r>
              <a:rPr kumimoji="0" lang="en-US" sz="5400" b="0" i="1" u="none" strike="noStrike" kern="1200" cap="none" spc="0" normalizeH="0" baseline="0" noProof="0" dirty="0" err="1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kumimoji="0" lang="en-US" sz="5400" b="0" i="1" u="none" strike="noStrike" kern="1200" cap="none" spc="0" normalizeH="0" baseline="0" noProof="0" dirty="0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kumimoji="0" lang="en-US" sz="5400" b="0" i="1" u="none" strike="noStrike" kern="1200" cap="none" spc="0" normalizeH="0" baseline="0" noProof="0" dirty="0" err="1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kumimoji="0" lang="en-US" sz="5400" b="0" i="1" u="none" strike="noStrike" kern="1200" cap="none" spc="0" normalizeH="0" baseline="0" noProof="0" dirty="0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5400" b="0" i="1" u="none" strike="noStrike" kern="1200" cap="none" spc="0" normalizeH="0" baseline="0" noProof="0" dirty="0" err="1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5400" b="0" i="1" u="none" strike="noStrike" kern="1200" cap="none" spc="0" normalizeH="0" baseline="0" noProof="0" dirty="0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5400" b="0" i="1" u="none" strike="noStrike" kern="1200" cap="none" spc="0" normalizeH="0" baseline="0" noProof="0" dirty="0" err="1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kumimoji="0" lang="en-US" sz="5400" b="0" i="1" u="none" strike="noStrike" kern="1200" cap="none" spc="0" normalizeH="0" baseline="0" noProof="0" dirty="0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5400" b="0" i="1" u="none" strike="noStrike" kern="1200" cap="none" spc="0" normalizeH="0" baseline="0" noProof="0" dirty="0" err="1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sz="5400" b="0" i="1" u="none" strike="noStrike" kern="1200" cap="none" spc="0" normalizeH="0" baseline="0" noProof="0" dirty="0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5400" b="0" i="1" u="none" strike="noStrike" kern="1200" cap="none" spc="0" normalizeH="0" baseline="0" noProof="0" dirty="0" err="1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kumimoji="0" lang="en-US" sz="5400" b="0" i="1" u="none" strike="noStrike" kern="1200" cap="none" spc="0" normalizeH="0" baseline="0" noProof="0" dirty="0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5400" b="0" i="1" u="none" strike="noStrike" kern="1200" cap="none" spc="0" normalizeH="0" baseline="0" noProof="0" dirty="0" err="1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kumimoji="0" lang="en-US" sz="5400" b="0" i="1" u="none" strike="noStrike" kern="1200" cap="none" spc="0" normalizeH="0" baseline="0" noProof="0" dirty="0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con.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52A5575-55C0-4F3C-81A3-50353EF193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4800" y="1676400"/>
            <a:ext cx="3780768" cy="471543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C109FE0-42C7-41BB-A0D5-4F39148F8C12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510" y="5343300"/>
            <a:ext cx="564774" cy="9516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C61BB42-7C8B-48C5-9237-53A9BA68EAB0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5343300"/>
            <a:ext cx="873485" cy="87348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B19D2D4-6421-4D47-9DC7-A77CC9AC837C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284" y="6026684"/>
            <a:ext cx="842988" cy="83131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54FC123-7F22-4B1D-ADFA-EFC0CBA1F75E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994" y="5343300"/>
            <a:ext cx="564774" cy="95163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7F28B5A-F84B-43C2-9B37-6B375F7E69E4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484" y="5343300"/>
            <a:ext cx="873485" cy="87348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C76E6A9-6F13-4AFC-B7EC-EDE04C1A9963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768" y="6026684"/>
            <a:ext cx="842988" cy="83131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C93C64A-B2CE-4E45-8ACF-5970F1F8DD79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6252" y="5362350"/>
            <a:ext cx="564774" cy="95163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5914100-7018-4B7D-BF99-4B2FEF364CF9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7742" y="5362350"/>
            <a:ext cx="873485" cy="87348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DE89187-D1E3-4B69-ADDC-9A1FAF327142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1026" y="6045734"/>
            <a:ext cx="842988" cy="83131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17C44A1-BEAB-4CA4-A8DC-76C8A6E70D8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234" y="5740967"/>
            <a:ext cx="564774" cy="95163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12557AB-0D00-46BA-80E6-60DEF0D446E8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3715" y="5362350"/>
            <a:ext cx="873485" cy="87348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5BAF7BA-4626-40EB-948E-4A5F87C72394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6999" y="6045734"/>
            <a:ext cx="842988" cy="831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939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6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6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6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6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26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t="-1000" r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047DF1B-400D-49C9-8C74-7B585765BB9F}"/>
              </a:ext>
            </a:extLst>
          </p:cNvPr>
          <p:cNvSpPr/>
          <p:nvPr/>
        </p:nvSpPr>
        <p:spPr>
          <a:xfrm>
            <a:off x="1066800" y="2590800"/>
            <a:ext cx="6934200" cy="3206634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FC6E5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AI NHANH TAY THẾ!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1" u="none" strike="noStrike" kern="1200" cap="none" spc="0" normalizeH="0" baseline="0" noProof="0">
                <a:ln>
                  <a:noFill/>
                </a:ln>
                <a:solidFill>
                  <a:srgbClr val="FFBD4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Em hãy nhanh chóng chọn đáp án đúng hoặc sai nhé!</a:t>
            </a:r>
            <a:endParaRPr kumimoji="0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92D3D20-B40C-461B-91CA-A1E45625F5B7}"/>
              </a:ext>
            </a:extLst>
          </p:cNvPr>
          <p:cNvGrpSpPr/>
          <p:nvPr/>
        </p:nvGrpSpPr>
        <p:grpSpPr>
          <a:xfrm>
            <a:off x="152400" y="160174"/>
            <a:ext cx="5410200" cy="1592426"/>
            <a:chOff x="152400" y="160174"/>
            <a:chExt cx="5410200" cy="1592426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D0BA4EB8-BCEC-4300-9412-E1DF32D1101D}"/>
                </a:ext>
              </a:extLst>
            </p:cNvPr>
            <p:cNvSpPr/>
            <p:nvPr/>
          </p:nvSpPr>
          <p:spPr>
            <a:xfrm>
              <a:off x="304800" y="306341"/>
              <a:ext cx="5257800" cy="1446259"/>
            </a:xfrm>
            <a:prstGeom prst="round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0" i="0" u="none" strike="noStrike" kern="1200" cap="none" spc="0" normalizeH="0" baseline="0" noProof="0">
                  <a:ln>
                    <a:noFill/>
                  </a:ln>
                  <a:solidFill>
                    <a:srgbClr val="A0D468">
                      <a:lumMod val="50000"/>
                    </a:srgbClr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KHỞI ĐỘNG</a:t>
              </a:r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62FA65F3-94DF-4281-8275-CE55C5AB93D2}"/>
                </a:ext>
              </a:extLst>
            </p:cNvPr>
            <p:cNvSpPr/>
            <p:nvPr/>
          </p:nvSpPr>
          <p:spPr>
            <a:xfrm>
              <a:off x="152400" y="160174"/>
              <a:ext cx="5257800" cy="1446259"/>
            </a:xfrm>
            <a:prstGeom prst="roundRect">
              <a:avLst/>
            </a:prstGeom>
            <a:solidFill>
              <a:srgbClr val="FFFFFF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0" i="0" u="none" strike="noStrike" kern="1200" cap="none" spc="0" normalizeH="0" baseline="0" noProof="0">
                  <a:ln>
                    <a:noFill/>
                  </a:ln>
                  <a:solidFill>
                    <a:srgbClr val="A0D468">
                      <a:lumMod val="50000"/>
                    </a:srgbClr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CỦNG CỐ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FBDD9785-1605-4639-B136-DBC2D55509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883303"/>
            <a:ext cx="3395226" cy="581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87582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4CBDC02-C904-44F5-98E7-8872A594FA18}"/>
              </a:ext>
            </a:extLst>
          </p:cNvPr>
          <p:cNvSpPr/>
          <p:nvPr/>
        </p:nvSpPr>
        <p:spPr>
          <a:xfrm>
            <a:off x="1340426" y="800100"/>
            <a:ext cx="9803824" cy="2467928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443C26-A67D-466B-A239-1F20B3C4D578}"/>
              </a:ext>
            </a:extLst>
          </p:cNvPr>
          <p:cNvSpPr txBox="1"/>
          <p:nvPr/>
        </p:nvSpPr>
        <p:spPr>
          <a:xfrm>
            <a:off x="1340426" y="1295400"/>
            <a:ext cx="2514600" cy="147732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FFBD4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99BDA2-519D-4563-9ADE-0EB051879247}"/>
              </a:ext>
            </a:extLst>
          </p:cNvPr>
          <p:cNvSpPr txBox="1"/>
          <p:nvPr/>
        </p:nvSpPr>
        <p:spPr>
          <a:xfrm>
            <a:off x="3581400" y="1293494"/>
            <a:ext cx="2514600" cy="147732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>
                <a:ln>
                  <a:noFill/>
                </a:ln>
                <a:solidFill>
                  <a:srgbClr val="FFBD4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07A1E9-2159-4340-974F-06ADDE4CF7D6}"/>
              </a:ext>
            </a:extLst>
          </p:cNvPr>
          <p:cNvSpPr txBox="1"/>
          <p:nvPr/>
        </p:nvSpPr>
        <p:spPr>
          <a:xfrm>
            <a:off x="6338260" y="1293494"/>
            <a:ext cx="2514600" cy="147732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FFBD4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48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17BB4A-6413-4762-AD74-F584ABA7668B}"/>
              </a:ext>
            </a:extLst>
          </p:cNvPr>
          <p:cNvSpPr txBox="1"/>
          <p:nvPr/>
        </p:nvSpPr>
        <p:spPr>
          <a:xfrm>
            <a:off x="2609639" y="1293494"/>
            <a:ext cx="1843766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x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D74253-86AE-487B-A63F-D4CF940C711B}"/>
              </a:ext>
            </a:extLst>
          </p:cNvPr>
          <p:cNvSpPr txBox="1"/>
          <p:nvPr/>
        </p:nvSpPr>
        <p:spPr>
          <a:xfrm>
            <a:off x="5223995" y="1293494"/>
            <a:ext cx="1843766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=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24FBAD9-5579-4260-9F2C-DD478A66CFAF}"/>
              </a:ext>
            </a:extLst>
          </p:cNvPr>
          <p:cNvSpPr/>
          <p:nvPr/>
        </p:nvSpPr>
        <p:spPr>
          <a:xfrm>
            <a:off x="1372289" y="3924300"/>
            <a:ext cx="9803825" cy="2467928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697254D-425B-403F-B1B8-D02335D61CFD}"/>
              </a:ext>
            </a:extLst>
          </p:cNvPr>
          <p:cNvSpPr txBox="1"/>
          <p:nvPr/>
        </p:nvSpPr>
        <p:spPr>
          <a:xfrm>
            <a:off x="1340426" y="4419600"/>
            <a:ext cx="2514600" cy="147732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FFBD4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B7F2E18-DF28-4640-B125-C4B83DA44605}"/>
              </a:ext>
            </a:extLst>
          </p:cNvPr>
          <p:cNvSpPr txBox="1"/>
          <p:nvPr/>
        </p:nvSpPr>
        <p:spPr>
          <a:xfrm>
            <a:off x="3727738" y="4381500"/>
            <a:ext cx="2514600" cy="147732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FFBD4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9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A7D1456-EEF5-4CD6-AE4E-FB583F4023CA}"/>
              </a:ext>
            </a:extLst>
          </p:cNvPr>
          <p:cNvSpPr txBox="1"/>
          <p:nvPr/>
        </p:nvSpPr>
        <p:spPr>
          <a:xfrm>
            <a:off x="6514197" y="4381500"/>
            <a:ext cx="2514600" cy="147732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FFBD4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63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EE9B89D-CB4C-4F99-8F95-9157AA013147}"/>
              </a:ext>
            </a:extLst>
          </p:cNvPr>
          <p:cNvSpPr txBox="1"/>
          <p:nvPr/>
        </p:nvSpPr>
        <p:spPr>
          <a:xfrm>
            <a:off x="2849633" y="4419600"/>
            <a:ext cx="1843766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x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EEEFB71-DF74-4FE3-8582-5B574B9B04D0}"/>
              </a:ext>
            </a:extLst>
          </p:cNvPr>
          <p:cNvSpPr txBox="1"/>
          <p:nvPr/>
        </p:nvSpPr>
        <p:spPr>
          <a:xfrm>
            <a:off x="5384185" y="4400550"/>
            <a:ext cx="1843766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=</a:t>
            </a:r>
          </a:p>
        </p:txBody>
      </p:sp>
      <p:sp>
        <p:nvSpPr>
          <p:cNvPr id="16" name="C">
            <a:extLst>
              <a:ext uri="{FF2B5EF4-FFF2-40B4-BE49-F238E27FC236}">
                <a16:creationId xmlns:a16="http://schemas.microsoft.com/office/drawing/2014/main" id="{8ED10FD3-4562-4DEE-BAA1-677284E5CE1A}"/>
              </a:ext>
            </a:extLst>
          </p:cNvPr>
          <p:cNvSpPr/>
          <p:nvPr/>
        </p:nvSpPr>
        <p:spPr>
          <a:xfrm>
            <a:off x="10099549" y="1792911"/>
            <a:ext cx="777221" cy="601776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 w="381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howcard Gothic" panose="04020904020102020604" pitchFamily="82" charset="0"/>
                <a:ea typeface="+mn-ea"/>
                <a:cs typeface="Times New Roman" panose="02020603050405020304" pitchFamily="18" charset="0"/>
              </a:rPr>
              <a:t>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howcard Gothic" panose="04020904020102020604" pitchFamily="82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7" name="C">
            <a:extLst>
              <a:ext uri="{FF2B5EF4-FFF2-40B4-BE49-F238E27FC236}">
                <a16:creationId xmlns:a16="http://schemas.microsoft.com/office/drawing/2014/main" id="{7C5C7E6F-548C-489E-BB3A-2AF5E9341BE1}"/>
              </a:ext>
            </a:extLst>
          </p:cNvPr>
          <p:cNvSpPr/>
          <p:nvPr/>
        </p:nvSpPr>
        <p:spPr>
          <a:xfrm>
            <a:off x="8852860" y="1731270"/>
            <a:ext cx="777221" cy="601776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 w="381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howcard Gothic" panose="04020904020102020604" pitchFamily="82" charset="0"/>
                <a:ea typeface="+mn-ea"/>
                <a:cs typeface="Times New Roman" panose="02020603050405020304" pitchFamily="18" charset="0"/>
              </a:rPr>
              <a:t>Đ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howcard Gothic" panose="04020904020102020604" pitchFamily="82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0" name="C">
            <a:extLst>
              <a:ext uri="{FF2B5EF4-FFF2-40B4-BE49-F238E27FC236}">
                <a16:creationId xmlns:a16="http://schemas.microsoft.com/office/drawing/2014/main" id="{EF95441A-7D8E-45DD-A21E-82BB61F18B7F}"/>
              </a:ext>
            </a:extLst>
          </p:cNvPr>
          <p:cNvSpPr/>
          <p:nvPr/>
        </p:nvSpPr>
        <p:spPr>
          <a:xfrm>
            <a:off x="10042490" y="4887689"/>
            <a:ext cx="777221" cy="601776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 w="381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howcard Gothic" panose="04020904020102020604" pitchFamily="82" charset="0"/>
                <a:ea typeface="+mn-ea"/>
                <a:cs typeface="Times New Roman" panose="02020603050405020304" pitchFamily="18" charset="0"/>
              </a:rPr>
              <a:t>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howcard Gothic" panose="04020904020102020604" pitchFamily="82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1" name="C">
            <a:extLst>
              <a:ext uri="{FF2B5EF4-FFF2-40B4-BE49-F238E27FC236}">
                <a16:creationId xmlns:a16="http://schemas.microsoft.com/office/drawing/2014/main" id="{C6295C4C-9630-4B1A-B417-B80D353D10B5}"/>
              </a:ext>
            </a:extLst>
          </p:cNvPr>
          <p:cNvSpPr/>
          <p:nvPr/>
        </p:nvSpPr>
        <p:spPr>
          <a:xfrm>
            <a:off x="8929988" y="4903562"/>
            <a:ext cx="777221" cy="601776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 w="381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howcard Gothic" panose="04020904020102020604" pitchFamily="82" charset="0"/>
                <a:ea typeface="+mn-ea"/>
                <a:cs typeface="Times New Roman" panose="02020603050405020304" pitchFamily="18" charset="0"/>
              </a:rPr>
              <a:t>Đ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howcard Gothic" panose="04020904020102020604" pitchFamily="82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5475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7" grpId="0" animBg="1"/>
      <p:bldP spid="17" grpId="1" animBg="1"/>
      <p:bldP spid="20" grpId="0" animBg="1"/>
      <p:bldP spid="20" grpId="1" animBg="1"/>
      <p:bldP spid="21" grpId="0" animBg="1"/>
      <p:bldP spid="21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>
            <a:extLst>
              <a:ext uri="{FF2B5EF4-FFF2-40B4-BE49-F238E27FC236}">
                <a16:creationId xmlns:a16="http://schemas.microsoft.com/office/drawing/2014/main" id="{79717BCC-86BC-4618-B15C-C5D061C8FF0A}"/>
              </a:ext>
            </a:extLst>
          </p:cNvPr>
          <p:cNvGrpSpPr/>
          <p:nvPr/>
        </p:nvGrpSpPr>
        <p:grpSpPr>
          <a:xfrm>
            <a:off x="1350699" y="457200"/>
            <a:ext cx="9490602" cy="4086552"/>
            <a:chOff x="1350699" y="2804426"/>
            <a:chExt cx="9490602" cy="4086552"/>
          </a:xfrm>
        </p:grpSpPr>
        <p:grpSp>
          <p:nvGrpSpPr>
            <p:cNvPr id="22" name="Graphic 2">
              <a:extLst>
                <a:ext uri="{FF2B5EF4-FFF2-40B4-BE49-F238E27FC236}">
                  <a16:creationId xmlns:a16="http://schemas.microsoft.com/office/drawing/2014/main" id="{C0C64F48-F5C4-4D85-9433-101F786AA945}"/>
                </a:ext>
              </a:extLst>
            </p:cNvPr>
            <p:cNvGrpSpPr/>
            <p:nvPr/>
          </p:nvGrpSpPr>
          <p:grpSpPr>
            <a:xfrm>
              <a:off x="1350699" y="2804426"/>
              <a:ext cx="9490602" cy="4086552"/>
              <a:chOff x="2458645" y="3220808"/>
              <a:chExt cx="7279698" cy="3386033"/>
            </a:xfrm>
          </p:grpSpPr>
          <p:grpSp>
            <p:nvGrpSpPr>
              <p:cNvPr id="23" name="Graphic 2">
                <a:extLst>
                  <a:ext uri="{FF2B5EF4-FFF2-40B4-BE49-F238E27FC236}">
                    <a16:creationId xmlns:a16="http://schemas.microsoft.com/office/drawing/2014/main" id="{00649F33-8EFE-473D-A5CC-C08CDE00C0A7}"/>
                  </a:ext>
                </a:extLst>
              </p:cNvPr>
              <p:cNvGrpSpPr/>
              <p:nvPr/>
            </p:nvGrpSpPr>
            <p:grpSpPr>
              <a:xfrm>
                <a:off x="2458645" y="3220808"/>
                <a:ext cx="7279698" cy="3386033"/>
                <a:chOff x="2458645" y="3220808"/>
                <a:chExt cx="7279698" cy="3386033"/>
              </a:xfrm>
            </p:grpSpPr>
            <p:sp>
              <p:nvSpPr>
                <p:cNvPr id="24" name="Freeform: Shape 23">
                  <a:extLst>
                    <a:ext uri="{FF2B5EF4-FFF2-40B4-BE49-F238E27FC236}">
                      <a16:creationId xmlns:a16="http://schemas.microsoft.com/office/drawing/2014/main" id="{0B54D8E3-1A20-458C-82DF-8349AE634449}"/>
                    </a:ext>
                  </a:extLst>
                </p:cNvPr>
                <p:cNvSpPr/>
                <p:nvPr/>
              </p:nvSpPr>
              <p:spPr>
                <a:xfrm>
                  <a:off x="2488562" y="3243778"/>
                  <a:ext cx="7220170" cy="3339309"/>
                </a:xfrm>
                <a:custGeom>
                  <a:avLst/>
                  <a:gdLst>
                    <a:gd name="connsiteX0" fmla="*/ 3672100 w 7220170"/>
                    <a:gd name="connsiteY0" fmla="*/ 279 h 3339309"/>
                    <a:gd name="connsiteX1" fmla="*/ 3555596 w 7220170"/>
                    <a:gd name="connsiteY1" fmla="*/ 0 h 3339309"/>
                    <a:gd name="connsiteX2" fmla="*/ 2013175 w 7220170"/>
                    <a:gd name="connsiteY2" fmla="*/ 257813 h 3339309"/>
                    <a:gd name="connsiteX3" fmla="*/ 0 w 7220170"/>
                    <a:gd name="connsiteY3" fmla="*/ 1528763 h 3339309"/>
                    <a:gd name="connsiteX4" fmla="*/ 1363764 w 7220170"/>
                    <a:gd name="connsiteY4" fmla="*/ 3334015 h 3339309"/>
                    <a:gd name="connsiteX5" fmla="*/ 3534971 w 7220170"/>
                    <a:gd name="connsiteY5" fmla="*/ 3022130 h 3339309"/>
                    <a:gd name="connsiteX6" fmla="*/ 3681297 w 7220170"/>
                    <a:gd name="connsiteY6" fmla="*/ 3022409 h 3339309"/>
                    <a:gd name="connsiteX7" fmla="*/ 5850554 w 7220170"/>
                    <a:gd name="connsiteY7" fmla="*/ 3339310 h 3339309"/>
                    <a:gd name="connsiteX8" fmla="*/ 7220170 w 7220170"/>
                    <a:gd name="connsiteY8" fmla="*/ 1537961 h 3339309"/>
                    <a:gd name="connsiteX9" fmla="*/ 5213406 w 7220170"/>
                    <a:gd name="connsiteY9" fmla="*/ 261994 h 3339309"/>
                    <a:gd name="connsiteX10" fmla="*/ 3672100 w 7220170"/>
                    <a:gd name="connsiteY10" fmla="*/ 279 h 33393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220170" h="3339309">
                      <a:moveTo>
                        <a:pt x="3672100" y="279"/>
                      </a:moveTo>
                      <a:cubicBezTo>
                        <a:pt x="3633358" y="0"/>
                        <a:pt x="3594338" y="0"/>
                        <a:pt x="3555596" y="0"/>
                      </a:cubicBezTo>
                      <a:cubicBezTo>
                        <a:pt x="3563400" y="6689"/>
                        <a:pt x="2825357" y="6689"/>
                        <a:pt x="2013175" y="257813"/>
                      </a:cubicBezTo>
                      <a:cubicBezTo>
                        <a:pt x="1199878" y="490542"/>
                        <a:pt x="312721" y="973838"/>
                        <a:pt x="0" y="1528763"/>
                      </a:cubicBezTo>
                      <a:cubicBezTo>
                        <a:pt x="505593" y="2102363"/>
                        <a:pt x="960738" y="2706343"/>
                        <a:pt x="1363764" y="3334015"/>
                      </a:cubicBezTo>
                      <a:cubicBezTo>
                        <a:pt x="2073656" y="3131666"/>
                        <a:pt x="2804174" y="3027704"/>
                        <a:pt x="3534971" y="3022130"/>
                      </a:cubicBezTo>
                      <a:cubicBezTo>
                        <a:pt x="3583746" y="3021851"/>
                        <a:pt x="3632522" y="3021851"/>
                        <a:pt x="3681297" y="3022409"/>
                      </a:cubicBezTo>
                      <a:cubicBezTo>
                        <a:pt x="4412094" y="3029934"/>
                        <a:pt x="5141776" y="3135568"/>
                        <a:pt x="5850554" y="3339310"/>
                      </a:cubicBezTo>
                      <a:cubicBezTo>
                        <a:pt x="6254694" y="2712475"/>
                        <a:pt x="6712069" y="2109889"/>
                        <a:pt x="7220170" y="1537961"/>
                      </a:cubicBezTo>
                      <a:cubicBezTo>
                        <a:pt x="6910237" y="982757"/>
                        <a:pt x="6025310" y="497231"/>
                        <a:pt x="5213406" y="261994"/>
                      </a:cubicBezTo>
                      <a:cubicBezTo>
                        <a:pt x="4402339" y="9476"/>
                        <a:pt x="3664017" y="6968"/>
                        <a:pt x="3672100" y="279"/>
                      </a:cubicBezTo>
                      <a:close/>
                    </a:path>
                  </a:pathLst>
                </a:custGeom>
                <a:solidFill>
                  <a:srgbClr val="ED1C24"/>
                </a:solidFill>
                <a:ln w="2784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25" name="Freeform: Shape 24">
                  <a:extLst>
                    <a:ext uri="{FF2B5EF4-FFF2-40B4-BE49-F238E27FC236}">
                      <a16:creationId xmlns:a16="http://schemas.microsoft.com/office/drawing/2014/main" id="{56F0C40C-33DF-4358-903B-293EB0E4C938}"/>
                    </a:ext>
                  </a:extLst>
                </p:cNvPr>
                <p:cNvSpPr/>
                <p:nvPr/>
              </p:nvSpPr>
              <p:spPr>
                <a:xfrm>
                  <a:off x="3977748" y="4720700"/>
                  <a:ext cx="178657" cy="101453"/>
                </a:xfrm>
                <a:custGeom>
                  <a:avLst/>
                  <a:gdLst>
                    <a:gd name="connsiteX0" fmla="*/ 153294 w 178657"/>
                    <a:gd name="connsiteY0" fmla="*/ 20904 h 101453"/>
                    <a:gd name="connsiteX1" fmla="*/ 170296 w 178657"/>
                    <a:gd name="connsiteY1" fmla="*/ 7246 h 101453"/>
                    <a:gd name="connsiteX2" fmla="*/ 178658 w 178657"/>
                    <a:gd name="connsiteY2" fmla="*/ 0 h 101453"/>
                    <a:gd name="connsiteX3" fmla="*/ 168066 w 178657"/>
                    <a:gd name="connsiteY3" fmla="*/ 6689 h 101453"/>
                    <a:gd name="connsiteX4" fmla="*/ 59367 w 178657"/>
                    <a:gd name="connsiteY4" fmla="*/ 66892 h 101453"/>
                    <a:gd name="connsiteX5" fmla="*/ 0 w 178657"/>
                    <a:gd name="connsiteY5" fmla="*/ 101453 h 101453"/>
                    <a:gd name="connsiteX6" fmla="*/ 111208 w 178657"/>
                    <a:gd name="connsiteY6" fmla="*/ 49612 h 101453"/>
                    <a:gd name="connsiteX7" fmla="*/ 153294 w 178657"/>
                    <a:gd name="connsiteY7" fmla="*/ 20904 h 1014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78657" h="101453">
                      <a:moveTo>
                        <a:pt x="153294" y="20904"/>
                      </a:moveTo>
                      <a:cubicBezTo>
                        <a:pt x="159148" y="16444"/>
                        <a:pt x="164722" y="11985"/>
                        <a:pt x="170296" y="7246"/>
                      </a:cubicBezTo>
                      <a:cubicBezTo>
                        <a:pt x="173083" y="5017"/>
                        <a:pt x="175871" y="2508"/>
                        <a:pt x="178658" y="0"/>
                      </a:cubicBezTo>
                      <a:cubicBezTo>
                        <a:pt x="175592" y="2787"/>
                        <a:pt x="171968" y="4460"/>
                        <a:pt x="168066" y="6689"/>
                      </a:cubicBezTo>
                      <a:cubicBezTo>
                        <a:pt x="131555" y="26199"/>
                        <a:pt x="95321" y="46267"/>
                        <a:pt x="59367" y="66892"/>
                      </a:cubicBezTo>
                      <a:cubicBezTo>
                        <a:pt x="39578" y="78319"/>
                        <a:pt x="19789" y="90026"/>
                        <a:pt x="0" y="101453"/>
                      </a:cubicBezTo>
                      <a:cubicBezTo>
                        <a:pt x="38463" y="87517"/>
                        <a:pt x="76090" y="71073"/>
                        <a:pt x="111208" y="49612"/>
                      </a:cubicBezTo>
                      <a:cubicBezTo>
                        <a:pt x="125701" y="40693"/>
                        <a:pt x="139916" y="31216"/>
                        <a:pt x="153294" y="20904"/>
                      </a:cubicBezTo>
                      <a:close/>
                    </a:path>
                  </a:pathLst>
                </a:custGeom>
                <a:solidFill>
                  <a:srgbClr val="B36B4A"/>
                </a:solidFill>
                <a:ln w="2784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26" name="Freeform: Shape 25">
                  <a:extLst>
                    <a:ext uri="{FF2B5EF4-FFF2-40B4-BE49-F238E27FC236}">
                      <a16:creationId xmlns:a16="http://schemas.microsoft.com/office/drawing/2014/main" id="{E6D63431-8D28-4C48-9F47-FA57CC3B4509}"/>
                    </a:ext>
                  </a:extLst>
                </p:cNvPr>
                <p:cNvSpPr/>
                <p:nvPr/>
              </p:nvSpPr>
              <p:spPr>
                <a:xfrm>
                  <a:off x="2458645" y="3220808"/>
                  <a:ext cx="7279698" cy="3386033"/>
                </a:xfrm>
                <a:custGeom>
                  <a:avLst/>
                  <a:gdLst>
                    <a:gd name="connsiteX0" fmla="*/ 5873782 w 7279698"/>
                    <a:gd name="connsiteY0" fmla="*/ 3385135 h 3386033"/>
                    <a:gd name="connsiteX1" fmla="*/ 1399812 w 7279698"/>
                    <a:gd name="connsiteY1" fmla="*/ 3379839 h 3386033"/>
                    <a:gd name="connsiteX2" fmla="*/ 1372777 w 7279698"/>
                    <a:gd name="connsiteY2" fmla="*/ 3370085 h 3386033"/>
                    <a:gd name="connsiteX3" fmla="*/ 4554 w 7279698"/>
                    <a:gd name="connsiteY3" fmla="*/ 1568457 h 3386033"/>
                    <a:gd name="connsiteX4" fmla="*/ 3439 w 7279698"/>
                    <a:gd name="connsiteY4" fmla="*/ 1544766 h 3386033"/>
                    <a:gd name="connsiteX5" fmla="*/ 2033615 w 7279698"/>
                    <a:gd name="connsiteY5" fmla="*/ 257929 h 3386033"/>
                    <a:gd name="connsiteX6" fmla="*/ 3584119 w 7279698"/>
                    <a:gd name="connsiteY6" fmla="*/ 115 h 3386033"/>
                    <a:gd name="connsiteX7" fmla="*/ 3702296 w 7279698"/>
                    <a:gd name="connsiteY7" fmla="*/ 394 h 3386033"/>
                    <a:gd name="connsiteX8" fmla="*/ 5252800 w 7279698"/>
                    <a:gd name="connsiteY8" fmla="*/ 262667 h 3386033"/>
                    <a:gd name="connsiteX9" fmla="*/ 7276287 w 7279698"/>
                    <a:gd name="connsiteY9" fmla="*/ 1554521 h 3386033"/>
                    <a:gd name="connsiteX10" fmla="*/ 7274894 w 7279698"/>
                    <a:gd name="connsiteY10" fmla="*/ 1578490 h 3386033"/>
                    <a:gd name="connsiteX11" fmla="*/ 5900818 w 7279698"/>
                    <a:gd name="connsiteY11" fmla="*/ 3376216 h 3386033"/>
                    <a:gd name="connsiteX12" fmla="*/ 5873782 w 7279698"/>
                    <a:gd name="connsiteY12" fmla="*/ 3385135 h 3386033"/>
                    <a:gd name="connsiteX13" fmla="*/ 1404551 w 7279698"/>
                    <a:gd name="connsiteY13" fmla="*/ 3329670 h 3386033"/>
                    <a:gd name="connsiteX14" fmla="*/ 5869601 w 7279698"/>
                    <a:gd name="connsiteY14" fmla="*/ 3334966 h 3386033"/>
                    <a:gd name="connsiteX15" fmla="*/ 7215527 w 7279698"/>
                    <a:gd name="connsiteY15" fmla="*/ 1555078 h 3386033"/>
                    <a:gd name="connsiteX16" fmla="*/ 5233568 w 7279698"/>
                    <a:gd name="connsiteY16" fmla="*/ 305589 h 3386033"/>
                    <a:gd name="connsiteX17" fmla="*/ 3700623 w 7279698"/>
                    <a:gd name="connsiteY17" fmla="*/ 46661 h 3386033"/>
                    <a:gd name="connsiteX18" fmla="*/ 3585513 w 7279698"/>
                    <a:gd name="connsiteY18" fmla="*/ 46382 h 3386033"/>
                    <a:gd name="connsiteX19" fmla="*/ 2051732 w 7279698"/>
                    <a:gd name="connsiteY19" fmla="*/ 301130 h 3386033"/>
                    <a:gd name="connsiteX20" fmla="*/ 64478 w 7279698"/>
                    <a:gd name="connsiteY20" fmla="*/ 1545602 h 3386033"/>
                    <a:gd name="connsiteX21" fmla="*/ 1404551 w 7279698"/>
                    <a:gd name="connsiteY21" fmla="*/ 3329670 h 33860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7279698" h="3386033">
                      <a:moveTo>
                        <a:pt x="5873782" y="3385135"/>
                      </a:moveTo>
                      <a:cubicBezTo>
                        <a:pt x="4413303" y="2965108"/>
                        <a:pt x="2862799" y="2962879"/>
                        <a:pt x="1399812" y="3379839"/>
                      </a:cubicBezTo>
                      <a:cubicBezTo>
                        <a:pt x="1389500" y="3382905"/>
                        <a:pt x="1378630" y="3378725"/>
                        <a:pt x="1372777" y="3370085"/>
                      </a:cubicBezTo>
                      <a:cubicBezTo>
                        <a:pt x="968358" y="2743528"/>
                        <a:pt x="511541" y="2140663"/>
                        <a:pt x="4554" y="1568457"/>
                      </a:cubicBezTo>
                      <a:cubicBezTo>
                        <a:pt x="-1020" y="1562046"/>
                        <a:pt x="-1578" y="1553127"/>
                        <a:pt x="3439" y="1544766"/>
                      </a:cubicBezTo>
                      <a:cubicBezTo>
                        <a:pt x="334555" y="965034"/>
                        <a:pt x="1279128" y="466688"/>
                        <a:pt x="2033615" y="257929"/>
                      </a:cubicBezTo>
                      <a:cubicBezTo>
                        <a:pt x="2845240" y="15724"/>
                        <a:pt x="3579381" y="952"/>
                        <a:pt x="3584119" y="115"/>
                      </a:cubicBezTo>
                      <a:cubicBezTo>
                        <a:pt x="3623697" y="-163"/>
                        <a:pt x="3662996" y="115"/>
                        <a:pt x="3702296" y="394"/>
                      </a:cubicBezTo>
                      <a:cubicBezTo>
                        <a:pt x="3708706" y="1509"/>
                        <a:pt x="4442011" y="17953"/>
                        <a:pt x="5252800" y="262667"/>
                      </a:cubicBezTo>
                      <a:cubicBezTo>
                        <a:pt x="6005894" y="473935"/>
                        <a:pt x="6947958" y="974510"/>
                        <a:pt x="7276287" y="1554521"/>
                      </a:cubicBezTo>
                      <a:cubicBezTo>
                        <a:pt x="7281304" y="1562882"/>
                        <a:pt x="7280746" y="1571801"/>
                        <a:pt x="7274894" y="1578490"/>
                      </a:cubicBezTo>
                      <a:cubicBezTo>
                        <a:pt x="6765398" y="2149024"/>
                        <a:pt x="6306630" y="2750496"/>
                        <a:pt x="5900818" y="3376216"/>
                      </a:cubicBezTo>
                      <a:cubicBezTo>
                        <a:pt x="5894964" y="3384020"/>
                        <a:pt x="5884373" y="3387922"/>
                        <a:pt x="5873782" y="3385135"/>
                      </a:cubicBezTo>
                      <a:close/>
                      <a:moveTo>
                        <a:pt x="1404551" y="3329670"/>
                      </a:moveTo>
                      <a:cubicBezTo>
                        <a:pt x="2865029" y="2916890"/>
                        <a:pt x="4411353" y="2919120"/>
                        <a:pt x="5869601" y="3334966"/>
                      </a:cubicBezTo>
                      <a:cubicBezTo>
                        <a:pt x="6267331" y="2716214"/>
                        <a:pt x="6716902" y="2120874"/>
                        <a:pt x="7215527" y="1555078"/>
                      </a:cubicBezTo>
                      <a:cubicBezTo>
                        <a:pt x="6886919" y="994857"/>
                        <a:pt x="5968824" y="511561"/>
                        <a:pt x="5233568" y="305589"/>
                      </a:cubicBezTo>
                      <a:cubicBezTo>
                        <a:pt x="4431141" y="63942"/>
                        <a:pt x="3705362" y="47776"/>
                        <a:pt x="3700623" y="46661"/>
                      </a:cubicBezTo>
                      <a:cubicBezTo>
                        <a:pt x="3662160" y="46382"/>
                        <a:pt x="3623976" y="46382"/>
                        <a:pt x="3585513" y="46382"/>
                      </a:cubicBezTo>
                      <a:cubicBezTo>
                        <a:pt x="3582169" y="47497"/>
                        <a:pt x="2855553" y="61712"/>
                        <a:pt x="2051732" y="301130"/>
                      </a:cubicBezTo>
                      <a:cubicBezTo>
                        <a:pt x="1315919" y="505151"/>
                        <a:pt x="395594" y="985938"/>
                        <a:pt x="64478" y="1545602"/>
                      </a:cubicBezTo>
                      <a:cubicBezTo>
                        <a:pt x="560874" y="2113349"/>
                        <a:pt x="1008215" y="2710082"/>
                        <a:pt x="1404551" y="332967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784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0BFBDE9E-BA11-4D8E-B7B5-653723EAD02D}"/>
                  </a:ext>
                </a:extLst>
              </p:cNvPr>
              <p:cNvSpPr/>
              <p:nvPr/>
            </p:nvSpPr>
            <p:spPr>
              <a:xfrm>
                <a:off x="2669728" y="3332054"/>
                <a:ext cx="3545283" cy="1468637"/>
              </a:xfrm>
              <a:custGeom>
                <a:avLst/>
                <a:gdLst>
                  <a:gd name="connsiteX0" fmla="*/ 3545284 w 3545283"/>
                  <a:gd name="connsiteY0" fmla="*/ 913 h 1468637"/>
                  <a:gd name="connsiteX1" fmla="*/ 3367740 w 3545283"/>
                  <a:gd name="connsiteY1" fmla="*/ 15128 h 1468637"/>
                  <a:gd name="connsiteX2" fmla="*/ 2904512 w 3545283"/>
                  <a:gd name="connsiteY2" fmla="*/ 72265 h 1468637"/>
                  <a:gd name="connsiteX3" fmla="*/ 2599038 w 3545283"/>
                  <a:gd name="connsiteY3" fmla="*/ 125779 h 1468637"/>
                  <a:gd name="connsiteX4" fmla="*/ 2262905 w 3545283"/>
                  <a:gd name="connsiteY4" fmla="*/ 200475 h 1468637"/>
                  <a:gd name="connsiteX5" fmla="*/ 1910607 w 3545283"/>
                  <a:gd name="connsiteY5" fmla="*/ 298026 h 1468637"/>
                  <a:gd name="connsiteX6" fmla="*/ 1732785 w 3545283"/>
                  <a:gd name="connsiteY6" fmla="*/ 355163 h 1468637"/>
                  <a:gd name="connsiteX7" fmla="*/ 1556357 w 3545283"/>
                  <a:gd name="connsiteY7" fmla="*/ 418710 h 1468637"/>
                  <a:gd name="connsiteX8" fmla="*/ 1214371 w 3545283"/>
                  <a:gd name="connsiteY8" fmla="*/ 560856 h 1468637"/>
                  <a:gd name="connsiteX9" fmla="*/ 1052436 w 3545283"/>
                  <a:gd name="connsiteY9" fmla="*/ 638897 h 1468637"/>
                  <a:gd name="connsiteX10" fmla="*/ 974117 w 3545283"/>
                  <a:gd name="connsiteY10" fmla="*/ 678753 h 1468637"/>
                  <a:gd name="connsiteX11" fmla="*/ 898584 w 3545283"/>
                  <a:gd name="connsiteY11" fmla="*/ 720003 h 1468637"/>
                  <a:gd name="connsiteX12" fmla="*/ 754209 w 3545283"/>
                  <a:gd name="connsiteY12" fmla="*/ 804176 h 1468637"/>
                  <a:gd name="connsiteX13" fmla="*/ 620425 w 3545283"/>
                  <a:gd name="connsiteY13" fmla="*/ 889463 h 1468637"/>
                  <a:gd name="connsiteX14" fmla="*/ 390204 w 3545283"/>
                  <a:gd name="connsiteY14" fmla="*/ 1059481 h 1468637"/>
                  <a:gd name="connsiteX15" fmla="*/ 295440 w 3545283"/>
                  <a:gd name="connsiteY15" fmla="*/ 1140866 h 1468637"/>
                  <a:gd name="connsiteX16" fmla="*/ 252239 w 3545283"/>
                  <a:gd name="connsiteY16" fmla="*/ 1179330 h 1468637"/>
                  <a:gd name="connsiteX17" fmla="*/ 214055 w 3545283"/>
                  <a:gd name="connsiteY17" fmla="*/ 1217235 h 1468637"/>
                  <a:gd name="connsiteX18" fmla="*/ 146605 w 3545283"/>
                  <a:gd name="connsiteY18" fmla="*/ 1286914 h 1468637"/>
                  <a:gd name="connsiteX19" fmla="*/ 93092 w 3545283"/>
                  <a:gd name="connsiteY19" fmla="*/ 1348232 h 1468637"/>
                  <a:gd name="connsiteX20" fmla="*/ 52399 w 3545283"/>
                  <a:gd name="connsiteY20" fmla="*/ 1398958 h 1468637"/>
                  <a:gd name="connsiteX21" fmla="*/ 23691 w 3545283"/>
                  <a:gd name="connsiteY21" fmla="*/ 1436864 h 1468637"/>
                  <a:gd name="connsiteX22" fmla="*/ 0 w 3545283"/>
                  <a:gd name="connsiteY22" fmla="*/ 1468638 h 1468637"/>
                  <a:gd name="connsiteX23" fmla="*/ 19510 w 3545283"/>
                  <a:gd name="connsiteY23" fmla="*/ 1435470 h 1468637"/>
                  <a:gd name="connsiteX24" fmla="*/ 43201 w 3545283"/>
                  <a:gd name="connsiteY24" fmla="*/ 1395614 h 1468637"/>
                  <a:gd name="connsiteX25" fmla="*/ 78320 w 3545283"/>
                  <a:gd name="connsiteY25" fmla="*/ 1342379 h 1468637"/>
                  <a:gd name="connsiteX26" fmla="*/ 125701 w 3545283"/>
                  <a:gd name="connsiteY26" fmla="*/ 1277159 h 1468637"/>
                  <a:gd name="connsiteX27" fmla="*/ 187577 w 3545283"/>
                  <a:gd name="connsiteY27" fmla="*/ 1203020 h 1468637"/>
                  <a:gd name="connsiteX28" fmla="*/ 222974 w 3545283"/>
                  <a:gd name="connsiteY28" fmla="*/ 1162606 h 1468637"/>
                  <a:gd name="connsiteX29" fmla="*/ 263109 w 3545283"/>
                  <a:gd name="connsiteY29" fmla="*/ 1121356 h 1468637"/>
                  <a:gd name="connsiteX30" fmla="*/ 353692 w 3545283"/>
                  <a:gd name="connsiteY30" fmla="*/ 1034118 h 1468637"/>
                  <a:gd name="connsiteX31" fmla="*/ 578060 w 3545283"/>
                  <a:gd name="connsiteY31" fmla="*/ 851837 h 1468637"/>
                  <a:gd name="connsiteX32" fmla="*/ 855105 w 3545283"/>
                  <a:gd name="connsiteY32" fmla="*/ 671228 h 1468637"/>
                  <a:gd name="connsiteX33" fmla="*/ 930916 w 3545283"/>
                  <a:gd name="connsiteY33" fmla="*/ 627470 h 1468637"/>
                  <a:gd name="connsiteX34" fmla="*/ 1009793 w 3545283"/>
                  <a:gd name="connsiteY34" fmla="*/ 585104 h 1468637"/>
                  <a:gd name="connsiteX35" fmla="*/ 1090342 w 3545283"/>
                  <a:gd name="connsiteY35" fmla="*/ 543018 h 1468637"/>
                  <a:gd name="connsiteX36" fmla="*/ 1173678 w 3545283"/>
                  <a:gd name="connsiteY36" fmla="*/ 503161 h 1468637"/>
                  <a:gd name="connsiteX37" fmla="*/ 1520960 w 3545283"/>
                  <a:gd name="connsiteY37" fmla="*/ 355720 h 1468637"/>
                  <a:gd name="connsiteX38" fmla="*/ 1701011 w 3545283"/>
                  <a:gd name="connsiteY38" fmla="*/ 291894 h 1468637"/>
                  <a:gd name="connsiteX39" fmla="*/ 1882456 w 3545283"/>
                  <a:gd name="connsiteY39" fmla="*/ 234757 h 1468637"/>
                  <a:gd name="connsiteX40" fmla="*/ 2063623 w 3545283"/>
                  <a:gd name="connsiteY40" fmla="*/ 184588 h 1468637"/>
                  <a:gd name="connsiteX41" fmla="*/ 2242280 w 3545283"/>
                  <a:gd name="connsiteY41" fmla="*/ 141387 h 1468637"/>
                  <a:gd name="connsiteX42" fmla="*/ 2585381 w 3545283"/>
                  <a:gd name="connsiteY42" fmla="*/ 74773 h 1468637"/>
                  <a:gd name="connsiteX43" fmla="*/ 2896430 w 3545283"/>
                  <a:gd name="connsiteY43" fmla="*/ 32687 h 1468637"/>
                  <a:gd name="connsiteX44" fmla="*/ 3161490 w 3545283"/>
                  <a:gd name="connsiteY44" fmla="*/ 10111 h 1468637"/>
                  <a:gd name="connsiteX45" fmla="*/ 3366626 w 3545283"/>
                  <a:gd name="connsiteY45" fmla="*/ 1192 h 1468637"/>
                  <a:gd name="connsiteX46" fmla="*/ 3545284 w 3545283"/>
                  <a:gd name="connsiteY46" fmla="*/ 913 h 1468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3545283" h="1468637">
                    <a:moveTo>
                      <a:pt x="3545284" y="913"/>
                    </a:moveTo>
                    <a:cubicBezTo>
                      <a:pt x="3545284" y="913"/>
                      <a:pt x="3480621" y="4815"/>
                      <a:pt x="3367740" y="15128"/>
                    </a:cubicBezTo>
                    <a:cubicBezTo>
                      <a:pt x="3255139" y="25719"/>
                      <a:pt x="3094598" y="43278"/>
                      <a:pt x="2904512" y="72265"/>
                    </a:cubicBezTo>
                    <a:cubicBezTo>
                      <a:pt x="2809191" y="86758"/>
                      <a:pt x="2706902" y="105153"/>
                      <a:pt x="2599038" y="125779"/>
                    </a:cubicBezTo>
                    <a:cubicBezTo>
                      <a:pt x="2491454" y="147240"/>
                      <a:pt x="2378573" y="172046"/>
                      <a:pt x="2262905" y="200475"/>
                    </a:cubicBezTo>
                    <a:cubicBezTo>
                      <a:pt x="2146959" y="228347"/>
                      <a:pt x="2029340" y="262350"/>
                      <a:pt x="1910607" y="298026"/>
                    </a:cubicBezTo>
                    <a:cubicBezTo>
                      <a:pt x="1851240" y="315864"/>
                      <a:pt x="1792152" y="335653"/>
                      <a:pt x="1732785" y="355163"/>
                    </a:cubicBezTo>
                    <a:cubicBezTo>
                      <a:pt x="1673976" y="375788"/>
                      <a:pt x="1615166" y="396970"/>
                      <a:pt x="1556357" y="418710"/>
                    </a:cubicBezTo>
                    <a:cubicBezTo>
                      <a:pt x="1439575" y="462748"/>
                      <a:pt x="1324186" y="509572"/>
                      <a:pt x="1214371" y="560856"/>
                    </a:cubicBezTo>
                    <a:cubicBezTo>
                      <a:pt x="1159185" y="586498"/>
                      <a:pt x="1104835" y="612140"/>
                      <a:pt x="1052436" y="638897"/>
                    </a:cubicBezTo>
                    <a:cubicBezTo>
                      <a:pt x="1025958" y="651996"/>
                      <a:pt x="1000038" y="665375"/>
                      <a:pt x="974117" y="678753"/>
                    </a:cubicBezTo>
                    <a:cubicBezTo>
                      <a:pt x="948475" y="692411"/>
                      <a:pt x="923390" y="706347"/>
                      <a:pt x="898584" y="720003"/>
                    </a:cubicBezTo>
                    <a:cubicBezTo>
                      <a:pt x="847858" y="747039"/>
                      <a:pt x="801033" y="776304"/>
                      <a:pt x="754209" y="804176"/>
                    </a:cubicBezTo>
                    <a:cubicBezTo>
                      <a:pt x="706827" y="831490"/>
                      <a:pt x="663626" y="861034"/>
                      <a:pt x="620425" y="889463"/>
                    </a:cubicBezTo>
                    <a:cubicBezTo>
                      <a:pt x="535695" y="946879"/>
                      <a:pt x="457932" y="1004016"/>
                      <a:pt x="390204" y="1059481"/>
                    </a:cubicBezTo>
                    <a:cubicBezTo>
                      <a:pt x="355086" y="1086517"/>
                      <a:pt x="324984" y="1114667"/>
                      <a:pt x="295440" y="1140866"/>
                    </a:cubicBezTo>
                    <a:cubicBezTo>
                      <a:pt x="280668" y="1154245"/>
                      <a:pt x="266175" y="1167066"/>
                      <a:pt x="252239" y="1179330"/>
                    </a:cubicBezTo>
                    <a:cubicBezTo>
                      <a:pt x="239139" y="1192150"/>
                      <a:pt x="226318" y="1204972"/>
                      <a:pt x="214055" y="1217235"/>
                    </a:cubicBezTo>
                    <a:cubicBezTo>
                      <a:pt x="189806" y="1241762"/>
                      <a:pt x="166115" y="1264617"/>
                      <a:pt x="146605" y="1286914"/>
                    </a:cubicBezTo>
                    <a:cubicBezTo>
                      <a:pt x="127095" y="1308933"/>
                      <a:pt x="109257" y="1329558"/>
                      <a:pt x="93092" y="1348232"/>
                    </a:cubicBezTo>
                    <a:cubicBezTo>
                      <a:pt x="76369" y="1366628"/>
                      <a:pt x="63548" y="1383908"/>
                      <a:pt x="52399" y="1398958"/>
                    </a:cubicBezTo>
                    <a:cubicBezTo>
                      <a:pt x="40971" y="1414009"/>
                      <a:pt x="31495" y="1426552"/>
                      <a:pt x="23691" y="1436864"/>
                    </a:cubicBezTo>
                    <a:cubicBezTo>
                      <a:pt x="8083" y="1457768"/>
                      <a:pt x="0" y="1468638"/>
                      <a:pt x="0" y="1468638"/>
                    </a:cubicBezTo>
                    <a:cubicBezTo>
                      <a:pt x="0" y="1468638"/>
                      <a:pt x="6689" y="1457211"/>
                      <a:pt x="19510" y="1435470"/>
                    </a:cubicBezTo>
                    <a:cubicBezTo>
                      <a:pt x="25921" y="1424600"/>
                      <a:pt x="33725" y="1411222"/>
                      <a:pt x="43201" y="1395614"/>
                    </a:cubicBezTo>
                    <a:cubicBezTo>
                      <a:pt x="52399" y="1379727"/>
                      <a:pt x="63269" y="1361610"/>
                      <a:pt x="78320" y="1342379"/>
                    </a:cubicBezTo>
                    <a:cubicBezTo>
                      <a:pt x="92534" y="1322590"/>
                      <a:pt x="108142" y="1300850"/>
                      <a:pt x="125701" y="1277159"/>
                    </a:cubicBezTo>
                    <a:cubicBezTo>
                      <a:pt x="142703" y="1253468"/>
                      <a:pt x="165279" y="1229498"/>
                      <a:pt x="187577" y="1203020"/>
                    </a:cubicBezTo>
                    <a:cubicBezTo>
                      <a:pt x="199004" y="1189921"/>
                      <a:pt x="210710" y="1176264"/>
                      <a:pt x="222974" y="1162606"/>
                    </a:cubicBezTo>
                    <a:cubicBezTo>
                      <a:pt x="235795" y="1149228"/>
                      <a:pt x="249452" y="1135292"/>
                      <a:pt x="263109" y="1121356"/>
                    </a:cubicBezTo>
                    <a:cubicBezTo>
                      <a:pt x="290981" y="1093206"/>
                      <a:pt x="320246" y="1063383"/>
                      <a:pt x="353692" y="1034118"/>
                    </a:cubicBezTo>
                    <a:cubicBezTo>
                      <a:pt x="418633" y="974751"/>
                      <a:pt x="493887" y="912876"/>
                      <a:pt x="578060" y="851837"/>
                    </a:cubicBezTo>
                    <a:cubicBezTo>
                      <a:pt x="662232" y="790798"/>
                      <a:pt x="754488" y="729201"/>
                      <a:pt x="855105" y="671228"/>
                    </a:cubicBezTo>
                    <a:cubicBezTo>
                      <a:pt x="880189" y="656735"/>
                      <a:pt x="905552" y="641963"/>
                      <a:pt x="930916" y="627470"/>
                    </a:cubicBezTo>
                    <a:cubicBezTo>
                      <a:pt x="957115" y="613255"/>
                      <a:pt x="983314" y="599040"/>
                      <a:pt x="1009793" y="585104"/>
                    </a:cubicBezTo>
                    <a:cubicBezTo>
                      <a:pt x="1036271" y="571169"/>
                      <a:pt x="1063306" y="556954"/>
                      <a:pt x="1090342" y="543018"/>
                    </a:cubicBezTo>
                    <a:cubicBezTo>
                      <a:pt x="1117935" y="529640"/>
                      <a:pt x="1145807" y="516540"/>
                      <a:pt x="1173678" y="503161"/>
                    </a:cubicBezTo>
                    <a:cubicBezTo>
                      <a:pt x="1285444" y="450205"/>
                      <a:pt x="1402227" y="401430"/>
                      <a:pt x="1520960" y="355720"/>
                    </a:cubicBezTo>
                    <a:cubicBezTo>
                      <a:pt x="1580884" y="333980"/>
                      <a:pt x="1640809" y="312519"/>
                      <a:pt x="1701011" y="291894"/>
                    </a:cubicBezTo>
                    <a:cubicBezTo>
                      <a:pt x="1761493" y="272384"/>
                      <a:pt x="1821696" y="252316"/>
                      <a:pt x="1882456" y="234757"/>
                    </a:cubicBezTo>
                    <a:cubicBezTo>
                      <a:pt x="1942938" y="216919"/>
                      <a:pt x="2003141" y="199639"/>
                      <a:pt x="2063623" y="184588"/>
                    </a:cubicBezTo>
                    <a:cubicBezTo>
                      <a:pt x="2123547" y="168980"/>
                      <a:pt x="2183471" y="154487"/>
                      <a:pt x="2242280" y="141387"/>
                    </a:cubicBezTo>
                    <a:cubicBezTo>
                      <a:pt x="2359899" y="114072"/>
                      <a:pt x="2475288" y="93169"/>
                      <a:pt x="2585381" y="74773"/>
                    </a:cubicBezTo>
                    <a:cubicBezTo>
                      <a:pt x="2695196" y="56936"/>
                      <a:pt x="2799715" y="43000"/>
                      <a:pt x="2896430" y="32687"/>
                    </a:cubicBezTo>
                    <a:cubicBezTo>
                      <a:pt x="2993145" y="21817"/>
                      <a:pt x="3082334" y="15128"/>
                      <a:pt x="3161490" y="10111"/>
                    </a:cubicBezTo>
                    <a:cubicBezTo>
                      <a:pt x="3240645" y="4815"/>
                      <a:pt x="3309767" y="2586"/>
                      <a:pt x="3366626" y="1192"/>
                    </a:cubicBezTo>
                    <a:cubicBezTo>
                      <a:pt x="3480342" y="-1316"/>
                      <a:pt x="3545284" y="913"/>
                      <a:pt x="3545284" y="913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 w="278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grpSp>
            <p:nvGrpSpPr>
              <p:cNvPr id="28" name="Graphic 2">
                <a:extLst>
                  <a:ext uri="{FF2B5EF4-FFF2-40B4-BE49-F238E27FC236}">
                    <a16:creationId xmlns:a16="http://schemas.microsoft.com/office/drawing/2014/main" id="{BBA71F52-E8FC-4E48-B5A2-94A4F7D076CB}"/>
                  </a:ext>
                </a:extLst>
              </p:cNvPr>
              <p:cNvGrpSpPr/>
              <p:nvPr/>
            </p:nvGrpSpPr>
            <p:grpSpPr>
              <a:xfrm>
                <a:off x="2870126" y="3477622"/>
                <a:ext cx="6457220" cy="2834883"/>
                <a:chOff x="2870126" y="3477622"/>
                <a:chExt cx="6457220" cy="2834883"/>
              </a:xfrm>
            </p:grpSpPr>
            <p:sp>
              <p:nvSpPr>
                <p:cNvPr id="29" name="Freeform: Shape 28">
                  <a:extLst>
                    <a:ext uri="{FF2B5EF4-FFF2-40B4-BE49-F238E27FC236}">
                      <a16:creationId xmlns:a16="http://schemas.microsoft.com/office/drawing/2014/main" id="{D38305B5-35C2-4F6E-8FD2-2FF6F59FA016}"/>
                    </a:ext>
                  </a:extLst>
                </p:cNvPr>
                <p:cNvSpPr/>
                <p:nvPr/>
              </p:nvSpPr>
              <p:spPr>
                <a:xfrm>
                  <a:off x="2914721" y="3512740"/>
                  <a:ext cx="6368131" cy="2764316"/>
                </a:xfrm>
                <a:custGeom>
                  <a:avLst/>
                  <a:gdLst>
                    <a:gd name="connsiteX0" fmla="*/ 3237580 w 6368131"/>
                    <a:gd name="connsiteY0" fmla="*/ 279 h 2764316"/>
                    <a:gd name="connsiteX1" fmla="*/ 3136405 w 6368131"/>
                    <a:gd name="connsiteY1" fmla="*/ 0 h 2764316"/>
                    <a:gd name="connsiteX2" fmla="*/ 1794382 w 6368131"/>
                    <a:gd name="connsiteY2" fmla="*/ 206808 h 2764316"/>
                    <a:gd name="connsiteX3" fmla="*/ 0 w 6368131"/>
                    <a:gd name="connsiteY3" fmla="*/ 1236110 h 2764316"/>
                    <a:gd name="connsiteX4" fmla="*/ 1121558 w 6368131"/>
                    <a:gd name="connsiteY4" fmla="*/ 2759578 h 2764316"/>
                    <a:gd name="connsiteX5" fmla="*/ 3114944 w 6368131"/>
                    <a:gd name="connsiteY5" fmla="*/ 2505667 h 2764316"/>
                    <a:gd name="connsiteX6" fmla="*/ 3249286 w 6368131"/>
                    <a:gd name="connsiteY6" fmla="*/ 2505946 h 2764316"/>
                    <a:gd name="connsiteX7" fmla="*/ 5241278 w 6368131"/>
                    <a:gd name="connsiteY7" fmla="*/ 2764317 h 2764316"/>
                    <a:gd name="connsiteX8" fmla="*/ 6368132 w 6368131"/>
                    <a:gd name="connsiteY8" fmla="*/ 1244194 h 2764316"/>
                    <a:gd name="connsiteX9" fmla="*/ 4578488 w 6368131"/>
                    <a:gd name="connsiteY9" fmla="*/ 210710 h 2764316"/>
                    <a:gd name="connsiteX10" fmla="*/ 3237580 w 6368131"/>
                    <a:gd name="connsiteY10" fmla="*/ 279 h 27643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6368131" h="2764316">
                      <a:moveTo>
                        <a:pt x="3237580" y="279"/>
                      </a:moveTo>
                      <a:cubicBezTo>
                        <a:pt x="3203855" y="0"/>
                        <a:pt x="3170130" y="0"/>
                        <a:pt x="3136405" y="0"/>
                      </a:cubicBezTo>
                      <a:cubicBezTo>
                        <a:pt x="3141979" y="5296"/>
                        <a:pt x="2504553" y="6132"/>
                        <a:pt x="1794382" y="206808"/>
                      </a:cubicBezTo>
                      <a:cubicBezTo>
                        <a:pt x="1083653" y="393827"/>
                        <a:pt x="300178" y="780129"/>
                        <a:pt x="0" y="1236110"/>
                      </a:cubicBezTo>
                      <a:cubicBezTo>
                        <a:pt x="411944" y="1724144"/>
                        <a:pt x="786261" y="2233360"/>
                        <a:pt x="1121558" y="2759578"/>
                      </a:cubicBezTo>
                      <a:cubicBezTo>
                        <a:pt x="1775986" y="2594857"/>
                        <a:pt x="2445465" y="2510405"/>
                        <a:pt x="3114944" y="2505667"/>
                      </a:cubicBezTo>
                      <a:cubicBezTo>
                        <a:pt x="3159817" y="2505389"/>
                        <a:pt x="3204412" y="2505389"/>
                        <a:pt x="3249286" y="2505946"/>
                      </a:cubicBezTo>
                      <a:cubicBezTo>
                        <a:pt x="3918765" y="2512078"/>
                        <a:pt x="4587686" y="2598201"/>
                        <a:pt x="5241278" y="2764317"/>
                      </a:cubicBezTo>
                      <a:cubicBezTo>
                        <a:pt x="5577969" y="2238935"/>
                        <a:pt x="5953958" y="1730833"/>
                        <a:pt x="6368132" y="1244194"/>
                      </a:cubicBezTo>
                      <a:cubicBezTo>
                        <a:pt x="6069904" y="787655"/>
                        <a:pt x="5288381" y="399402"/>
                        <a:pt x="4578488" y="210710"/>
                      </a:cubicBezTo>
                      <a:cubicBezTo>
                        <a:pt x="3869432" y="8362"/>
                        <a:pt x="3232005" y="5296"/>
                        <a:pt x="3237580" y="279"/>
                      </a:cubicBezTo>
                      <a:close/>
                    </a:path>
                  </a:pathLst>
                </a:custGeom>
                <a:solidFill>
                  <a:srgbClr val="D1D3D4"/>
                </a:solidFill>
                <a:ln w="2784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Freeform: Shape 29">
                  <a:extLst>
                    <a:ext uri="{FF2B5EF4-FFF2-40B4-BE49-F238E27FC236}">
                      <a16:creationId xmlns:a16="http://schemas.microsoft.com/office/drawing/2014/main" id="{5DB7AE20-4017-4ECC-83F3-A80694B45F14}"/>
                    </a:ext>
                  </a:extLst>
                </p:cNvPr>
                <p:cNvSpPr/>
                <p:nvPr/>
              </p:nvSpPr>
              <p:spPr>
                <a:xfrm>
                  <a:off x="2870126" y="3477622"/>
                  <a:ext cx="6457220" cy="2834883"/>
                </a:xfrm>
                <a:custGeom>
                  <a:avLst/>
                  <a:gdLst>
                    <a:gd name="connsiteX0" fmla="*/ 5277233 w 6457220"/>
                    <a:gd name="connsiteY0" fmla="*/ 2833717 h 2834883"/>
                    <a:gd name="connsiteX1" fmla="*/ 1174793 w 6457220"/>
                    <a:gd name="connsiteY1" fmla="*/ 2828700 h 2834883"/>
                    <a:gd name="connsiteX2" fmla="*/ 1134379 w 6457220"/>
                    <a:gd name="connsiteY2" fmla="*/ 2813650 h 2834883"/>
                    <a:gd name="connsiteX3" fmla="*/ 6689 w 6457220"/>
                    <a:gd name="connsiteY3" fmla="*/ 1294920 h 2834883"/>
                    <a:gd name="connsiteX4" fmla="*/ 6689 w 6457220"/>
                    <a:gd name="connsiteY4" fmla="*/ 1257572 h 2834883"/>
                    <a:gd name="connsiteX5" fmla="*/ 1826155 w 6457220"/>
                    <a:gd name="connsiteY5" fmla="*/ 207923 h 2834883"/>
                    <a:gd name="connsiteX6" fmla="*/ 3179328 w 6457220"/>
                    <a:gd name="connsiteY6" fmla="*/ 0 h 2834883"/>
                    <a:gd name="connsiteX7" fmla="*/ 3282732 w 6457220"/>
                    <a:gd name="connsiteY7" fmla="*/ 279 h 2834883"/>
                    <a:gd name="connsiteX8" fmla="*/ 4636462 w 6457220"/>
                    <a:gd name="connsiteY8" fmla="*/ 211825 h 2834883"/>
                    <a:gd name="connsiteX9" fmla="*/ 6450911 w 6457220"/>
                    <a:gd name="connsiteY9" fmla="*/ 1265933 h 2834883"/>
                    <a:gd name="connsiteX10" fmla="*/ 6450353 w 6457220"/>
                    <a:gd name="connsiteY10" fmla="*/ 1303560 h 2834883"/>
                    <a:gd name="connsiteX11" fmla="*/ 5317647 w 6457220"/>
                    <a:gd name="connsiteY11" fmla="*/ 2818945 h 2834883"/>
                    <a:gd name="connsiteX12" fmla="*/ 5277233 w 6457220"/>
                    <a:gd name="connsiteY12" fmla="*/ 2833717 h 2834883"/>
                    <a:gd name="connsiteX13" fmla="*/ 1184270 w 6457220"/>
                    <a:gd name="connsiteY13" fmla="*/ 2754004 h 2834883"/>
                    <a:gd name="connsiteX14" fmla="*/ 5268035 w 6457220"/>
                    <a:gd name="connsiteY14" fmla="*/ 2759021 h 2834883"/>
                    <a:gd name="connsiteX15" fmla="*/ 6360885 w 6457220"/>
                    <a:gd name="connsiteY15" fmla="*/ 1273180 h 2834883"/>
                    <a:gd name="connsiteX16" fmla="*/ 4602737 w 6457220"/>
                    <a:gd name="connsiteY16" fmla="*/ 277881 h 2834883"/>
                    <a:gd name="connsiteX17" fmla="*/ 3280223 w 6457220"/>
                    <a:gd name="connsiteY17" fmla="*/ 70237 h 2834883"/>
                    <a:gd name="connsiteX18" fmla="*/ 3181279 w 6457220"/>
                    <a:gd name="connsiteY18" fmla="*/ 70237 h 2834883"/>
                    <a:gd name="connsiteX19" fmla="*/ 1859602 w 6457220"/>
                    <a:gd name="connsiteY19" fmla="*/ 273979 h 2834883"/>
                    <a:gd name="connsiteX20" fmla="*/ 96994 w 6457220"/>
                    <a:gd name="connsiteY20" fmla="*/ 1264818 h 2834883"/>
                    <a:gd name="connsiteX21" fmla="*/ 1184270 w 6457220"/>
                    <a:gd name="connsiteY21" fmla="*/ 2754004 h 28348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6457220" h="2834883">
                      <a:moveTo>
                        <a:pt x="5277233" y="2833717"/>
                      </a:moveTo>
                      <a:cubicBezTo>
                        <a:pt x="3932143" y="2491731"/>
                        <a:pt x="2521834" y="2489780"/>
                        <a:pt x="1174793" y="2828700"/>
                      </a:cubicBezTo>
                      <a:cubicBezTo>
                        <a:pt x="1158906" y="2832602"/>
                        <a:pt x="1142741" y="2826470"/>
                        <a:pt x="1134379" y="2813650"/>
                      </a:cubicBezTo>
                      <a:cubicBezTo>
                        <a:pt x="796853" y="2288825"/>
                        <a:pt x="420584" y="1781281"/>
                        <a:pt x="6689" y="1294920"/>
                      </a:cubicBezTo>
                      <a:cubicBezTo>
                        <a:pt x="-2230" y="1284607"/>
                        <a:pt x="-2230" y="1270114"/>
                        <a:pt x="6689" y="1257572"/>
                      </a:cubicBezTo>
                      <a:cubicBezTo>
                        <a:pt x="265339" y="881304"/>
                        <a:pt x="867089" y="470196"/>
                        <a:pt x="1826155" y="207923"/>
                      </a:cubicBezTo>
                      <a:cubicBezTo>
                        <a:pt x="2537163" y="13378"/>
                        <a:pt x="3174590" y="836"/>
                        <a:pt x="3179328" y="0"/>
                      </a:cubicBezTo>
                      <a:cubicBezTo>
                        <a:pt x="3213889" y="0"/>
                        <a:pt x="3248171" y="0"/>
                        <a:pt x="3282732" y="279"/>
                      </a:cubicBezTo>
                      <a:cubicBezTo>
                        <a:pt x="3289142" y="1115"/>
                        <a:pt x="3926290" y="15329"/>
                        <a:pt x="4636462" y="211825"/>
                      </a:cubicBezTo>
                      <a:cubicBezTo>
                        <a:pt x="5594413" y="476606"/>
                        <a:pt x="6193934" y="889386"/>
                        <a:pt x="6450911" y="1265933"/>
                      </a:cubicBezTo>
                      <a:cubicBezTo>
                        <a:pt x="6459551" y="1278476"/>
                        <a:pt x="6459272" y="1292969"/>
                        <a:pt x="6450353" y="1303560"/>
                      </a:cubicBezTo>
                      <a:cubicBezTo>
                        <a:pt x="6034507" y="1788528"/>
                        <a:pt x="5656567" y="2295236"/>
                        <a:pt x="5317647" y="2818945"/>
                      </a:cubicBezTo>
                      <a:cubicBezTo>
                        <a:pt x="5309285" y="2831488"/>
                        <a:pt x="5292841" y="2837619"/>
                        <a:pt x="5277233" y="2833717"/>
                      </a:cubicBezTo>
                      <a:close/>
                      <a:moveTo>
                        <a:pt x="1184270" y="2754004"/>
                      </a:moveTo>
                      <a:cubicBezTo>
                        <a:pt x="2525736" y="2420937"/>
                        <a:pt x="3928520" y="2422888"/>
                        <a:pt x="5268035" y="2759021"/>
                      </a:cubicBezTo>
                      <a:cubicBezTo>
                        <a:pt x="5595249" y="2246182"/>
                        <a:pt x="5960090" y="1749507"/>
                        <a:pt x="6360885" y="1273180"/>
                      </a:cubicBezTo>
                      <a:cubicBezTo>
                        <a:pt x="6058756" y="834479"/>
                        <a:pt x="5295907" y="461277"/>
                        <a:pt x="4602737" y="277881"/>
                      </a:cubicBezTo>
                      <a:cubicBezTo>
                        <a:pt x="3910124" y="81664"/>
                        <a:pt x="3287191" y="75254"/>
                        <a:pt x="3280223" y="70237"/>
                      </a:cubicBezTo>
                      <a:cubicBezTo>
                        <a:pt x="3247335" y="70237"/>
                        <a:pt x="3214167" y="69958"/>
                        <a:pt x="3181279" y="70237"/>
                      </a:cubicBezTo>
                      <a:cubicBezTo>
                        <a:pt x="3175147" y="75254"/>
                        <a:pt x="2552771" y="79434"/>
                        <a:pt x="1859602" y="273979"/>
                      </a:cubicBezTo>
                      <a:cubicBezTo>
                        <a:pt x="1165874" y="455424"/>
                        <a:pt x="401353" y="826675"/>
                        <a:pt x="96994" y="1264818"/>
                      </a:cubicBezTo>
                      <a:cubicBezTo>
                        <a:pt x="495281" y="1742818"/>
                        <a:pt x="858170" y="2240328"/>
                        <a:pt x="1184270" y="2754004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784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38E969E1-6BEE-410C-9F9D-33CAD09FB92E}"/>
                  </a:ext>
                </a:extLst>
              </p:cNvPr>
              <p:cNvSpPr/>
              <p:nvPr/>
            </p:nvSpPr>
            <p:spPr>
              <a:xfrm>
                <a:off x="3195389" y="3635166"/>
                <a:ext cx="5822960" cy="2463789"/>
              </a:xfrm>
              <a:custGeom>
                <a:avLst/>
                <a:gdLst>
                  <a:gd name="connsiteX0" fmla="*/ 2961092 w 5822960"/>
                  <a:gd name="connsiteY0" fmla="*/ 209 h 2463789"/>
                  <a:gd name="connsiteX1" fmla="*/ 2869115 w 5822960"/>
                  <a:gd name="connsiteY1" fmla="*/ 209 h 2463789"/>
                  <a:gd name="connsiteX2" fmla="*/ 1650842 w 5822960"/>
                  <a:gd name="connsiteY2" fmla="*/ 178588 h 2463789"/>
                  <a:gd name="connsiteX3" fmla="*/ 0 w 5822960"/>
                  <a:gd name="connsiteY3" fmla="*/ 1073549 h 2463789"/>
                  <a:gd name="connsiteX4" fmla="*/ 985265 w 5822960"/>
                  <a:gd name="connsiteY4" fmla="*/ 2455707 h 2463789"/>
                  <a:gd name="connsiteX5" fmla="*/ 2845982 w 5822960"/>
                  <a:gd name="connsiteY5" fmla="*/ 2240816 h 2463789"/>
                  <a:gd name="connsiteX6" fmla="*/ 2971126 w 5822960"/>
                  <a:gd name="connsiteY6" fmla="*/ 2241095 h 2463789"/>
                  <a:gd name="connsiteX7" fmla="*/ 4830449 w 5822960"/>
                  <a:gd name="connsiteY7" fmla="*/ 2463790 h 2463789"/>
                  <a:gd name="connsiteX8" fmla="*/ 5822961 w 5822960"/>
                  <a:gd name="connsiteY8" fmla="*/ 1086370 h 2463789"/>
                  <a:gd name="connsiteX9" fmla="*/ 4177693 w 5822960"/>
                  <a:gd name="connsiteY9" fmla="*/ 184441 h 2463789"/>
                  <a:gd name="connsiteX10" fmla="*/ 2961092 w 5822960"/>
                  <a:gd name="connsiteY10" fmla="*/ 209 h 24637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822960" h="2463789">
                    <a:moveTo>
                      <a:pt x="2961092" y="209"/>
                    </a:moveTo>
                    <a:cubicBezTo>
                      <a:pt x="2930433" y="-70"/>
                      <a:pt x="2899774" y="-70"/>
                      <a:pt x="2869115" y="209"/>
                    </a:cubicBezTo>
                    <a:cubicBezTo>
                      <a:pt x="2873575" y="4668"/>
                      <a:pt x="2297466" y="5783"/>
                      <a:pt x="1650842" y="178588"/>
                    </a:cubicBezTo>
                    <a:cubicBezTo>
                      <a:pt x="1003940" y="339687"/>
                      <a:pt x="286800" y="671917"/>
                      <a:pt x="0" y="1073549"/>
                    </a:cubicBezTo>
                    <a:cubicBezTo>
                      <a:pt x="359824" y="1518660"/>
                      <a:pt x="688710" y="1980494"/>
                      <a:pt x="985265" y="2455707"/>
                    </a:cubicBezTo>
                    <a:cubicBezTo>
                      <a:pt x="1597607" y="2315512"/>
                      <a:pt x="2221655" y="2243882"/>
                      <a:pt x="2845982" y="2240816"/>
                    </a:cubicBezTo>
                    <a:cubicBezTo>
                      <a:pt x="2887789" y="2240537"/>
                      <a:pt x="2929597" y="2240816"/>
                      <a:pt x="2971126" y="2241095"/>
                    </a:cubicBezTo>
                    <a:cubicBezTo>
                      <a:pt x="3595452" y="2246948"/>
                      <a:pt x="4218943" y="2321087"/>
                      <a:pt x="4830449" y="2463790"/>
                    </a:cubicBezTo>
                    <a:cubicBezTo>
                      <a:pt x="5129234" y="1989971"/>
                      <a:pt x="5460350" y="1529530"/>
                      <a:pt x="5822961" y="1086370"/>
                    </a:cubicBezTo>
                    <a:cubicBezTo>
                      <a:pt x="5538391" y="683902"/>
                      <a:pt x="4823481" y="348605"/>
                      <a:pt x="4177693" y="184441"/>
                    </a:cubicBezTo>
                    <a:cubicBezTo>
                      <a:pt x="3532741" y="8292"/>
                      <a:pt x="2956632" y="4390"/>
                      <a:pt x="2961092" y="209"/>
                    </a:cubicBezTo>
                    <a:close/>
                  </a:path>
                </a:pathLst>
              </a:custGeom>
              <a:solidFill>
                <a:srgbClr val="FEFEFE"/>
              </a:solidFill>
              <a:ln w="278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sp>
          <p:nvSpPr>
            <p:cNvPr id="38" name="PA_文本框 10">
              <a:extLst>
                <a:ext uri="{FF2B5EF4-FFF2-40B4-BE49-F238E27FC236}">
                  <a16:creationId xmlns:a16="http://schemas.microsoft.com/office/drawing/2014/main" id="{E90B6DE8-EBD9-4E10-80A5-F6EFD098622D}"/>
                </a:ext>
              </a:extLst>
            </p:cNvPr>
            <p:cNvSpPr txBox="1"/>
            <p:nvPr/>
          </p:nvSpPr>
          <p:spPr>
            <a:xfrm>
              <a:off x="3947932" y="3621042"/>
              <a:ext cx="4549182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0" i="0" u="none" strike="noStrike" kern="1200" cap="none" spc="0" normalizeH="0" baseline="0" noProof="0">
                  <a:ln w="0"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Microsoft YaHei" panose="020B0503020204020204" pitchFamily="34" charset="-122"/>
                  <a:cs typeface="Calibri" panose="020F0502020204030204" pitchFamily="34" charset="0"/>
                </a:rPr>
                <a:t>Chúc mừng bạn hoàn thành thử thách!</a:t>
              </a:r>
              <a:endParaRPr kumimoji="0" lang="zh-CN" altLang="en-US" sz="3200" b="0" i="0" u="none" strike="noStrike" kern="1200" cap="none" spc="0" normalizeH="0" baseline="0" noProof="0" dirty="0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endParaRPr>
            </a:p>
          </p:txBody>
        </p:sp>
        <p:sp>
          <p:nvSpPr>
            <p:cNvPr id="40" name="PA_文本框 27">
              <a:extLst>
                <a:ext uri="{FF2B5EF4-FFF2-40B4-BE49-F238E27FC236}">
                  <a16:creationId xmlns:a16="http://schemas.microsoft.com/office/drawing/2014/main" id="{E870EE6B-9AA9-4FD4-B6B7-2727579CEE89}"/>
                </a:ext>
              </a:extLst>
            </p:cNvPr>
            <p:cNvSpPr txBox="1"/>
            <p:nvPr/>
          </p:nvSpPr>
          <p:spPr>
            <a:xfrm>
              <a:off x="3657600" y="4696361"/>
              <a:ext cx="512984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0" i="0" u="none" strike="noStrike" kern="1200" cap="none" spc="0" normalizeH="0" baseline="0" noProof="0" dirty="0">
                  <a:ln w="19050">
                    <a:solidFill>
                      <a:prstClr val="black"/>
                    </a:solidFill>
                  </a:ln>
                  <a:solidFill>
                    <a:srgbClr val="FFBD45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rPr>
                <a:t>TẠM BIỆT VÀ HẸN GẶP LẠI!</a:t>
              </a:r>
              <a:endParaRPr kumimoji="0" lang="zh-CN" altLang="en-US" sz="4000" b="0" i="0" u="none" strike="noStrike" kern="120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srgbClr val="FFBD45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F0BC12D3-EEBE-44EE-9C41-11771552E4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2282" y="5154294"/>
            <a:ext cx="1623263" cy="69183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0D553A0-4301-4AA1-91D0-D6C68A890C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7905" y="4880640"/>
            <a:ext cx="1679638" cy="186956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51083918-3B29-45CB-83CA-035678DB3A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4021" y="1801400"/>
            <a:ext cx="3918643" cy="488739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847B4CD-5204-41CF-BB25-B927CF2E1E9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344" y="1293886"/>
            <a:ext cx="3183890" cy="5456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45648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:a16="http://schemas.microsoft.com/office/drawing/2014/main" id="{FFF85682-676D-406B-9AB2-A6B62C5F38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66244">
            <a:off x="6926282" y="950188"/>
            <a:ext cx="2887648" cy="3976998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78191642-D697-484D-8219-47B945FE07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85550">
            <a:off x="2826457" y="992192"/>
            <a:ext cx="2306270" cy="405945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51083918-3B29-45CB-83CA-035678DB3A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4577" y="917144"/>
            <a:ext cx="2739848" cy="3417184"/>
          </a:xfrm>
          <a:prstGeom prst="rect">
            <a:avLst/>
          </a:prstGeom>
        </p:spPr>
      </p:pic>
      <p:grpSp>
        <p:nvGrpSpPr>
          <p:cNvPr id="42" name="Group 41">
            <a:extLst>
              <a:ext uri="{FF2B5EF4-FFF2-40B4-BE49-F238E27FC236}">
                <a16:creationId xmlns:a16="http://schemas.microsoft.com/office/drawing/2014/main" id="{79717BCC-86BC-4618-B15C-C5D061C8FF0A}"/>
              </a:ext>
            </a:extLst>
          </p:cNvPr>
          <p:cNvGrpSpPr/>
          <p:nvPr/>
        </p:nvGrpSpPr>
        <p:grpSpPr>
          <a:xfrm>
            <a:off x="1350699" y="2804426"/>
            <a:ext cx="9490602" cy="4086552"/>
            <a:chOff x="1350699" y="2804426"/>
            <a:chExt cx="9490602" cy="4086552"/>
          </a:xfrm>
        </p:grpSpPr>
        <p:grpSp>
          <p:nvGrpSpPr>
            <p:cNvPr id="22" name="Graphic 2">
              <a:extLst>
                <a:ext uri="{FF2B5EF4-FFF2-40B4-BE49-F238E27FC236}">
                  <a16:creationId xmlns:a16="http://schemas.microsoft.com/office/drawing/2014/main" id="{C0C64F48-F5C4-4D85-9433-101F786AA945}"/>
                </a:ext>
              </a:extLst>
            </p:cNvPr>
            <p:cNvGrpSpPr/>
            <p:nvPr/>
          </p:nvGrpSpPr>
          <p:grpSpPr>
            <a:xfrm>
              <a:off x="1350699" y="2804426"/>
              <a:ext cx="9490602" cy="4086552"/>
              <a:chOff x="2458645" y="3220808"/>
              <a:chExt cx="7279698" cy="3386033"/>
            </a:xfrm>
          </p:grpSpPr>
          <p:grpSp>
            <p:nvGrpSpPr>
              <p:cNvPr id="23" name="Graphic 2">
                <a:extLst>
                  <a:ext uri="{FF2B5EF4-FFF2-40B4-BE49-F238E27FC236}">
                    <a16:creationId xmlns:a16="http://schemas.microsoft.com/office/drawing/2014/main" id="{00649F33-8EFE-473D-A5CC-C08CDE00C0A7}"/>
                  </a:ext>
                </a:extLst>
              </p:cNvPr>
              <p:cNvGrpSpPr/>
              <p:nvPr/>
            </p:nvGrpSpPr>
            <p:grpSpPr>
              <a:xfrm>
                <a:off x="2458645" y="3220808"/>
                <a:ext cx="7279698" cy="3386033"/>
                <a:chOff x="2458645" y="3220808"/>
                <a:chExt cx="7279698" cy="3386033"/>
              </a:xfrm>
            </p:grpSpPr>
            <p:sp>
              <p:nvSpPr>
                <p:cNvPr id="24" name="Freeform: Shape 23">
                  <a:extLst>
                    <a:ext uri="{FF2B5EF4-FFF2-40B4-BE49-F238E27FC236}">
                      <a16:creationId xmlns:a16="http://schemas.microsoft.com/office/drawing/2014/main" id="{0B54D8E3-1A20-458C-82DF-8349AE634449}"/>
                    </a:ext>
                  </a:extLst>
                </p:cNvPr>
                <p:cNvSpPr/>
                <p:nvPr/>
              </p:nvSpPr>
              <p:spPr>
                <a:xfrm>
                  <a:off x="2488562" y="3243778"/>
                  <a:ext cx="7220170" cy="3339309"/>
                </a:xfrm>
                <a:custGeom>
                  <a:avLst/>
                  <a:gdLst>
                    <a:gd name="connsiteX0" fmla="*/ 3672100 w 7220170"/>
                    <a:gd name="connsiteY0" fmla="*/ 279 h 3339309"/>
                    <a:gd name="connsiteX1" fmla="*/ 3555596 w 7220170"/>
                    <a:gd name="connsiteY1" fmla="*/ 0 h 3339309"/>
                    <a:gd name="connsiteX2" fmla="*/ 2013175 w 7220170"/>
                    <a:gd name="connsiteY2" fmla="*/ 257813 h 3339309"/>
                    <a:gd name="connsiteX3" fmla="*/ 0 w 7220170"/>
                    <a:gd name="connsiteY3" fmla="*/ 1528763 h 3339309"/>
                    <a:gd name="connsiteX4" fmla="*/ 1363764 w 7220170"/>
                    <a:gd name="connsiteY4" fmla="*/ 3334015 h 3339309"/>
                    <a:gd name="connsiteX5" fmla="*/ 3534971 w 7220170"/>
                    <a:gd name="connsiteY5" fmla="*/ 3022130 h 3339309"/>
                    <a:gd name="connsiteX6" fmla="*/ 3681297 w 7220170"/>
                    <a:gd name="connsiteY6" fmla="*/ 3022409 h 3339309"/>
                    <a:gd name="connsiteX7" fmla="*/ 5850554 w 7220170"/>
                    <a:gd name="connsiteY7" fmla="*/ 3339310 h 3339309"/>
                    <a:gd name="connsiteX8" fmla="*/ 7220170 w 7220170"/>
                    <a:gd name="connsiteY8" fmla="*/ 1537961 h 3339309"/>
                    <a:gd name="connsiteX9" fmla="*/ 5213406 w 7220170"/>
                    <a:gd name="connsiteY9" fmla="*/ 261994 h 3339309"/>
                    <a:gd name="connsiteX10" fmla="*/ 3672100 w 7220170"/>
                    <a:gd name="connsiteY10" fmla="*/ 279 h 33393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220170" h="3339309">
                      <a:moveTo>
                        <a:pt x="3672100" y="279"/>
                      </a:moveTo>
                      <a:cubicBezTo>
                        <a:pt x="3633358" y="0"/>
                        <a:pt x="3594338" y="0"/>
                        <a:pt x="3555596" y="0"/>
                      </a:cubicBezTo>
                      <a:cubicBezTo>
                        <a:pt x="3563400" y="6689"/>
                        <a:pt x="2825357" y="6689"/>
                        <a:pt x="2013175" y="257813"/>
                      </a:cubicBezTo>
                      <a:cubicBezTo>
                        <a:pt x="1199878" y="490542"/>
                        <a:pt x="312721" y="973838"/>
                        <a:pt x="0" y="1528763"/>
                      </a:cubicBezTo>
                      <a:cubicBezTo>
                        <a:pt x="505593" y="2102363"/>
                        <a:pt x="960738" y="2706343"/>
                        <a:pt x="1363764" y="3334015"/>
                      </a:cubicBezTo>
                      <a:cubicBezTo>
                        <a:pt x="2073656" y="3131666"/>
                        <a:pt x="2804174" y="3027704"/>
                        <a:pt x="3534971" y="3022130"/>
                      </a:cubicBezTo>
                      <a:cubicBezTo>
                        <a:pt x="3583746" y="3021851"/>
                        <a:pt x="3632522" y="3021851"/>
                        <a:pt x="3681297" y="3022409"/>
                      </a:cubicBezTo>
                      <a:cubicBezTo>
                        <a:pt x="4412094" y="3029934"/>
                        <a:pt x="5141776" y="3135568"/>
                        <a:pt x="5850554" y="3339310"/>
                      </a:cubicBezTo>
                      <a:cubicBezTo>
                        <a:pt x="6254694" y="2712475"/>
                        <a:pt x="6712069" y="2109889"/>
                        <a:pt x="7220170" y="1537961"/>
                      </a:cubicBezTo>
                      <a:cubicBezTo>
                        <a:pt x="6910237" y="982757"/>
                        <a:pt x="6025310" y="497231"/>
                        <a:pt x="5213406" y="261994"/>
                      </a:cubicBezTo>
                      <a:cubicBezTo>
                        <a:pt x="4402339" y="9476"/>
                        <a:pt x="3664017" y="6968"/>
                        <a:pt x="3672100" y="279"/>
                      </a:cubicBezTo>
                      <a:close/>
                    </a:path>
                  </a:pathLst>
                </a:custGeom>
                <a:solidFill>
                  <a:srgbClr val="ED1C24"/>
                </a:solidFill>
                <a:ln w="2784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25" name="Freeform: Shape 24">
                  <a:extLst>
                    <a:ext uri="{FF2B5EF4-FFF2-40B4-BE49-F238E27FC236}">
                      <a16:creationId xmlns:a16="http://schemas.microsoft.com/office/drawing/2014/main" id="{56F0C40C-33DF-4358-903B-293EB0E4C938}"/>
                    </a:ext>
                  </a:extLst>
                </p:cNvPr>
                <p:cNvSpPr/>
                <p:nvPr/>
              </p:nvSpPr>
              <p:spPr>
                <a:xfrm>
                  <a:off x="3977748" y="4720700"/>
                  <a:ext cx="178657" cy="101453"/>
                </a:xfrm>
                <a:custGeom>
                  <a:avLst/>
                  <a:gdLst>
                    <a:gd name="connsiteX0" fmla="*/ 153294 w 178657"/>
                    <a:gd name="connsiteY0" fmla="*/ 20904 h 101453"/>
                    <a:gd name="connsiteX1" fmla="*/ 170296 w 178657"/>
                    <a:gd name="connsiteY1" fmla="*/ 7246 h 101453"/>
                    <a:gd name="connsiteX2" fmla="*/ 178658 w 178657"/>
                    <a:gd name="connsiteY2" fmla="*/ 0 h 101453"/>
                    <a:gd name="connsiteX3" fmla="*/ 168066 w 178657"/>
                    <a:gd name="connsiteY3" fmla="*/ 6689 h 101453"/>
                    <a:gd name="connsiteX4" fmla="*/ 59367 w 178657"/>
                    <a:gd name="connsiteY4" fmla="*/ 66892 h 101453"/>
                    <a:gd name="connsiteX5" fmla="*/ 0 w 178657"/>
                    <a:gd name="connsiteY5" fmla="*/ 101453 h 101453"/>
                    <a:gd name="connsiteX6" fmla="*/ 111208 w 178657"/>
                    <a:gd name="connsiteY6" fmla="*/ 49612 h 101453"/>
                    <a:gd name="connsiteX7" fmla="*/ 153294 w 178657"/>
                    <a:gd name="connsiteY7" fmla="*/ 20904 h 1014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78657" h="101453">
                      <a:moveTo>
                        <a:pt x="153294" y="20904"/>
                      </a:moveTo>
                      <a:cubicBezTo>
                        <a:pt x="159148" y="16444"/>
                        <a:pt x="164722" y="11985"/>
                        <a:pt x="170296" y="7246"/>
                      </a:cubicBezTo>
                      <a:cubicBezTo>
                        <a:pt x="173083" y="5017"/>
                        <a:pt x="175871" y="2508"/>
                        <a:pt x="178658" y="0"/>
                      </a:cubicBezTo>
                      <a:cubicBezTo>
                        <a:pt x="175592" y="2787"/>
                        <a:pt x="171968" y="4460"/>
                        <a:pt x="168066" y="6689"/>
                      </a:cubicBezTo>
                      <a:cubicBezTo>
                        <a:pt x="131555" y="26199"/>
                        <a:pt x="95321" y="46267"/>
                        <a:pt x="59367" y="66892"/>
                      </a:cubicBezTo>
                      <a:cubicBezTo>
                        <a:pt x="39578" y="78319"/>
                        <a:pt x="19789" y="90026"/>
                        <a:pt x="0" y="101453"/>
                      </a:cubicBezTo>
                      <a:cubicBezTo>
                        <a:pt x="38463" y="87517"/>
                        <a:pt x="76090" y="71073"/>
                        <a:pt x="111208" y="49612"/>
                      </a:cubicBezTo>
                      <a:cubicBezTo>
                        <a:pt x="125701" y="40693"/>
                        <a:pt x="139916" y="31216"/>
                        <a:pt x="153294" y="20904"/>
                      </a:cubicBezTo>
                      <a:close/>
                    </a:path>
                  </a:pathLst>
                </a:custGeom>
                <a:solidFill>
                  <a:srgbClr val="B36B4A"/>
                </a:solidFill>
                <a:ln w="2784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26" name="Freeform: Shape 25">
                  <a:extLst>
                    <a:ext uri="{FF2B5EF4-FFF2-40B4-BE49-F238E27FC236}">
                      <a16:creationId xmlns:a16="http://schemas.microsoft.com/office/drawing/2014/main" id="{E6D63431-8D28-4C48-9F47-FA57CC3B4509}"/>
                    </a:ext>
                  </a:extLst>
                </p:cNvPr>
                <p:cNvSpPr/>
                <p:nvPr/>
              </p:nvSpPr>
              <p:spPr>
                <a:xfrm>
                  <a:off x="2458645" y="3220808"/>
                  <a:ext cx="7279698" cy="3386033"/>
                </a:xfrm>
                <a:custGeom>
                  <a:avLst/>
                  <a:gdLst>
                    <a:gd name="connsiteX0" fmla="*/ 5873782 w 7279698"/>
                    <a:gd name="connsiteY0" fmla="*/ 3385135 h 3386033"/>
                    <a:gd name="connsiteX1" fmla="*/ 1399812 w 7279698"/>
                    <a:gd name="connsiteY1" fmla="*/ 3379839 h 3386033"/>
                    <a:gd name="connsiteX2" fmla="*/ 1372777 w 7279698"/>
                    <a:gd name="connsiteY2" fmla="*/ 3370085 h 3386033"/>
                    <a:gd name="connsiteX3" fmla="*/ 4554 w 7279698"/>
                    <a:gd name="connsiteY3" fmla="*/ 1568457 h 3386033"/>
                    <a:gd name="connsiteX4" fmla="*/ 3439 w 7279698"/>
                    <a:gd name="connsiteY4" fmla="*/ 1544766 h 3386033"/>
                    <a:gd name="connsiteX5" fmla="*/ 2033615 w 7279698"/>
                    <a:gd name="connsiteY5" fmla="*/ 257929 h 3386033"/>
                    <a:gd name="connsiteX6" fmla="*/ 3584119 w 7279698"/>
                    <a:gd name="connsiteY6" fmla="*/ 115 h 3386033"/>
                    <a:gd name="connsiteX7" fmla="*/ 3702296 w 7279698"/>
                    <a:gd name="connsiteY7" fmla="*/ 394 h 3386033"/>
                    <a:gd name="connsiteX8" fmla="*/ 5252800 w 7279698"/>
                    <a:gd name="connsiteY8" fmla="*/ 262667 h 3386033"/>
                    <a:gd name="connsiteX9" fmla="*/ 7276287 w 7279698"/>
                    <a:gd name="connsiteY9" fmla="*/ 1554521 h 3386033"/>
                    <a:gd name="connsiteX10" fmla="*/ 7274894 w 7279698"/>
                    <a:gd name="connsiteY10" fmla="*/ 1578490 h 3386033"/>
                    <a:gd name="connsiteX11" fmla="*/ 5900818 w 7279698"/>
                    <a:gd name="connsiteY11" fmla="*/ 3376216 h 3386033"/>
                    <a:gd name="connsiteX12" fmla="*/ 5873782 w 7279698"/>
                    <a:gd name="connsiteY12" fmla="*/ 3385135 h 3386033"/>
                    <a:gd name="connsiteX13" fmla="*/ 1404551 w 7279698"/>
                    <a:gd name="connsiteY13" fmla="*/ 3329670 h 3386033"/>
                    <a:gd name="connsiteX14" fmla="*/ 5869601 w 7279698"/>
                    <a:gd name="connsiteY14" fmla="*/ 3334966 h 3386033"/>
                    <a:gd name="connsiteX15" fmla="*/ 7215527 w 7279698"/>
                    <a:gd name="connsiteY15" fmla="*/ 1555078 h 3386033"/>
                    <a:gd name="connsiteX16" fmla="*/ 5233568 w 7279698"/>
                    <a:gd name="connsiteY16" fmla="*/ 305589 h 3386033"/>
                    <a:gd name="connsiteX17" fmla="*/ 3700623 w 7279698"/>
                    <a:gd name="connsiteY17" fmla="*/ 46661 h 3386033"/>
                    <a:gd name="connsiteX18" fmla="*/ 3585513 w 7279698"/>
                    <a:gd name="connsiteY18" fmla="*/ 46382 h 3386033"/>
                    <a:gd name="connsiteX19" fmla="*/ 2051732 w 7279698"/>
                    <a:gd name="connsiteY19" fmla="*/ 301130 h 3386033"/>
                    <a:gd name="connsiteX20" fmla="*/ 64478 w 7279698"/>
                    <a:gd name="connsiteY20" fmla="*/ 1545602 h 3386033"/>
                    <a:gd name="connsiteX21" fmla="*/ 1404551 w 7279698"/>
                    <a:gd name="connsiteY21" fmla="*/ 3329670 h 33860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7279698" h="3386033">
                      <a:moveTo>
                        <a:pt x="5873782" y="3385135"/>
                      </a:moveTo>
                      <a:cubicBezTo>
                        <a:pt x="4413303" y="2965108"/>
                        <a:pt x="2862799" y="2962879"/>
                        <a:pt x="1399812" y="3379839"/>
                      </a:cubicBezTo>
                      <a:cubicBezTo>
                        <a:pt x="1389500" y="3382905"/>
                        <a:pt x="1378630" y="3378725"/>
                        <a:pt x="1372777" y="3370085"/>
                      </a:cubicBezTo>
                      <a:cubicBezTo>
                        <a:pt x="968358" y="2743528"/>
                        <a:pt x="511541" y="2140663"/>
                        <a:pt x="4554" y="1568457"/>
                      </a:cubicBezTo>
                      <a:cubicBezTo>
                        <a:pt x="-1020" y="1562046"/>
                        <a:pt x="-1578" y="1553127"/>
                        <a:pt x="3439" y="1544766"/>
                      </a:cubicBezTo>
                      <a:cubicBezTo>
                        <a:pt x="334555" y="965034"/>
                        <a:pt x="1279128" y="466688"/>
                        <a:pt x="2033615" y="257929"/>
                      </a:cubicBezTo>
                      <a:cubicBezTo>
                        <a:pt x="2845240" y="15724"/>
                        <a:pt x="3579381" y="952"/>
                        <a:pt x="3584119" y="115"/>
                      </a:cubicBezTo>
                      <a:cubicBezTo>
                        <a:pt x="3623697" y="-163"/>
                        <a:pt x="3662996" y="115"/>
                        <a:pt x="3702296" y="394"/>
                      </a:cubicBezTo>
                      <a:cubicBezTo>
                        <a:pt x="3708706" y="1509"/>
                        <a:pt x="4442011" y="17953"/>
                        <a:pt x="5252800" y="262667"/>
                      </a:cubicBezTo>
                      <a:cubicBezTo>
                        <a:pt x="6005894" y="473935"/>
                        <a:pt x="6947958" y="974510"/>
                        <a:pt x="7276287" y="1554521"/>
                      </a:cubicBezTo>
                      <a:cubicBezTo>
                        <a:pt x="7281304" y="1562882"/>
                        <a:pt x="7280746" y="1571801"/>
                        <a:pt x="7274894" y="1578490"/>
                      </a:cubicBezTo>
                      <a:cubicBezTo>
                        <a:pt x="6765398" y="2149024"/>
                        <a:pt x="6306630" y="2750496"/>
                        <a:pt x="5900818" y="3376216"/>
                      </a:cubicBezTo>
                      <a:cubicBezTo>
                        <a:pt x="5894964" y="3384020"/>
                        <a:pt x="5884373" y="3387922"/>
                        <a:pt x="5873782" y="3385135"/>
                      </a:cubicBezTo>
                      <a:close/>
                      <a:moveTo>
                        <a:pt x="1404551" y="3329670"/>
                      </a:moveTo>
                      <a:cubicBezTo>
                        <a:pt x="2865029" y="2916890"/>
                        <a:pt x="4411353" y="2919120"/>
                        <a:pt x="5869601" y="3334966"/>
                      </a:cubicBezTo>
                      <a:cubicBezTo>
                        <a:pt x="6267331" y="2716214"/>
                        <a:pt x="6716902" y="2120874"/>
                        <a:pt x="7215527" y="1555078"/>
                      </a:cubicBezTo>
                      <a:cubicBezTo>
                        <a:pt x="6886919" y="994857"/>
                        <a:pt x="5968824" y="511561"/>
                        <a:pt x="5233568" y="305589"/>
                      </a:cubicBezTo>
                      <a:cubicBezTo>
                        <a:pt x="4431141" y="63942"/>
                        <a:pt x="3705362" y="47776"/>
                        <a:pt x="3700623" y="46661"/>
                      </a:cubicBezTo>
                      <a:cubicBezTo>
                        <a:pt x="3662160" y="46382"/>
                        <a:pt x="3623976" y="46382"/>
                        <a:pt x="3585513" y="46382"/>
                      </a:cubicBezTo>
                      <a:cubicBezTo>
                        <a:pt x="3582169" y="47497"/>
                        <a:pt x="2855553" y="61712"/>
                        <a:pt x="2051732" y="301130"/>
                      </a:cubicBezTo>
                      <a:cubicBezTo>
                        <a:pt x="1315919" y="505151"/>
                        <a:pt x="395594" y="985938"/>
                        <a:pt x="64478" y="1545602"/>
                      </a:cubicBezTo>
                      <a:cubicBezTo>
                        <a:pt x="560874" y="2113349"/>
                        <a:pt x="1008215" y="2710082"/>
                        <a:pt x="1404551" y="332967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784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0BFBDE9E-BA11-4D8E-B7B5-653723EAD02D}"/>
                  </a:ext>
                </a:extLst>
              </p:cNvPr>
              <p:cNvSpPr/>
              <p:nvPr/>
            </p:nvSpPr>
            <p:spPr>
              <a:xfrm>
                <a:off x="2669728" y="3332054"/>
                <a:ext cx="3545283" cy="1468637"/>
              </a:xfrm>
              <a:custGeom>
                <a:avLst/>
                <a:gdLst>
                  <a:gd name="connsiteX0" fmla="*/ 3545284 w 3545283"/>
                  <a:gd name="connsiteY0" fmla="*/ 913 h 1468637"/>
                  <a:gd name="connsiteX1" fmla="*/ 3367740 w 3545283"/>
                  <a:gd name="connsiteY1" fmla="*/ 15128 h 1468637"/>
                  <a:gd name="connsiteX2" fmla="*/ 2904512 w 3545283"/>
                  <a:gd name="connsiteY2" fmla="*/ 72265 h 1468637"/>
                  <a:gd name="connsiteX3" fmla="*/ 2599038 w 3545283"/>
                  <a:gd name="connsiteY3" fmla="*/ 125779 h 1468637"/>
                  <a:gd name="connsiteX4" fmla="*/ 2262905 w 3545283"/>
                  <a:gd name="connsiteY4" fmla="*/ 200475 h 1468637"/>
                  <a:gd name="connsiteX5" fmla="*/ 1910607 w 3545283"/>
                  <a:gd name="connsiteY5" fmla="*/ 298026 h 1468637"/>
                  <a:gd name="connsiteX6" fmla="*/ 1732785 w 3545283"/>
                  <a:gd name="connsiteY6" fmla="*/ 355163 h 1468637"/>
                  <a:gd name="connsiteX7" fmla="*/ 1556357 w 3545283"/>
                  <a:gd name="connsiteY7" fmla="*/ 418710 h 1468637"/>
                  <a:gd name="connsiteX8" fmla="*/ 1214371 w 3545283"/>
                  <a:gd name="connsiteY8" fmla="*/ 560856 h 1468637"/>
                  <a:gd name="connsiteX9" fmla="*/ 1052436 w 3545283"/>
                  <a:gd name="connsiteY9" fmla="*/ 638897 h 1468637"/>
                  <a:gd name="connsiteX10" fmla="*/ 974117 w 3545283"/>
                  <a:gd name="connsiteY10" fmla="*/ 678753 h 1468637"/>
                  <a:gd name="connsiteX11" fmla="*/ 898584 w 3545283"/>
                  <a:gd name="connsiteY11" fmla="*/ 720003 h 1468637"/>
                  <a:gd name="connsiteX12" fmla="*/ 754209 w 3545283"/>
                  <a:gd name="connsiteY12" fmla="*/ 804176 h 1468637"/>
                  <a:gd name="connsiteX13" fmla="*/ 620425 w 3545283"/>
                  <a:gd name="connsiteY13" fmla="*/ 889463 h 1468637"/>
                  <a:gd name="connsiteX14" fmla="*/ 390204 w 3545283"/>
                  <a:gd name="connsiteY14" fmla="*/ 1059481 h 1468637"/>
                  <a:gd name="connsiteX15" fmla="*/ 295440 w 3545283"/>
                  <a:gd name="connsiteY15" fmla="*/ 1140866 h 1468637"/>
                  <a:gd name="connsiteX16" fmla="*/ 252239 w 3545283"/>
                  <a:gd name="connsiteY16" fmla="*/ 1179330 h 1468637"/>
                  <a:gd name="connsiteX17" fmla="*/ 214055 w 3545283"/>
                  <a:gd name="connsiteY17" fmla="*/ 1217235 h 1468637"/>
                  <a:gd name="connsiteX18" fmla="*/ 146605 w 3545283"/>
                  <a:gd name="connsiteY18" fmla="*/ 1286914 h 1468637"/>
                  <a:gd name="connsiteX19" fmla="*/ 93092 w 3545283"/>
                  <a:gd name="connsiteY19" fmla="*/ 1348232 h 1468637"/>
                  <a:gd name="connsiteX20" fmla="*/ 52399 w 3545283"/>
                  <a:gd name="connsiteY20" fmla="*/ 1398958 h 1468637"/>
                  <a:gd name="connsiteX21" fmla="*/ 23691 w 3545283"/>
                  <a:gd name="connsiteY21" fmla="*/ 1436864 h 1468637"/>
                  <a:gd name="connsiteX22" fmla="*/ 0 w 3545283"/>
                  <a:gd name="connsiteY22" fmla="*/ 1468638 h 1468637"/>
                  <a:gd name="connsiteX23" fmla="*/ 19510 w 3545283"/>
                  <a:gd name="connsiteY23" fmla="*/ 1435470 h 1468637"/>
                  <a:gd name="connsiteX24" fmla="*/ 43201 w 3545283"/>
                  <a:gd name="connsiteY24" fmla="*/ 1395614 h 1468637"/>
                  <a:gd name="connsiteX25" fmla="*/ 78320 w 3545283"/>
                  <a:gd name="connsiteY25" fmla="*/ 1342379 h 1468637"/>
                  <a:gd name="connsiteX26" fmla="*/ 125701 w 3545283"/>
                  <a:gd name="connsiteY26" fmla="*/ 1277159 h 1468637"/>
                  <a:gd name="connsiteX27" fmla="*/ 187577 w 3545283"/>
                  <a:gd name="connsiteY27" fmla="*/ 1203020 h 1468637"/>
                  <a:gd name="connsiteX28" fmla="*/ 222974 w 3545283"/>
                  <a:gd name="connsiteY28" fmla="*/ 1162606 h 1468637"/>
                  <a:gd name="connsiteX29" fmla="*/ 263109 w 3545283"/>
                  <a:gd name="connsiteY29" fmla="*/ 1121356 h 1468637"/>
                  <a:gd name="connsiteX30" fmla="*/ 353692 w 3545283"/>
                  <a:gd name="connsiteY30" fmla="*/ 1034118 h 1468637"/>
                  <a:gd name="connsiteX31" fmla="*/ 578060 w 3545283"/>
                  <a:gd name="connsiteY31" fmla="*/ 851837 h 1468637"/>
                  <a:gd name="connsiteX32" fmla="*/ 855105 w 3545283"/>
                  <a:gd name="connsiteY32" fmla="*/ 671228 h 1468637"/>
                  <a:gd name="connsiteX33" fmla="*/ 930916 w 3545283"/>
                  <a:gd name="connsiteY33" fmla="*/ 627470 h 1468637"/>
                  <a:gd name="connsiteX34" fmla="*/ 1009793 w 3545283"/>
                  <a:gd name="connsiteY34" fmla="*/ 585104 h 1468637"/>
                  <a:gd name="connsiteX35" fmla="*/ 1090342 w 3545283"/>
                  <a:gd name="connsiteY35" fmla="*/ 543018 h 1468637"/>
                  <a:gd name="connsiteX36" fmla="*/ 1173678 w 3545283"/>
                  <a:gd name="connsiteY36" fmla="*/ 503161 h 1468637"/>
                  <a:gd name="connsiteX37" fmla="*/ 1520960 w 3545283"/>
                  <a:gd name="connsiteY37" fmla="*/ 355720 h 1468637"/>
                  <a:gd name="connsiteX38" fmla="*/ 1701011 w 3545283"/>
                  <a:gd name="connsiteY38" fmla="*/ 291894 h 1468637"/>
                  <a:gd name="connsiteX39" fmla="*/ 1882456 w 3545283"/>
                  <a:gd name="connsiteY39" fmla="*/ 234757 h 1468637"/>
                  <a:gd name="connsiteX40" fmla="*/ 2063623 w 3545283"/>
                  <a:gd name="connsiteY40" fmla="*/ 184588 h 1468637"/>
                  <a:gd name="connsiteX41" fmla="*/ 2242280 w 3545283"/>
                  <a:gd name="connsiteY41" fmla="*/ 141387 h 1468637"/>
                  <a:gd name="connsiteX42" fmla="*/ 2585381 w 3545283"/>
                  <a:gd name="connsiteY42" fmla="*/ 74773 h 1468637"/>
                  <a:gd name="connsiteX43" fmla="*/ 2896430 w 3545283"/>
                  <a:gd name="connsiteY43" fmla="*/ 32687 h 1468637"/>
                  <a:gd name="connsiteX44" fmla="*/ 3161490 w 3545283"/>
                  <a:gd name="connsiteY44" fmla="*/ 10111 h 1468637"/>
                  <a:gd name="connsiteX45" fmla="*/ 3366626 w 3545283"/>
                  <a:gd name="connsiteY45" fmla="*/ 1192 h 1468637"/>
                  <a:gd name="connsiteX46" fmla="*/ 3545284 w 3545283"/>
                  <a:gd name="connsiteY46" fmla="*/ 913 h 1468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3545283" h="1468637">
                    <a:moveTo>
                      <a:pt x="3545284" y="913"/>
                    </a:moveTo>
                    <a:cubicBezTo>
                      <a:pt x="3545284" y="913"/>
                      <a:pt x="3480621" y="4815"/>
                      <a:pt x="3367740" y="15128"/>
                    </a:cubicBezTo>
                    <a:cubicBezTo>
                      <a:pt x="3255139" y="25719"/>
                      <a:pt x="3094598" y="43278"/>
                      <a:pt x="2904512" y="72265"/>
                    </a:cubicBezTo>
                    <a:cubicBezTo>
                      <a:pt x="2809191" y="86758"/>
                      <a:pt x="2706902" y="105153"/>
                      <a:pt x="2599038" y="125779"/>
                    </a:cubicBezTo>
                    <a:cubicBezTo>
                      <a:pt x="2491454" y="147240"/>
                      <a:pt x="2378573" y="172046"/>
                      <a:pt x="2262905" y="200475"/>
                    </a:cubicBezTo>
                    <a:cubicBezTo>
                      <a:pt x="2146959" y="228347"/>
                      <a:pt x="2029340" y="262350"/>
                      <a:pt x="1910607" y="298026"/>
                    </a:cubicBezTo>
                    <a:cubicBezTo>
                      <a:pt x="1851240" y="315864"/>
                      <a:pt x="1792152" y="335653"/>
                      <a:pt x="1732785" y="355163"/>
                    </a:cubicBezTo>
                    <a:cubicBezTo>
                      <a:pt x="1673976" y="375788"/>
                      <a:pt x="1615166" y="396970"/>
                      <a:pt x="1556357" y="418710"/>
                    </a:cubicBezTo>
                    <a:cubicBezTo>
                      <a:pt x="1439575" y="462748"/>
                      <a:pt x="1324186" y="509572"/>
                      <a:pt x="1214371" y="560856"/>
                    </a:cubicBezTo>
                    <a:cubicBezTo>
                      <a:pt x="1159185" y="586498"/>
                      <a:pt x="1104835" y="612140"/>
                      <a:pt x="1052436" y="638897"/>
                    </a:cubicBezTo>
                    <a:cubicBezTo>
                      <a:pt x="1025958" y="651996"/>
                      <a:pt x="1000038" y="665375"/>
                      <a:pt x="974117" y="678753"/>
                    </a:cubicBezTo>
                    <a:cubicBezTo>
                      <a:pt x="948475" y="692411"/>
                      <a:pt x="923390" y="706347"/>
                      <a:pt x="898584" y="720003"/>
                    </a:cubicBezTo>
                    <a:cubicBezTo>
                      <a:pt x="847858" y="747039"/>
                      <a:pt x="801033" y="776304"/>
                      <a:pt x="754209" y="804176"/>
                    </a:cubicBezTo>
                    <a:cubicBezTo>
                      <a:pt x="706827" y="831490"/>
                      <a:pt x="663626" y="861034"/>
                      <a:pt x="620425" y="889463"/>
                    </a:cubicBezTo>
                    <a:cubicBezTo>
                      <a:pt x="535695" y="946879"/>
                      <a:pt x="457932" y="1004016"/>
                      <a:pt x="390204" y="1059481"/>
                    </a:cubicBezTo>
                    <a:cubicBezTo>
                      <a:pt x="355086" y="1086517"/>
                      <a:pt x="324984" y="1114667"/>
                      <a:pt x="295440" y="1140866"/>
                    </a:cubicBezTo>
                    <a:cubicBezTo>
                      <a:pt x="280668" y="1154245"/>
                      <a:pt x="266175" y="1167066"/>
                      <a:pt x="252239" y="1179330"/>
                    </a:cubicBezTo>
                    <a:cubicBezTo>
                      <a:pt x="239139" y="1192150"/>
                      <a:pt x="226318" y="1204972"/>
                      <a:pt x="214055" y="1217235"/>
                    </a:cubicBezTo>
                    <a:cubicBezTo>
                      <a:pt x="189806" y="1241762"/>
                      <a:pt x="166115" y="1264617"/>
                      <a:pt x="146605" y="1286914"/>
                    </a:cubicBezTo>
                    <a:cubicBezTo>
                      <a:pt x="127095" y="1308933"/>
                      <a:pt x="109257" y="1329558"/>
                      <a:pt x="93092" y="1348232"/>
                    </a:cubicBezTo>
                    <a:cubicBezTo>
                      <a:pt x="76369" y="1366628"/>
                      <a:pt x="63548" y="1383908"/>
                      <a:pt x="52399" y="1398958"/>
                    </a:cubicBezTo>
                    <a:cubicBezTo>
                      <a:pt x="40971" y="1414009"/>
                      <a:pt x="31495" y="1426552"/>
                      <a:pt x="23691" y="1436864"/>
                    </a:cubicBezTo>
                    <a:cubicBezTo>
                      <a:pt x="8083" y="1457768"/>
                      <a:pt x="0" y="1468638"/>
                      <a:pt x="0" y="1468638"/>
                    </a:cubicBezTo>
                    <a:cubicBezTo>
                      <a:pt x="0" y="1468638"/>
                      <a:pt x="6689" y="1457211"/>
                      <a:pt x="19510" y="1435470"/>
                    </a:cubicBezTo>
                    <a:cubicBezTo>
                      <a:pt x="25921" y="1424600"/>
                      <a:pt x="33725" y="1411222"/>
                      <a:pt x="43201" y="1395614"/>
                    </a:cubicBezTo>
                    <a:cubicBezTo>
                      <a:pt x="52399" y="1379727"/>
                      <a:pt x="63269" y="1361610"/>
                      <a:pt x="78320" y="1342379"/>
                    </a:cubicBezTo>
                    <a:cubicBezTo>
                      <a:pt x="92534" y="1322590"/>
                      <a:pt x="108142" y="1300850"/>
                      <a:pt x="125701" y="1277159"/>
                    </a:cubicBezTo>
                    <a:cubicBezTo>
                      <a:pt x="142703" y="1253468"/>
                      <a:pt x="165279" y="1229498"/>
                      <a:pt x="187577" y="1203020"/>
                    </a:cubicBezTo>
                    <a:cubicBezTo>
                      <a:pt x="199004" y="1189921"/>
                      <a:pt x="210710" y="1176264"/>
                      <a:pt x="222974" y="1162606"/>
                    </a:cubicBezTo>
                    <a:cubicBezTo>
                      <a:pt x="235795" y="1149228"/>
                      <a:pt x="249452" y="1135292"/>
                      <a:pt x="263109" y="1121356"/>
                    </a:cubicBezTo>
                    <a:cubicBezTo>
                      <a:pt x="290981" y="1093206"/>
                      <a:pt x="320246" y="1063383"/>
                      <a:pt x="353692" y="1034118"/>
                    </a:cubicBezTo>
                    <a:cubicBezTo>
                      <a:pt x="418633" y="974751"/>
                      <a:pt x="493887" y="912876"/>
                      <a:pt x="578060" y="851837"/>
                    </a:cubicBezTo>
                    <a:cubicBezTo>
                      <a:pt x="662232" y="790798"/>
                      <a:pt x="754488" y="729201"/>
                      <a:pt x="855105" y="671228"/>
                    </a:cubicBezTo>
                    <a:cubicBezTo>
                      <a:pt x="880189" y="656735"/>
                      <a:pt x="905552" y="641963"/>
                      <a:pt x="930916" y="627470"/>
                    </a:cubicBezTo>
                    <a:cubicBezTo>
                      <a:pt x="957115" y="613255"/>
                      <a:pt x="983314" y="599040"/>
                      <a:pt x="1009793" y="585104"/>
                    </a:cubicBezTo>
                    <a:cubicBezTo>
                      <a:pt x="1036271" y="571169"/>
                      <a:pt x="1063306" y="556954"/>
                      <a:pt x="1090342" y="543018"/>
                    </a:cubicBezTo>
                    <a:cubicBezTo>
                      <a:pt x="1117935" y="529640"/>
                      <a:pt x="1145807" y="516540"/>
                      <a:pt x="1173678" y="503161"/>
                    </a:cubicBezTo>
                    <a:cubicBezTo>
                      <a:pt x="1285444" y="450205"/>
                      <a:pt x="1402227" y="401430"/>
                      <a:pt x="1520960" y="355720"/>
                    </a:cubicBezTo>
                    <a:cubicBezTo>
                      <a:pt x="1580884" y="333980"/>
                      <a:pt x="1640809" y="312519"/>
                      <a:pt x="1701011" y="291894"/>
                    </a:cubicBezTo>
                    <a:cubicBezTo>
                      <a:pt x="1761493" y="272384"/>
                      <a:pt x="1821696" y="252316"/>
                      <a:pt x="1882456" y="234757"/>
                    </a:cubicBezTo>
                    <a:cubicBezTo>
                      <a:pt x="1942938" y="216919"/>
                      <a:pt x="2003141" y="199639"/>
                      <a:pt x="2063623" y="184588"/>
                    </a:cubicBezTo>
                    <a:cubicBezTo>
                      <a:pt x="2123547" y="168980"/>
                      <a:pt x="2183471" y="154487"/>
                      <a:pt x="2242280" y="141387"/>
                    </a:cubicBezTo>
                    <a:cubicBezTo>
                      <a:pt x="2359899" y="114072"/>
                      <a:pt x="2475288" y="93169"/>
                      <a:pt x="2585381" y="74773"/>
                    </a:cubicBezTo>
                    <a:cubicBezTo>
                      <a:pt x="2695196" y="56936"/>
                      <a:pt x="2799715" y="43000"/>
                      <a:pt x="2896430" y="32687"/>
                    </a:cubicBezTo>
                    <a:cubicBezTo>
                      <a:pt x="2993145" y="21817"/>
                      <a:pt x="3082334" y="15128"/>
                      <a:pt x="3161490" y="10111"/>
                    </a:cubicBezTo>
                    <a:cubicBezTo>
                      <a:pt x="3240645" y="4815"/>
                      <a:pt x="3309767" y="2586"/>
                      <a:pt x="3366626" y="1192"/>
                    </a:cubicBezTo>
                    <a:cubicBezTo>
                      <a:pt x="3480342" y="-1316"/>
                      <a:pt x="3545284" y="913"/>
                      <a:pt x="3545284" y="913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 w="278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grpSp>
            <p:nvGrpSpPr>
              <p:cNvPr id="28" name="Graphic 2">
                <a:extLst>
                  <a:ext uri="{FF2B5EF4-FFF2-40B4-BE49-F238E27FC236}">
                    <a16:creationId xmlns:a16="http://schemas.microsoft.com/office/drawing/2014/main" id="{BBA71F52-E8FC-4E48-B5A2-94A4F7D076CB}"/>
                  </a:ext>
                </a:extLst>
              </p:cNvPr>
              <p:cNvGrpSpPr/>
              <p:nvPr/>
            </p:nvGrpSpPr>
            <p:grpSpPr>
              <a:xfrm>
                <a:off x="2870126" y="3477622"/>
                <a:ext cx="6457220" cy="2834883"/>
                <a:chOff x="2870126" y="3477622"/>
                <a:chExt cx="6457220" cy="2834883"/>
              </a:xfrm>
            </p:grpSpPr>
            <p:sp>
              <p:nvSpPr>
                <p:cNvPr id="29" name="Freeform: Shape 28">
                  <a:extLst>
                    <a:ext uri="{FF2B5EF4-FFF2-40B4-BE49-F238E27FC236}">
                      <a16:creationId xmlns:a16="http://schemas.microsoft.com/office/drawing/2014/main" id="{D38305B5-35C2-4F6E-8FD2-2FF6F59FA016}"/>
                    </a:ext>
                  </a:extLst>
                </p:cNvPr>
                <p:cNvSpPr/>
                <p:nvPr/>
              </p:nvSpPr>
              <p:spPr>
                <a:xfrm>
                  <a:off x="2914721" y="3512740"/>
                  <a:ext cx="6368131" cy="2764316"/>
                </a:xfrm>
                <a:custGeom>
                  <a:avLst/>
                  <a:gdLst>
                    <a:gd name="connsiteX0" fmla="*/ 3237580 w 6368131"/>
                    <a:gd name="connsiteY0" fmla="*/ 279 h 2764316"/>
                    <a:gd name="connsiteX1" fmla="*/ 3136405 w 6368131"/>
                    <a:gd name="connsiteY1" fmla="*/ 0 h 2764316"/>
                    <a:gd name="connsiteX2" fmla="*/ 1794382 w 6368131"/>
                    <a:gd name="connsiteY2" fmla="*/ 206808 h 2764316"/>
                    <a:gd name="connsiteX3" fmla="*/ 0 w 6368131"/>
                    <a:gd name="connsiteY3" fmla="*/ 1236110 h 2764316"/>
                    <a:gd name="connsiteX4" fmla="*/ 1121558 w 6368131"/>
                    <a:gd name="connsiteY4" fmla="*/ 2759578 h 2764316"/>
                    <a:gd name="connsiteX5" fmla="*/ 3114944 w 6368131"/>
                    <a:gd name="connsiteY5" fmla="*/ 2505667 h 2764316"/>
                    <a:gd name="connsiteX6" fmla="*/ 3249286 w 6368131"/>
                    <a:gd name="connsiteY6" fmla="*/ 2505946 h 2764316"/>
                    <a:gd name="connsiteX7" fmla="*/ 5241278 w 6368131"/>
                    <a:gd name="connsiteY7" fmla="*/ 2764317 h 2764316"/>
                    <a:gd name="connsiteX8" fmla="*/ 6368132 w 6368131"/>
                    <a:gd name="connsiteY8" fmla="*/ 1244194 h 2764316"/>
                    <a:gd name="connsiteX9" fmla="*/ 4578488 w 6368131"/>
                    <a:gd name="connsiteY9" fmla="*/ 210710 h 2764316"/>
                    <a:gd name="connsiteX10" fmla="*/ 3237580 w 6368131"/>
                    <a:gd name="connsiteY10" fmla="*/ 279 h 27643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6368131" h="2764316">
                      <a:moveTo>
                        <a:pt x="3237580" y="279"/>
                      </a:moveTo>
                      <a:cubicBezTo>
                        <a:pt x="3203855" y="0"/>
                        <a:pt x="3170130" y="0"/>
                        <a:pt x="3136405" y="0"/>
                      </a:cubicBezTo>
                      <a:cubicBezTo>
                        <a:pt x="3141979" y="5296"/>
                        <a:pt x="2504553" y="6132"/>
                        <a:pt x="1794382" y="206808"/>
                      </a:cubicBezTo>
                      <a:cubicBezTo>
                        <a:pt x="1083653" y="393827"/>
                        <a:pt x="300178" y="780129"/>
                        <a:pt x="0" y="1236110"/>
                      </a:cubicBezTo>
                      <a:cubicBezTo>
                        <a:pt x="411944" y="1724144"/>
                        <a:pt x="786261" y="2233360"/>
                        <a:pt x="1121558" y="2759578"/>
                      </a:cubicBezTo>
                      <a:cubicBezTo>
                        <a:pt x="1775986" y="2594857"/>
                        <a:pt x="2445465" y="2510405"/>
                        <a:pt x="3114944" y="2505667"/>
                      </a:cubicBezTo>
                      <a:cubicBezTo>
                        <a:pt x="3159817" y="2505389"/>
                        <a:pt x="3204412" y="2505389"/>
                        <a:pt x="3249286" y="2505946"/>
                      </a:cubicBezTo>
                      <a:cubicBezTo>
                        <a:pt x="3918765" y="2512078"/>
                        <a:pt x="4587686" y="2598201"/>
                        <a:pt x="5241278" y="2764317"/>
                      </a:cubicBezTo>
                      <a:cubicBezTo>
                        <a:pt x="5577969" y="2238935"/>
                        <a:pt x="5953958" y="1730833"/>
                        <a:pt x="6368132" y="1244194"/>
                      </a:cubicBezTo>
                      <a:cubicBezTo>
                        <a:pt x="6069904" y="787655"/>
                        <a:pt x="5288381" y="399402"/>
                        <a:pt x="4578488" y="210710"/>
                      </a:cubicBezTo>
                      <a:cubicBezTo>
                        <a:pt x="3869432" y="8362"/>
                        <a:pt x="3232005" y="5296"/>
                        <a:pt x="3237580" y="279"/>
                      </a:cubicBezTo>
                      <a:close/>
                    </a:path>
                  </a:pathLst>
                </a:custGeom>
                <a:solidFill>
                  <a:srgbClr val="D1D3D4"/>
                </a:solidFill>
                <a:ln w="2784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Freeform: Shape 29">
                  <a:extLst>
                    <a:ext uri="{FF2B5EF4-FFF2-40B4-BE49-F238E27FC236}">
                      <a16:creationId xmlns:a16="http://schemas.microsoft.com/office/drawing/2014/main" id="{5DB7AE20-4017-4ECC-83F3-A80694B45F14}"/>
                    </a:ext>
                  </a:extLst>
                </p:cNvPr>
                <p:cNvSpPr/>
                <p:nvPr/>
              </p:nvSpPr>
              <p:spPr>
                <a:xfrm>
                  <a:off x="2870126" y="3477622"/>
                  <a:ext cx="6457220" cy="2834883"/>
                </a:xfrm>
                <a:custGeom>
                  <a:avLst/>
                  <a:gdLst>
                    <a:gd name="connsiteX0" fmla="*/ 5277233 w 6457220"/>
                    <a:gd name="connsiteY0" fmla="*/ 2833717 h 2834883"/>
                    <a:gd name="connsiteX1" fmla="*/ 1174793 w 6457220"/>
                    <a:gd name="connsiteY1" fmla="*/ 2828700 h 2834883"/>
                    <a:gd name="connsiteX2" fmla="*/ 1134379 w 6457220"/>
                    <a:gd name="connsiteY2" fmla="*/ 2813650 h 2834883"/>
                    <a:gd name="connsiteX3" fmla="*/ 6689 w 6457220"/>
                    <a:gd name="connsiteY3" fmla="*/ 1294920 h 2834883"/>
                    <a:gd name="connsiteX4" fmla="*/ 6689 w 6457220"/>
                    <a:gd name="connsiteY4" fmla="*/ 1257572 h 2834883"/>
                    <a:gd name="connsiteX5" fmla="*/ 1826155 w 6457220"/>
                    <a:gd name="connsiteY5" fmla="*/ 207923 h 2834883"/>
                    <a:gd name="connsiteX6" fmla="*/ 3179328 w 6457220"/>
                    <a:gd name="connsiteY6" fmla="*/ 0 h 2834883"/>
                    <a:gd name="connsiteX7" fmla="*/ 3282732 w 6457220"/>
                    <a:gd name="connsiteY7" fmla="*/ 279 h 2834883"/>
                    <a:gd name="connsiteX8" fmla="*/ 4636462 w 6457220"/>
                    <a:gd name="connsiteY8" fmla="*/ 211825 h 2834883"/>
                    <a:gd name="connsiteX9" fmla="*/ 6450911 w 6457220"/>
                    <a:gd name="connsiteY9" fmla="*/ 1265933 h 2834883"/>
                    <a:gd name="connsiteX10" fmla="*/ 6450353 w 6457220"/>
                    <a:gd name="connsiteY10" fmla="*/ 1303560 h 2834883"/>
                    <a:gd name="connsiteX11" fmla="*/ 5317647 w 6457220"/>
                    <a:gd name="connsiteY11" fmla="*/ 2818945 h 2834883"/>
                    <a:gd name="connsiteX12" fmla="*/ 5277233 w 6457220"/>
                    <a:gd name="connsiteY12" fmla="*/ 2833717 h 2834883"/>
                    <a:gd name="connsiteX13" fmla="*/ 1184270 w 6457220"/>
                    <a:gd name="connsiteY13" fmla="*/ 2754004 h 2834883"/>
                    <a:gd name="connsiteX14" fmla="*/ 5268035 w 6457220"/>
                    <a:gd name="connsiteY14" fmla="*/ 2759021 h 2834883"/>
                    <a:gd name="connsiteX15" fmla="*/ 6360885 w 6457220"/>
                    <a:gd name="connsiteY15" fmla="*/ 1273180 h 2834883"/>
                    <a:gd name="connsiteX16" fmla="*/ 4602737 w 6457220"/>
                    <a:gd name="connsiteY16" fmla="*/ 277881 h 2834883"/>
                    <a:gd name="connsiteX17" fmla="*/ 3280223 w 6457220"/>
                    <a:gd name="connsiteY17" fmla="*/ 70237 h 2834883"/>
                    <a:gd name="connsiteX18" fmla="*/ 3181279 w 6457220"/>
                    <a:gd name="connsiteY18" fmla="*/ 70237 h 2834883"/>
                    <a:gd name="connsiteX19" fmla="*/ 1859602 w 6457220"/>
                    <a:gd name="connsiteY19" fmla="*/ 273979 h 2834883"/>
                    <a:gd name="connsiteX20" fmla="*/ 96994 w 6457220"/>
                    <a:gd name="connsiteY20" fmla="*/ 1264818 h 2834883"/>
                    <a:gd name="connsiteX21" fmla="*/ 1184270 w 6457220"/>
                    <a:gd name="connsiteY21" fmla="*/ 2754004 h 28348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6457220" h="2834883">
                      <a:moveTo>
                        <a:pt x="5277233" y="2833717"/>
                      </a:moveTo>
                      <a:cubicBezTo>
                        <a:pt x="3932143" y="2491731"/>
                        <a:pt x="2521834" y="2489780"/>
                        <a:pt x="1174793" y="2828700"/>
                      </a:cubicBezTo>
                      <a:cubicBezTo>
                        <a:pt x="1158906" y="2832602"/>
                        <a:pt x="1142741" y="2826470"/>
                        <a:pt x="1134379" y="2813650"/>
                      </a:cubicBezTo>
                      <a:cubicBezTo>
                        <a:pt x="796853" y="2288825"/>
                        <a:pt x="420584" y="1781281"/>
                        <a:pt x="6689" y="1294920"/>
                      </a:cubicBezTo>
                      <a:cubicBezTo>
                        <a:pt x="-2230" y="1284607"/>
                        <a:pt x="-2230" y="1270114"/>
                        <a:pt x="6689" y="1257572"/>
                      </a:cubicBezTo>
                      <a:cubicBezTo>
                        <a:pt x="265339" y="881304"/>
                        <a:pt x="867089" y="470196"/>
                        <a:pt x="1826155" y="207923"/>
                      </a:cubicBezTo>
                      <a:cubicBezTo>
                        <a:pt x="2537163" y="13378"/>
                        <a:pt x="3174590" y="836"/>
                        <a:pt x="3179328" y="0"/>
                      </a:cubicBezTo>
                      <a:cubicBezTo>
                        <a:pt x="3213889" y="0"/>
                        <a:pt x="3248171" y="0"/>
                        <a:pt x="3282732" y="279"/>
                      </a:cubicBezTo>
                      <a:cubicBezTo>
                        <a:pt x="3289142" y="1115"/>
                        <a:pt x="3926290" y="15329"/>
                        <a:pt x="4636462" y="211825"/>
                      </a:cubicBezTo>
                      <a:cubicBezTo>
                        <a:pt x="5594413" y="476606"/>
                        <a:pt x="6193934" y="889386"/>
                        <a:pt x="6450911" y="1265933"/>
                      </a:cubicBezTo>
                      <a:cubicBezTo>
                        <a:pt x="6459551" y="1278476"/>
                        <a:pt x="6459272" y="1292969"/>
                        <a:pt x="6450353" y="1303560"/>
                      </a:cubicBezTo>
                      <a:cubicBezTo>
                        <a:pt x="6034507" y="1788528"/>
                        <a:pt x="5656567" y="2295236"/>
                        <a:pt x="5317647" y="2818945"/>
                      </a:cubicBezTo>
                      <a:cubicBezTo>
                        <a:pt x="5309285" y="2831488"/>
                        <a:pt x="5292841" y="2837619"/>
                        <a:pt x="5277233" y="2833717"/>
                      </a:cubicBezTo>
                      <a:close/>
                      <a:moveTo>
                        <a:pt x="1184270" y="2754004"/>
                      </a:moveTo>
                      <a:cubicBezTo>
                        <a:pt x="2525736" y="2420937"/>
                        <a:pt x="3928520" y="2422888"/>
                        <a:pt x="5268035" y="2759021"/>
                      </a:cubicBezTo>
                      <a:cubicBezTo>
                        <a:pt x="5595249" y="2246182"/>
                        <a:pt x="5960090" y="1749507"/>
                        <a:pt x="6360885" y="1273180"/>
                      </a:cubicBezTo>
                      <a:cubicBezTo>
                        <a:pt x="6058756" y="834479"/>
                        <a:pt x="5295907" y="461277"/>
                        <a:pt x="4602737" y="277881"/>
                      </a:cubicBezTo>
                      <a:cubicBezTo>
                        <a:pt x="3910124" y="81664"/>
                        <a:pt x="3287191" y="75254"/>
                        <a:pt x="3280223" y="70237"/>
                      </a:cubicBezTo>
                      <a:cubicBezTo>
                        <a:pt x="3247335" y="70237"/>
                        <a:pt x="3214167" y="69958"/>
                        <a:pt x="3181279" y="70237"/>
                      </a:cubicBezTo>
                      <a:cubicBezTo>
                        <a:pt x="3175147" y="75254"/>
                        <a:pt x="2552771" y="79434"/>
                        <a:pt x="1859602" y="273979"/>
                      </a:cubicBezTo>
                      <a:cubicBezTo>
                        <a:pt x="1165874" y="455424"/>
                        <a:pt x="401353" y="826675"/>
                        <a:pt x="96994" y="1264818"/>
                      </a:cubicBezTo>
                      <a:cubicBezTo>
                        <a:pt x="495281" y="1742818"/>
                        <a:pt x="858170" y="2240328"/>
                        <a:pt x="1184270" y="2754004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784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38E969E1-6BEE-410C-9F9D-33CAD09FB92E}"/>
                  </a:ext>
                </a:extLst>
              </p:cNvPr>
              <p:cNvSpPr/>
              <p:nvPr/>
            </p:nvSpPr>
            <p:spPr>
              <a:xfrm>
                <a:off x="3195389" y="3635166"/>
                <a:ext cx="5822960" cy="2463789"/>
              </a:xfrm>
              <a:custGeom>
                <a:avLst/>
                <a:gdLst>
                  <a:gd name="connsiteX0" fmla="*/ 2961092 w 5822960"/>
                  <a:gd name="connsiteY0" fmla="*/ 209 h 2463789"/>
                  <a:gd name="connsiteX1" fmla="*/ 2869115 w 5822960"/>
                  <a:gd name="connsiteY1" fmla="*/ 209 h 2463789"/>
                  <a:gd name="connsiteX2" fmla="*/ 1650842 w 5822960"/>
                  <a:gd name="connsiteY2" fmla="*/ 178588 h 2463789"/>
                  <a:gd name="connsiteX3" fmla="*/ 0 w 5822960"/>
                  <a:gd name="connsiteY3" fmla="*/ 1073549 h 2463789"/>
                  <a:gd name="connsiteX4" fmla="*/ 985265 w 5822960"/>
                  <a:gd name="connsiteY4" fmla="*/ 2455707 h 2463789"/>
                  <a:gd name="connsiteX5" fmla="*/ 2845982 w 5822960"/>
                  <a:gd name="connsiteY5" fmla="*/ 2240816 h 2463789"/>
                  <a:gd name="connsiteX6" fmla="*/ 2971126 w 5822960"/>
                  <a:gd name="connsiteY6" fmla="*/ 2241095 h 2463789"/>
                  <a:gd name="connsiteX7" fmla="*/ 4830449 w 5822960"/>
                  <a:gd name="connsiteY7" fmla="*/ 2463790 h 2463789"/>
                  <a:gd name="connsiteX8" fmla="*/ 5822961 w 5822960"/>
                  <a:gd name="connsiteY8" fmla="*/ 1086370 h 2463789"/>
                  <a:gd name="connsiteX9" fmla="*/ 4177693 w 5822960"/>
                  <a:gd name="connsiteY9" fmla="*/ 184441 h 2463789"/>
                  <a:gd name="connsiteX10" fmla="*/ 2961092 w 5822960"/>
                  <a:gd name="connsiteY10" fmla="*/ 209 h 24637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822960" h="2463789">
                    <a:moveTo>
                      <a:pt x="2961092" y="209"/>
                    </a:moveTo>
                    <a:cubicBezTo>
                      <a:pt x="2930433" y="-70"/>
                      <a:pt x="2899774" y="-70"/>
                      <a:pt x="2869115" y="209"/>
                    </a:cubicBezTo>
                    <a:cubicBezTo>
                      <a:pt x="2873575" y="4668"/>
                      <a:pt x="2297466" y="5783"/>
                      <a:pt x="1650842" y="178588"/>
                    </a:cubicBezTo>
                    <a:cubicBezTo>
                      <a:pt x="1003940" y="339687"/>
                      <a:pt x="286800" y="671917"/>
                      <a:pt x="0" y="1073549"/>
                    </a:cubicBezTo>
                    <a:cubicBezTo>
                      <a:pt x="359824" y="1518660"/>
                      <a:pt x="688710" y="1980494"/>
                      <a:pt x="985265" y="2455707"/>
                    </a:cubicBezTo>
                    <a:cubicBezTo>
                      <a:pt x="1597607" y="2315512"/>
                      <a:pt x="2221655" y="2243882"/>
                      <a:pt x="2845982" y="2240816"/>
                    </a:cubicBezTo>
                    <a:cubicBezTo>
                      <a:pt x="2887789" y="2240537"/>
                      <a:pt x="2929597" y="2240816"/>
                      <a:pt x="2971126" y="2241095"/>
                    </a:cubicBezTo>
                    <a:cubicBezTo>
                      <a:pt x="3595452" y="2246948"/>
                      <a:pt x="4218943" y="2321087"/>
                      <a:pt x="4830449" y="2463790"/>
                    </a:cubicBezTo>
                    <a:cubicBezTo>
                      <a:pt x="5129234" y="1989971"/>
                      <a:pt x="5460350" y="1529530"/>
                      <a:pt x="5822961" y="1086370"/>
                    </a:cubicBezTo>
                    <a:cubicBezTo>
                      <a:pt x="5538391" y="683902"/>
                      <a:pt x="4823481" y="348605"/>
                      <a:pt x="4177693" y="184441"/>
                    </a:cubicBezTo>
                    <a:cubicBezTo>
                      <a:pt x="3532741" y="8292"/>
                      <a:pt x="2956632" y="4390"/>
                      <a:pt x="2961092" y="209"/>
                    </a:cubicBezTo>
                    <a:close/>
                  </a:path>
                </a:pathLst>
              </a:custGeom>
              <a:solidFill>
                <a:srgbClr val="FEFEFE"/>
              </a:solidFill>
              <a:ln w="278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sp>
          <p:nvSpPr>
            <p:cNvPr id="38" name="PA_文本框 10">
              <a:extLst>
                <a:ext uri="{FF2B5EF4-FFF2-40B4-BE49-F238E27FC236}">
                  <a16:creationId xmlns:a16="http://schemas.microsoft.com/office/drawing/2014/main" id="{E90B6DE8-EBD9-4E10-80A5-F6EFD098622D}"/>
                </a:ext>
              </a:extLst>
            </p:cNvPr>
            <p:cNvSpPr txBox="1"/>
            <p:nvPr/>
          </p:nvSpPr>
          <p:spPr>
            <a:xfrm>
              <a:off x="5330358" y="3200400"/>
              <a:ext cx="165000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800" b="0" i="0" u="none" strike="noStrike" kern="1200" cap="none" spc="0" normalizeH="0" baseline="0" noProof="0" dirty="0">
                  <a:ln w="0"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Ciel Crocante" panose="02000000000000000000" pitchFamily="50" charset="0"/>
                  <a:ea typeface="Microsoft YaHei" panose="020B0503020204020204" pitchFamily="34" charset="-122"/>
                  <a:cs typeface="+mn-cs"/>
                </a:rPr>
                <a:t>TOÁN</a:t>
              </a:r>
              <a:endParaRPr kumimoji="0" lang="zh-CN" altLang="en-US" sz="4800" b="0" i="0" u="none" strike="noStrike" kern="1200" cap="none" spc="0" normalizeH="0" baseline="0" noProof="0" dirty="0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Ciel Crocante" panose="02000000000000000000" pitchFamily="50" charset="0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40" name="PA_文本框 27">
              <a:extLst>
                <a:ext uri="{FF2B5EF4-FFF2-40B4-BE49-F238E27FC236}">
                  <a16:creationId xmlns:a16="http://schemas.microsoft.com/office/drawing/2014/main" id="{E870EE6B-9AA9-4FD4-B6B7-2727579CEE89}"/>
                </a:ext>
              </a:extLst>
            </p:cNvPr>
            <p:cNvSpPr txBox="1"/>
            <p:nvPr/>
          </p:nvSpPr>
          <p:spPr>
            <a:xfrm>
              <a:off x="2570645" y="3962400"/>
              <a:ext cx="716943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0" i="0" u="none" strike="noStrike" kern="1200" cap="none" spc="0" normalizeH="0" baseline="0" noProof="0" dirty="0" err="1">
                  <a:ln w="19050">
                    <a:solidFill>
                      <a:prstClr val="black"/>
                    </a:solidFill>
                  </a:ln>
                  <a:solidFill>
                    <a:srgbClr val="FFBD45">
                      <a:lumMod val="75000"/>
                    </a:srgbClr>
                  </a:solidFill>
                  <a:effectLst/>
                  <a:uLnTx/>
                  <a:uFillTx/>
                  <a:latin typeface="iCiel Crocante" panose="02000000000000000000" pitchFamily="50" charset="0"/>
                  <a:ea typeface="Microsoft YaHei" panose="020B0503020204020204" pitchFamily="34" charset="-122"/>
                  <a:cs typeface="+mn-cs"/>
                </a:rPr>
                <a:t>Bài</a:t>
              </a:r>
              <a:r>
                <a:rPr kumimoji="0" lang="en-US" altLang="zh-CN" sz="5400" b="0" i="0" u="none" strike="noStrike" kern="1200" cap="none" spc="0" normalizeH="0" baseline="0" noProof="0" dirty="0">
                  <a:ln w="19050">
                    <a:solidFill>
                      <a:prstClr val="black"/>
                    </a:solidFill>
                  </a:ln>
                  <a:solidFill>
                    <a:srgbClr val="FFBD45">
                      <a:lumMod val="75000"/>
                    </a:srgbClr>
                  </a:solidFill>
                  <a:effectLst/>
                  <a:uLnTx/>
                  <a:uFillTx/>
                  <a:latin typeface="iCiel Crocante" panose="02000000000000000000" pitchFamily="50" charset="0"/>
                  <a:ea typeface="Microsoft YaHei" panose="020B0503020204020204" pitchFamily="34" charset="-122"/>
                  <a:cs typeface="+mn-cs"/>
                </a:rPr>
                <a:t> 10: BẢNG NHÂN 7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0" i="0" u="none" strike="noStrike" kern="1200" cap="none" spc="0" normalizeH="0" baseline="0" noProof="0" dirty="0">
                  <a:ln w="19050">
                    <a:solidFill>
                      <a:prstClr val="black"/>
                    </a:solidFill>
                  </a:ln>
                  <a:solidFill>
                    <a:srgbClr val="092D6C">
                      <a:lumMod val="40000"/>
                      <a:lumOff val="60000"/>
                    </a:srgbClr>
                  </a:solidFill>
                  <a:effectLst/>
                  <a:uLnTx/>
                  <a:uFillTx/>
                  <a:latin typeface="iCiel Crocante" panose="02000000000000000000" pitchFamily="50" charset="0"/>
                  <a:ea typeface="Microsoft YaHei" panose="020B0503020204020204" pitchFamily="34" charset="-122"/>
                  <a:cs typeface="+mn-cs"/>
                </a:rPr>
                <a:t>(</a:t>
              </a:r>
              <a:r>
                <a:rPr kumimoji="0" lang="en-US" altLang="zh-CN" sz="5400" b="0" i="0" u="none" strike="noStrike" kern="1200" cap="none" spc="0" normalizeH="0" baseline="0" noProof="0" dirty="0" err="1">
                  <a:ln w="19050">
                    <a:solidFill>
                      <a:prstClr val="black"/>
                    </a:solidFill>
                  </a:ln>
                  <a:solidFill>
                    <a:srgbClr val="092D6C">
                      <a:lumMod val="40000"/>
                      <a:lumOff val="60000"/>
                    </a:srgbClr>
                  </a:solidFill>
                  <a:effectLst/>
                  <a:uLnTx/>
                  <a:uFillTx/>
                  <a:latin typeface="iCiel Crocante" panose="02000000000000000000" pitchFamily="50" charset="0"/>
                  <a:ea typeface="Microsoft YaHei" panose="020B0503020204020204" pitchFamily="34" charset="-122"/>
                  <a:cs typeface="+mn-cs"/>
                </a:rPr>
                <a:t>tiết</a:t>
              </a:r>
              <a:r>
                <a:rPr kumimoji="0" lang="en-US" altLang="zh-CN" sz="5400" b="0" i="0" u="none" strike="noStrike" kern="1200" cap="none" spc="0" normalizeH="0" baseline="0" noProof="0" dirty="0">
                  <a:ln w="19050">
                    <a:solidFill>
                      <a:prstClr val="black"/>
                    </a:solidFill>
                  </a:ln>
                  <a:solidFill>
                    <a:srgbClr val="092D6C">
                      <a:lumMod val="40000"/>
                      <a:lumOff val="60000"/>
                    </a:srgbClr>
                  </a:solidFill>
                  <a:effectLst/>
                  <a:uLnTx/>
                  <a:uFillTx/>
                  <a:latin typeface="iCiel Crocante" panose="02000000000000000000" pitchFamily="50" charset="0"/>
                  <a:ea typeface="Microsoft YaHei" panose="020B0503020204020204" pitchFamily="34" charset="-122"/>
                  <a:cs typeface="+mn-cs"/>
                </a:rPr>
                <a:t> 2)</a:t>
              </a:r>
              <a:endParaRPr kumimoji="0" lang="zh-CN" altLang="en-US" sz="5400" b="0" i="0" u="none" strike="noStrike" kern="120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srgbClr val="092D6C">
                    <a:lumMod val="40000"/>
                    <a:lumOff val="60000"/>
                  </a:srgbClr>
                </a:solidFill>
                <a:effectLst/>
                <a:uLnTx/>
                <a:uFillTx/>
                <a:latin typeface="iCiel Crocante" panose="02000000000000000000" pitchFamily="50" charset="0"/>
                <a:ea typeface="Microsoft YaHei" panose="020B0503020204020204" pitchFamily="34" charset="-122"/>
                <a:cs typeface="+mn-cs"/>
              </a:endParaRPr>
            </a:p>
          </p:txBody>
        </p:sp>
      </p:grpSp>
      <p:pic>
        <p:nvPicPr>
          <p:cNvPr id="44" name="Picture 43">
            <a:extLst>
              <a:ext uri="{FF2B5EF4-FFF2-40B4-BE49-F238E27FC236}">
                <a16:creationId xmlns:a16="http://schemas.microsoft.com/office/drawing/2014/main" id="{33829817-EE3B-4A16-AADC-5257ACB677B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30317" y="4711163"/>
            <a:ext cx="1863654" cy="2074384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DDEE6DC4-7FD1-4279-B1AB-3D006C2A4A7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572" y="5821818"/>
            <a:ext cx="2048479" cy="873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31226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5FE1D51-03F6-483A-B84E-BC67744BB5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0" y="4264480"/>
            <a:ext cx="1888132" cy="2303850"/>
          </a:xfrm>
          <a:prstGeom prst="rect">
            <a:avLst/>
          </a:prstGeom>
        </p:spPr>
      </p:pic>
      <p:pic>
        <p:nvPicPr>
          <p:cNvPr id="346" name="Picture 345">
            <a:extLst>
              <a:ext uri="{FF2B5EF4-FFF2-40B4-BE49-F238E27FC236}">
                <a16:creationId xmlns:a16="http://schemas.microsoft.com/office/drawing/2014/main" id="{1CF4858A-2841-4673-8AEA-21FBE8C0E9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952" y="1158243"/>
            <a:ext cx="3183890" cy="5456316"/>
          </a:xfrm>
          <a:prstGeom prst="rect">
            <a:avLst/>
          </a:prstGeom>
        </p:spPr>
      </p:pic>
      <p:pic>
        <p:nvPicPr>
          <p:cNvPr id="348" name="Graphic 347">
            <a:extLst>
              <a:ext uri="{FF2B5EF4-FFF2-40B4-BE49-F238E27FC236}">
                <a16:creationId xmlns:a16="http://schemas.microsoft.com/office/drawing/2014/main" id="{0B2E7FB3-FD79-44A0-A441-D94E6C4D32FB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893064" y="4284700"/>
            <a:ext cx="2589498" cy="230385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6EB83F89-2707-4F88-A65B-F468C244E8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893064" y="4293575"/>
            <a:ext cx="2589498" cy="2362480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7126802-2946-4674-B2D5-7A3CBED283D6}"/>
              </a:ext>
            </a:extLst>
          </p:cNvPr>
          <p:cNvSpPr/>
          <p:nvPr/>
        </p:nvSpPr>
        <p:spPr>
          <a:xfrm>
            <a:off x="4164496" y="667199"/>
            <a:ext cx="7318066" cy="2362480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thách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Bây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442144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8AE10C5-0152-4E44-AB77-6F90097043B2}"/>
              </a:ext>
            </a:extLst>
          </p:cNvPr>
          <p:cNvSpPr/>
          <p:nvPr/>
        </p:nvSpPr>
        <p:spPr>
          <a:xfrm>
            <a:off x="776177" y="329609"/>
            <a:ext cx="10643190" cy="592233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pic>
        <p:nvPicPr>
          <p:cNvPr id="96" name="Picture 95">
            <a:extLst>
              <a:ext uri="{FF2B5EF4-FFF2-40B4-BE49-F238E27FC236}">
                <a16:creationId xmlns:a16="http://schemas.microsoft.com/office/drawing/2014/main" id="{C4BBB70B-AD65-4EBF-B1B4-2CCBB6ECD7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4800600"/>
            <a:ext cx="1919260" cy="1874278"/>
          </a:xfrm>
          <a:prstGeom prst="rect">
            <a:avLst/>
          </a:prstGeom>
        </p:spPr>
      </p:pic>
      <p:pic>
        <p:nvPicPr>
          <p:cNvPr id="101" name="Picture 100">
            <a:extLst>
              <a:ext uri="{FF2B5EF4-FFF2-40B4-BE49-F238E27FC236}">
                <a16:creationId xmlns:a16="http://schemas.microsoft.com/office/drawing/2014/main" id="{3A52A76A-3B9B-4492-9432-9227C09A27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949400">
            <a:off x="1273936" y="5776833"/>
            <a:ext cx="223972" cy="246668"/>
          </a:xfrm>
          <a:prstGeom prst="rect">
            <a:avLst/>
          </a:prstGeom>
        </p:spPr>
      </p:pic>
      <p:pic>
        <p:nvPicPr>
          <p:cNvPr id="102" name="Picture 101">
            <a:extLst>
              <a:ext uri="{FF2B5EF4-FFF2-40B4-BE49-F238E27FC236}">
                <a16:creationId xmlns:a16="http://schemas.microsoft.com/office/drawing/2014/main" id="{42BDE9D5-7745-4C74-AF5B-D701998451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949400" flipH="1">
            <a:off x="1312161" y="5803903"/>
            <a:ext cx="153344" cy="192742"/>
          </a:xfrm>
          <a:prstGeom prst="rect">
            <a:avLst/>
          </a:prstGeom>
        </p:spPr>
      </p:pic>
      <p:grpSp>
        <p:nvGrpSpPr>
          <p:cNvPr id="112" name="Graphic 105">
            <a:extLst>
              <a:ext uri="{FF2B5EF4-FFF2-40B4-BE49-F238E27FC236}">
                <a16:creationId xmlns:a16="http://schemas.microsoft.com/office/drawing/2014/main" id="{CF0FC313-30D1-4DC4-ACA2-28C9A0238B5E}"/>
              </a:ext>
            </a:extLst>
          </p:cNvPr>
          <p:cNvGrpSpPr/>
          <p:nvPr/>
        </p:nvGrpSpPr>
        <p:grpSpPr>
          <a:xfrm>
            <a:off x="1519111" y="4941070"/>
            <a:ext cx="111336" cy="111336"/>
            <a:chOff x="6705600" y="4571919"/>
            <a:chExt cx="340284" cy="340284"/>
          </a:xfrm>
        </p:grpSpPr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EB39DF9B-B284-4023-AACE-23B6A0394D17}"/>
                </a:ext>
              </a:extLst>
            </p:cNvPr>
            <p:cNvSpPr/>
            <p:nvPr/>
          </p:nvSpPr>
          <p:spPr>
            <a:xfrm>
              <a:off x="6705600" y="4571919"/>
              <a:ext cx="340284" cy="340284"/>
            </a:xfrm>
            <a:custGeom>
              <a:avLst/>
              <a:gdLst>
                <a:gd name="connsiteX0" fmla="*/ 340285 w 340284"/>
                <a:gd name="connsiteY0" fmla="*/ 170143 h 340284"/>
                <a:gd name="connsiteX1" fmla="*/ 170142 w 340284"/>
                <a:gd name="connsiteY1" fmla="*/ 340285 h 340284"/>
                <a:gd name="connsiteX2" fmla="*/ 0 w 340284"/>
                <a:gd name="connsiteY2" fmla="*/ 170143 h 340284"/>
                <a:gd name="connsiteX3" fmla="*/ 170142 w 340284"/>
                <a:gd name="connsiteY3" fmla="*/ 0 h 340284"/>
                <a:gd name="connsiteX4" fmla="*/ 340285 w 340284"/>
                <a:gd name="connsiteY4" fmla="*/ 170143 h 340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0284" h="340284">
                  <a:moveTo>
                    <a:pt x="340285" y="170143"/>
                  </a:moveTo>
                  <a:cubicBezTo>
                    <a:pt x="340285" y="264110"/>
                    <a:pt x="264110" y="340285"/>
                    <a:pt x="170142" y="340285"/>
                  </a:cubicBezTo>
                  <a:cubicBezTo>
                    <a:pt x="76175" y="340285"/>
                    <a:pt x="0" y="264110"/>
                    <a:pt x="0" y="170143"/>
                  </a:cubicBezTo>
                  <a:cubicBezTo>
                    <a:pt x="0" y="76175"/>
                    <a:pt x="76175" y="0"/>
                    <a:pt x="170142" y="0"/>
                  </a:cubicBezTo>
                  <a:cubicBezTo>
                    <a:pt x="264110" y="0"/>
                    <a:pt x="340285" y="76175"/>
                    <a:pt x="340285" y="170143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829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CDBC995D-3D11-4639-BA5B-AB6BDAF5A17B}"/>
                </a:ext>
              </a:extLst>
            </p:cNvPr>
            <p:cNvSpPr/>
            <p:nvPr/>
          </p:nvSpPr>
          <p:spPr>
            <a:xfrm>
              <a:off x="6705600" y="4651801"/>
              <a:ext cx="338458" cy="260403"/>
            </a:xfrm>
            <a:custGeom>
              <a:avLst/>
              <a:gdLst>
                <a:gd name="connsiteX0" fmla="*/ 194140 w 338458"/>
                <a:gd name="connsiteY0" fmla="*/ 195469 h 260403"/>
                <a:gd name="connsiteX1" fmla="*/ 23998 w 338458"/>
                <a:gd name="connsiteY1" fmla="*/ 25326 h 260403"/>
                <a:gd name="connsiteX2" fmla="*/ 25907 w 338458"/>
                <a:gd name="connsiteY2" fmla="*/ 0 h 260403"/>
                <a:gd name="connsiteX3" fmla="*/ 0 w 338458"/>
                <a:gd name="connsiteY3" fmla="*/ 90261 h 260403"/>
                <a:gd name="connsiteX4" fmla="*/ 170142 w 338458"/>
                <a:gd name="connsiteY4" fmla="*/ 260403 h 260403"/>
                <a:gd name="connsiteX5" fmla="*/ 338458 w 338458"/>
                <a:gd name="connsiteY5" fmla="*/ 115504 h 260403"/>
                <a:gd name="connsiteX6" fmla="*/ 194140 w 338458"/>
                <a:gd name="connsiteY6" fmla="*/ 195469 h 260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8458" h="260403">
                  <a:moveTo>
                    <a:pt x="194140" y="195469"/>
                  </a:moveTo>
                  <a:cubicBezTo>
                    <a:pt x="100142" y="195469"/>
                    <a:pt x="23998" y="119324"/>
                    <a:pt x="23998" y="25326"/>
                  </a:cubicBezTo>
                  <a:cubicBezTo>
                    <a:pt x="23998" y="16773"/>
                    <a:pt x="24662" y="8304"/>
                    <a:pt x="25907" y="0"/>
                  </a:cubicBezTo>
                  <a:cubicBezTo>
                    <a:pt x="9466" y="26157"/>
                    <a:pt x="0" y="57129"/>
                    <a:pt x="0" y="90261"/>
                  </a:cubicBezTo>
                  <a:cubicBezTo>
                    <a:pt x="0" y="184259"/>
                    <a:pt x="76145" y="260403"/>
                    <a:pt x="170142" y="260403"/>
                  </a:cubicBezTo>
                  <a:cubicBezTo>
                    <a:pt x="255504" y="260403"/>
                    <a:pt x="326169" y="197544"/>
                    <a:pt x="338458" y="115504"/>
                  </a:cubicBezTo>
                  <a:cubicBezTo>
                    <a:pt x="308399" y="163500"/>
                    <a:pt x="255006" y="195469"/>
                    <a:pt x="194140" y="195469"/>
                  </a:cubicBezTo>
                  <a:close/>
                </a:path>
              </a:pathLst>
            </a:custGeom>
            <a:solidFill>
              <a:srgbClr val="FFD78F"/>
            </a:solidFill>
            <a:ln w="829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B15C6E04-3EC6-46BD-9E81-C764D5026485}"/>
                </a:ext>
              </a:extLst>
            </p:cNvPr>
            <p:cNvSpPr/>
            <p:nvPr/>
          </p:nvSpPr>
          <p:spPr>
            <a:xfrm rot="-4495125">
              <a:off x="6790536" y="4578868"/>
              <a:ext cx="200459" cy="247958"/>
            </a:xfrm>
            <a:custGeom>
              <a:avLst/>
              <a:gdLst>
                <a:gd name="connsiteX0" fmla="*/ 200460 w 200459"/>
                <a:gd name="connsiteY0" fmla="*/ 123979 h 247958"/>
                <a:gd name="connsiteX1" fmla="*/ 100230 w 200459"/>
                <a:gd name="connsiteY1" fmla="*/ 247959 h 247958"/>
                <a:gd name="connsiteX2" fmla="*/ 0 w 200459"/>
                <a:gd name="connsiteY2" fmla="*/ 123979 h 247958"/>
                <a:gd name="connsiteX3" fmla="*/ 100230 w 200459"/>
                <a:gd name="connsiteY3" fmla="*/ 0 h 247958"/>
                <a:gd name="connsiteX4" fmla="*/ 200460 w 200459"/>
                <a:gd name="connsiteY4" fmla="*/ 123979 h 247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459" h="247958">
                  <a:moveTo>
                    <a:pt x="200460" y="123979"/>
                  </a:moveTo>
                  <a:cubicBezTo>
                    <a:pt x="200460" y="192451"/>
                    <a:pt x="155585" y="247959"/>
                    <a:pt x="100230" y="247959"/>
                  </a:cubicBezTo>
                  <a:cubicBezTo>
                    <a:pt x="44874" y="247959"/>
                    <a:pt x="0" y="192451"/>
                    <a:pt x="0" y="123979"/>
                  </a:cubicBezTo>
                  <a:cubicBezTo>
                    <a:pt x="0" y="55507"/>
                    <a:pt x="44874" y="0"/>
                    <a:pt x="100230" y="0"/>
                  </a:cubicBezTo>
                  <a:cubicBezTo>
                    <a:pt x="155585" y="0"/>
                    <a:pt x="200460" y="55507"/>
                    <a:pt x="200460" y="123979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829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</p:grpSp>
      <p:grpSp>
        <p:nvGrpSpPr>
          <p:cNvPr id="116" name="Graphic 105">
            <a:extLst>
              <a:ext uri="{FF2B5EF4-FFF2-40B4-BE49-F238E27FC236}">
                <a16:creationId xmlns:a16="http://schemas.microsoft.com/office/drawing/2014/main" id="{A1A6DD0B-0DFA-43DE-9B10-8B0C3BEE6BC6}"/>
              </a:ext>
            </a:extLst>
          </p:cNvPr>
          <p:cNvGrpSpPr/>
          <p:nvPr/>
        </p:nvGrpSpPr>
        <p:grpSpPr>
          <a:xfrm>
            <a:off x="1627394" y="4687681"/>
            <a:ext cx="160214" cy="160214"/>
            <a:chOff x="6884876" y="3918004"/>
            <a:chExt cx="489668" cy="489668"/>
          </a:xfrm>
        </p:grpSpPr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6598A3BC-D33E-48AC-B1B5-9A26E2066902}"/>
                </a:ext>
              </a:extLst>
            </p:cNvPr>
            <p:cNvSpPr/>
            <p:nvPr/>
          </p:nvSpPr>
          <p:spPr>
            <a:xfrm>
              <a:off x="6884959" y="3918004"/>
              <a:ext cx="489585" cy="489585"/>
            </a:xfrm>
            <a:custGeom>
              <a:avLst/>
              <a:gdLst>
                <a:gd name="connsiteX0" fmla="*/ 489585 w 489585"/>
                <a:gd name="connsiteY0" fmla="*/ 244793 h 489585"/>
                <a:gd name="connsiteX1" fmla="*/ 244793 w 489585"/>
                <a:gd name="connsiteY1" fmla="*/ 489585 h 489585"/>
                <a:gd name="connsiteX2" fmla="*/ 0 w 489585"/>
                <a:gd name="connsiteY2" fmla="*/ 244793 h 489585"/>
                <a:gd name="connsiteX3" fmla="*/ 244793 w 489585"/>
                <a:gd name="connsiteY3" fmla="*/ 0 h 489585"/>
                <a:gd name="connsiteX4" fmla="*/ 489585 w 489585"/>
                <a:gd name="connsiteY4" fmla="*/ 244793 h 489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9585" h="489585">
                  <a:moveTo>
                    <a:pt x="489585" y="244793"/>
                  </a:moveTo>
                  <a:cubicBezTo>
                    <a:pt x="489585" y="379988"/>
                    <a:pt x="379988" y="489585"/>
                    <a:pt x="244793" y="489585"/>
                  </a:cubicBezTo>
                  <a:cubicBezTo>
                    <a:pt x="109597" y="489585"/>
                    <a:pt x="0" y="379988"/>
                    <a:pt x="0" y="244793"/>
                  </a:cubicBezTo>
                  <a:cubicBezTo>
                    <a:pt x="0" y="109597"/>
                    <a:pt x="109597" y="0"/>
                    <a:pt x="244793" y="0"/>
                  </a:cubicBezTo>
                  <a:cubicBezTo>
                    <a:pt x="379988" y="0"/>
                    <a:pt x="489585" y="109597"/>
                    <a:pt x="489585" y="244793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829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F8E59721-D5C0-4D7D-B4DC-80C370DD5FE7}"/>
                </a:ext>
              </a:extLst>
            </p:cNvPr>
            <p:cNvSpPr/>
            <p:nvPr/>
          </p:nvSpPr>
          <p:spPr>
            <a:xfrm>
              <a:off x="6884876" y="4033010"/>
              <a:ext cx="486927" cy="374662"/>
            </a:xfrm>
            <a:custGeom>
              <a:avLst/>
              <a:gdLst>
                <a:gd name="connsiteX0" fmla="*/ 279419 w 486927"/>
                <a:gd name="connsiteY0" fmla="*/ 281246 h 374662"/>
                <a:gd name="connsiteX1" fmla="*/ 34543 w 486927"/>
                <a:gd name="connsiteY1" fmla="*/ 36370 h 374662"/>
                <a:gd name="connsiteX2" fmla="*/ 37200 w 486927"/>
                <a:gd name="connsiteY2" fmla="*/ 0 h 374662"/>
                <a:gd name="connsiteX3" fmla="*/ 0 w 486927"/>
                <a:gd name="connsiteY3" fmla="*/ 129786 h 374662"/>
                <a:gd name="connsiteX4" fmla="*/ 244793 w 486927"/>
                <a:gd name="connsiteY4" fmla="*/ 374662 h 374662"/>
                <a:gd name="connsiteX5" fmla="*/ 486928 w 486927"/>
                <a:gd name="connsiteY5" fmla="*/ 166240 h 374662"/>
                <a:gd name="connsiteX6" fmla="*/ 279419 w 486927"/>
                <a:gd name="connsiteY6" fmla="*/ 281246 h 374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6927" h="374662">
                  <a:moveTo>
                    <a:pt x="279419" y="281246"/>
                  </a:moveTo>
                  <a:cubicBezTo>
                    <a:pt x="144235" y="281246"/>
                    <a:pt x="34543" y="171637"/>
                    <a:pt x="34543" y="36370"/>
                  </a:cubicBezTo>
                  <a:cubicBezTo>
                    <a:pt x="34543" y="23998"/>
                    <a:pt x="35457" y="11874"/>
                    <a:pt x="37200" y="0"/>
                  </a:cubicBezTo>
                  <a:cubicBezTo>
                    <a:pt x="13618" y="37616"/>
                    <a:pt x="0" y="82123"/>
                    <a:pt x="0" y="129786"/>
                  </a:cubicBezTo>
                  <a:cubicBezTo>
                    <a:pt x="0" y="264970"/>
                    <a:pt x="109609" y="374662"/>
                    <a:pt x="244793" y="374662"/>
                  </a:cubicBezTo>
                  <a:cubicBezTo>
                    <a:pt x="367604" y="374662"/>
                    <a:pt x="469324" y="284152"/>
                    <a:pt x="486928" y="166240"/>
                  </a:cubicBezTo>
                  <a:cubicBezTo>
                    <a:pt x="443749" y="235243"/>
                    <a:pt x="366940" y="281246"/>
                    <a:pt x="279419" y="281246"/>
                  </a:cubicBezTo>
                  <a:close/>
                </a:path>
              </a:pathLst>
            </a:custGeom>
            <a:solidFill>
              <a:srgbClr val="FFD78F"/>
            </a:solidFill>
            <a:ln w="829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23911911-1A4D-4092-B754-9174C6294A5D}"/>
                </a:ext>
              </a:extLst>
            </p:cNvPr>
            <p:cNvSpPr/>
            <p:nvPr/>
          </p:nvSpPr>
          <p:spPr>
            <a:xfrm rot="-4495125">
              <a:off x="7007078" y="3927892"/>
              <a:ext cx="288482" cy="356907"/>
            </a:xfrm>
            <a:custGeom>
              <a:avLst/>
              <a:gdLst>
                <a:gd name="connsiteX0" fmla="*/ 288483 w 288482"/>
                <a:gd name="connsiteY0" fmla="*/ 178454 h 356907"/>
                <a:gd name="connsiteX1" fmla="*/ 144241 w 288482"/>
                <a:gd name="connsiteY1" fmla="*/ 356908 h 356907"/>
                <a:gd name="connsiteX2" fmla="*/ 0 w 288482"/>
                <a:gd name="connsiteY2" fmla="*/ 178454 h 356907"/>
                <a:gd name="connsiteX3" fmla="*/ 144241 w 288482"/>
                <a:gd name="connsiteY3" fmla="*/ 0 h 356907"/>
                <a:gd name="connsiteX4" fmla="*/ 288483 w 288482"/>
                <a:gd name="connsiteY4" fmla="*/ 178454 h 356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8482" h="356907">
                  <a:moveTo>
                    <a:pt x="288483" y="178454"/>
                  </a:moveTo>
                  <a:cubicBezTo>
                    <a:pt x="288483" y="277011"/>
                    <a:pt x="223904" y="356908"/>
                    <a:pt x="144241" y="356908"/>
                  </a:cubicBezTo>
                  <a:cubicBezTo>
                    <a:pt x="64579" y="356908"/>
                    <a:pt x="0" y="277011"/>
                    <a:pt x="0" y="178454"/>
                  </a:cubicBezTo>
                  <a:cubicBezTo>
                    <a:pt x="0" y="79896"/>
                    <a:pt x="64579" y="0"/>
                    <a:pt x="144241" y="0"/>
                  </a:cubicBezTo>
                  <a:cubicBezTo>
                    <a:pt x="223904" y="0"/>
                    <a:pt x="288483" y="79896"/>
                    <a:pt x="288483" y="178454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829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C0E5DC39-770F-4656-9685-BF203687483B}"/>
              </a:ext>
            </a:extLst>
          </p:cNvPr>
          <p:cNvGrpSpPr/>
          <p:nvPr/>
        </p:nvGrpSpPr>
        <p:grpSpPr>
          <a:xfrm>
            <a:off x="1714571" y="4184111"/>
            <a:ext cx="435774" cy="421888"/>
            <a:chOff x="4708175" y="867659"/>
            <a:chExt cx="2252290" cy="1938328"/>
          </a:xfrm>
        </p:grpSpPr>
        <p:grpSp>
          <p:nvGrpSpPr>
            <p:cNvPr id="108" name="Graphic 105">
              <a:extLst>
                <a:ext uri="{FF2B5EF4-FFF2-40B4-BE49-F238E27FC236}">
                  <a16:creationId xmlns:a16="http://schemas.microsoft.com/office/drawing/2014/main" id="{4636F2D3-1BD3-4D9A-8036-B038565002BD}"/>
                </a:ext>
              </a:extLst>
            </p:cNvPr>
            <p:cNvGrpSpPr/>
            <p:nvPr/>
          </p:nvGrpSpPr>
          <p:grpSpPr>
            <a:xfrm>
              <a:off x="4708175" y="867659"/>
              <a:ext cx="2252290" cy="1938328"/>
              <a:chOff x="6705600" y="2399593"/>
              <a:chExt cx="2252290" cy="1938328"/>
            </a:xfrm>
          </p:grpSpPr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259BE8E5-639B-4DF9-9CF6-3B96C7ECD832}"/>
                  </a:ext>
                </a:extLst>
              </p:cNvPr>
              <p:cNvSpPr/>
              <p:nvPr/>
            </p:nvSpPr>
            <p:spPr>
              <a:xfrm>
                <a:off x="6705600" y="2399593"/>
                <a:ext cx="2252290" cy="1938245"/>
              </a:xfrm>
              <a:custGeom>
                <a:avLst/>
                <a:gdLst>
                  <a:gd name="connsiteX0" fmla="*/ 2252291 w 2252290"/>
                  <a:gd name="connsiteY0" fmla="*/ 969123 h 1938245"/>
                  <a:gd name="connsiteX1" fmla="*/ 1126145 w 2252290"/>
                  <a:gd name="connsiteY1" fmla="*/ 1938246 h 1938245"/>
                  <a:gd name="connsiteX2" fmla="*/ 0 w 2252290"/>
                  <a:gd name="connsiteY2" fmla="*/ 969123 h 1938245"/>
                  <a:gd name="connsiteX3" fmla="*/ 1126145 w 2252290"/>
                  <a:gd name="connsiteY3" fmla="*/ 0 h 1938245"/>
                  <a:gd name="connsiteX4" fmla="*/ 2252291 w 2252290"/>
                  <a:gd name="connsiteY4" fmla="*/ 969123 h 1938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52290" h="1938245">
                    <a:moveTo>
                      <a:pt x="2252291" y="969123"/>
                    </a:moveTo>
                    <a:cubicBezTo>
                      <a:pt x="2252291" y="1504355"/>
                      <a:pt x="1748098" y="1938246"/>
                      <a:pt x="1126145" y="1938246"/>
                    </a:cubicBezTo>
                    <a:cubicBezTo>
                      <a:pt x="504192" y="1938246"/>
                      <a:pt x="0" y="1504355"/>
                      <a:pt x="0" y="969123"/>
                    </a:cubicBezTo>
                    <a:cubicBezTo>
                      <a:pt x="0" y="433891"/>
                      <a:pt x="504192" y="0"/>
                      <a:pt x="1126145" y="0"/>
                    </a:cubicBezTo>
                    <a:cubicBezTo>
                      <a:pt x="1748098" y="0"/>
                      <a:pt x="2252291" y="433891"/>
                      <a:pt x="2252291" y="969123"/>
                    </a:cubicBezTo>
                    <a:close/>
                  </a:path>
                </a:pathLst>
              </a:custGeom>
              <a:solidFill>
                <a:schemeClr val="accent4">
                  <a:lumMod val="40000"/>
                  <a:lumOff val="60000"/>
                </a:schemeClr>
              </a:solidFill>
              <a:ln w="82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id="{91F6F518-A100-4EF5-8F9A-A66C0A6E9A2D}"/>
                  </a:ext>
                </a:extLst>
              </p:cNvPr>
              <p:cNvSpPr/>
              <p:nvPr/>
            </p:nvSpPr>
            <p:spPr>
              <a:xfrm>
                <a:off x="6705600" y="2855050"/>
                <a:ext cx="2239918" cy="1482871"/>
              </a:xfrm>
              <a:custGeom>
                <a:avLst/>
                <a:gdLst>
                  <a:gd name="connsiteX0" fmla="*/ 1284912 w 2239918"/>
                  <a:gd name="connsiteY0" fmla="*/ 1113192 h 1482871"/>
                  <a:gd name="connsiteX1" fmla="*/ 158766 w 2239918"/>
                  <a:gd name="connsiteY1" fmla="*/ 143986 h 1482871"/>
                  <a:gd name="connsiteX2" fmla="*/ 171139 w 2239918"/>
                  <a:gd name="connsiteY2" fmla="*/ 0 h 1482871"/>
                  <a:gd name="connsiteX3" fmla="*/ 0 w 2239918"/>
                  <a:gd name="connsiteY3" fmla="*/ 513666 h 1482871"/>
                  <a:gd name="connsiteX4" fmla="*/ 1126145 w 2239918"/>
                  <a:gd name="connsiteY4" fmla="*/ 1482872 h 1482871"/>
                  <a:gd name="connsiteX5" fmla="*/ 2239919 w 2239918"/>
                  <a:gd name="connsiteY5" fmla="*/ 657735 h 1482871"/>
                  <a:gd name="connsiteX6" fmla="*/ 1284912 w 2239918"/>
                  <a:gd name="connsiteY6" fmla="*/ 1113192 h 1482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39918" h="1482871">
                    <a:moveTo>
                      <a:pt x="1284912" y="1113192"/>
                    </a:moveTo>
                    <a:cubicBezTo>
                      <a:pt x="662966" y="1113192"/>
                      <a:pt x="158766" y="679241"/>
                      <a:pt x="158766" y="143986"/>
                    </a:cubicBezTo>
                    <a:cubicBezTo>
                      <a:pt x="158766" y="95077"/>
                      <a:pt x="163001" y="46999"/>
                      <a:pt x="171139" y="0"/>
                    </a:cubicBezTo>
                    <a:cubicBezTo>
                      <a:pt x="62776" y="148968"/>
                      <a:pt x="0" y="325006"/>
                      <a:pt x="0" y="513666"/>
                    </a:cubicBezTo>
                    <a:cubicBezTo>
                      <a:pt x="0" y="1048921"/>
                      <a:pt x="504200" y="1482872"/>
                      <a:pt x="1126145" y="1482872"/>
                    </a:cubicBezTo>
                    <a:cubicBezTo>
                      <a:pt x="1691211" y="1482872"/>
                      <a:pt x="2159041" y="1124651"/>
                      <a:pt x="2239919" y="657735"/>
                    </a:cubicBezTo>
                    <a:cubicBezTo>
                      <a:pt x="2040879" y="931258"/>
                      <a:pt x="1687641" y="1113192"/>
                      <a:pt x="1284912" y="1113192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 w="82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id="{5AC742FA-0694-4ADF-A99B-44B616A0A715}"/>
                  </a:ext>
                </a:extLst>
              </p:cNvPr>
              <p:cNvSpPr/>
              <p:nvPr/>
            </p:nvSpPr>
            <p:spPr>
              <a:xfrm rot="-4875099">
                <a:off x="7356239" y="2329480"/>
                <a:ext cx="1148604" cy="1631397"/>
              </a:xfrm>
              <a:custGeom>
                <a:avLst/>
                <a:gdLst>
                  <a:gd name="connsiteX0" fmla="*/ 1148605 w 1148604"/>
                  <a:gd name="connsiteY0" fmla="*/ 815699 h 1631397"/>
                  <a:gd name="connsiteX1" fmla="*/ 574302 w 1148604"/>
                  <a:gd name="connsiteY1" fmla="*/ 1631398 h 1631397"/>
                  <a:gd name="connsiteX2" fmla="*/ 0 w 1148604"/>
                  <a:gd name="connsiteY2" fmla="*/ 815699 h 1631397"/>
                  <a:gd name="connsiteX3" fmla="*/ 574302 w 1148604"/>
                  <a:gd name="connsiteY3" fmla="*/ 0 h 1631397"/>
                  <a:gd name="connsiteX4" fmla="*/ 1148605 w 1148604"/>
                  <a:gd name="connsiteY4" fmla="*/ 815699 h 16313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48604" h="1631397">
                    <a:moveTo>
                      <a:pt x="1148605" y="815699"/>
                    </a:moveTo>
                    <a:cubicBezTo>
                      <a:pt x="1148605" y="1266197"/>
                      <a:pt x="891481" y="1631398"/>
                      <a:pt x="574302" y="1631398"/>
                    </a:cubicBezTo>
                    <a:cubicBezTo>
                      <a:pt x="257124" y="1631398"/>
                      <a:pt x="0" y="1266197"/>
                      <a:pt x="0" y="815699"/>
                    </a:cubicBezTo>
                    <a:cubicBezTo>
                      <a:pt x="0" y="365201"/>
                      <a:pt x="257124" y="0"/>
                      <a:pt x="574302" y="0"/>
                    </a:cubicBezTo>
                    <a:cubicBezTo>
                      <a:pt x="891481" y="0"/>
                      <a:pt x="1148605" y="365201"/>
                      <a:pt x="1148605" y="815699"/>
                    </a:cubicBez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 w="82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grpSp>
          <p:nvGrpSpPr>
            <p:cNvPr id="120" name="Graphic 105">
              <a:extLst>
                <a:ext uri="{FF2B5EF4-FFF2-40B4-BE49-F238E27FC236}">
                  <a16:creationId xmlns:a16="http://schemas.microsoft.com/office/drawing/2014/main" id="{5F2ADB56-BE65-4461-93C2-179D674DC402}"/>
                </a:ext>
              </a:extLst>
            </p:cNvPr>
            <p:cNvGrpSpPr/>
            <p:nvPr/>
          </p:nvGrpSpPr>
          <p:grpSpPr>
            <a:xfrm>
              <a:off x="5542695" y="1237588"/>
              <a:ext cx="766845" cy="1283858"/>
              <a:chOff x="7540120" y="2769522"/>
              <a:chExt cx="766845" cy="1283858"/>
            </a:xfrm>
          </p:grpSpPr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D131AC88-8F4B-4DDD-B6E3-4F1676BEEEE9}"/>
                  </a:ext>
                </a:extLst>
              </p:cNvPr>
              <p:cNvSpPr/>
              <p:nvPr/>
            </p:nvSpPr>
            <p:spPr>
              <a:xfrm>
                <a:off x="7540120" y="2769522"/>
                <a:ext cx="766845" cy="780131"/>
              </a:xfrm>
              <a:custGeom>
                <a:avLst/>
                <a:gdLst>
                  <a:gd name="connsiteX0" fmla="*/ 441922 w 766845"/>
                  <a:gd name="connsiteY0" fmla="*/ 780131 h 780131"/>
                  <a:gd name="connsiteX1" fmla="*/ 195469 w 766845"/>
                  <a:gd name="connsiteY1" fmla="*/ 780131 h 780131"/>
                  <a:gd name="connsiteX2" fmla="*/ 204188 w 766845"/>
                  <a:gd name="connsiteY2" fmla="*/ 650677 h 780131"/>
                  <a:gd name="connsiteX3" fmla="*/ 241720 w 766845"/>
                  <a:gd name="connsiteY3" fmla="*/ 563903 h 780131"/>
                  <a:gd name="connsiteX4" fmla="*/ 294947 w 766845"/>
                  <a:gd name="connsiteY4" fmla="*/ 507770 h 780131"/>
                  <a:gd name="connsiteX5" fmla="*/ 352574 w 766845"/>
                  <a:gd name="connsiteY5" fmla="*/ 470570 h 780131"/>
                  <a:gd name="connsiteX6" fmla="*/ 402147 w 766845"/>
                  <a:gd name="connsiteY6" fmla="*/ 440344 h 780131"/>
                  <a:gd name="connsiteX7" fmla="*/ 431709 w 766845"/>
                  <a:gd name="connsiteY7" fmla="*/ 403891 h 780131"/>
                  <a:gd name="connsiteX8" fmla="*/ 434615 w 766845"/>
                  <a:gd name="connsiteY8" fmla="*/ 373666 h 780131"/>
                  <a:gd name="connsiteX9" fmla="*/ 419668 w 766845"/>
                  <a:gd name="connsiteY9" fmla="*/ 341198 h 780131"/>
                  <a:gd name="connsiteX10" fmla="*/ 381720 w 766845"/>
                  <a:gd name="connsiteY10" fmla="*/ 315291 h 780131"/>
                  <a:gd name="connsiteX11" fmla="*/ 316453 w 766845"/>
                  <a:gd name="connsiteY11" fmla="*/ 304745 h 780131"/>
                  <a:gd name="connsiteX12" fmla="*/ 254093 w 766845"/>
                  <a:gd name="connsiteY12" fmla="*/ 309478 h 780131"/>
                  <a:gd name="connsiteX13" fmla="*/ 178612 w 766845"/>
                  <a:gd name="connsiteY13" fmla="*/ 324093 h 780131"/>
                  <a:gd name="connsiteX14" fmla="*/ 100973 w 766845"/>
                  <a:gd name="connsiteY14" fmla="*/ 348173 h 780131"/>
                  <a:gd name="connsiteX15" fmla="*/ 32052 w 766845"/>
                  <a:gd name="connsiteY15" fmla="*/ 380641 h 780131"/>
                  <a:gd name="connsiteX16" fmla="*/ 0 w 766845"/>
                  <a:gd name="connsiteY16" fmla="*/ 94828 h 780131"/>
                  <a:gd name="connsiteX17" fmla="*/ 60866 w 766845"/>
                  <a:gd name="connsiteY17" fmla="*/ 61613 h 780131"/>
                  <a:gd name="connsiteX18" fmla="*/ 135599 w 766845"/>
                  <a:gd name="connsiteY18" fmla="*/ 30973 h 780131"/>
                  <a:gd name="connsiteX19" fmla="*/ 224532 w 766845"/>
                  <a:gd name="connsiteY19" fmla="*/ 8719 h 780131"/>
                  <a:gd name="connsiteX20" fmla="*/ 328078 w 766845"/>
                  <a:gd name="connsiteY20" fmla="*/ 0 h 780131"/>
                  <a:gd name="connsiteX21" fmla="*/ 497557 w 766845"/>
                  <a:gd name="connsiteY21" fmla="*/ 24828 h 780131"/>
                  <a:gd name="connsiteX22" fmla="*/ 637142 w 766845"/>
                  <a:gd name="connsiteY22" fmla="*/ 97734 h 780131"/>
                  <a:gd name="connsiteX23" fmla="*/ 731887 w 766845"/>
                  <a:gd name="connsiteY23" fmla="*/ 216228 h 780131"/>
                  <a:gd name="connsiteX24" fmla="*/ 766845 w 766845"/>
                  <a:gd name="connsiteY24" fmla="*/ 377735 h 780131"/>
                  <a:gd name="connsiteX25" fmla="*/ 747165 w 766845"/>
                  <a:gd name="connsiteY25" fmla="*/ 488921 h 780131"/>
                  <a:gd name="connsiteX26" fmla="*/ 696845 w 766845"/>
                  <a:gd name="connsiteY26" fmla="*/ 557842 h 780131"/>
                  <a:gd name="connsiteX27" fmla="*/ 628340 w 766845"/>
                  <a:gd name="connsiteY27" fmla="*/ 603013 h 780131"/>
                  <a:gd name="connsiteX28" fmla="*/ 554354 w 766845"/>
                  <a:gd name="connsiteY28" fmla="*/ 642788 h 780131"/>
                  <a:gd name="connsiteX29" fmla="*/ 488007 w 766845"/>
                  <a:gd name="connsiteY29" fmla="*/ 695683 h 780131"/>
                  <a:gd name="connsiteX30" fmla="*/ 441922 w 766845"/>
                  <a:gd name="connsiteY30" fmla="*/ 780131 h 7801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766845" h="780131">
                    <a:moveTo>
                      <a:pt x="441922" y="780131"/>
                    </a:moveTo>
                    <a:lnTo>
                      <a:pt x="195469" y="780131"/>
                    </a:lnTo>
                    <a:cubicBezTo>
                      <a:pt x="192064" y="728648"/>
                      <a:pt x="194971" y="685469"/>
                      <a:pt x="204188" y="650677"/>
                    </a:cubicBezTo>
                    <a:cubicBezTo>
                      <a:pt x="213405" y="615884"/>
                      <a:pt x="225943" y="586987"/>
                      <a:pt x="241720" y="563903"/>
                    </a:cubicBezTo>
                    <a:cubicBezTo>
                      <a:pt x="257497" y="540819"/>
                      <a:pt x="275267" y="522136"/>
                      <a:pt x="294947" y="507770"/>
                    </a:cubicBezTo>
                    <a:cubicBezTo>
                      <a:pt x="314627" y="493405"/>
                      <a:pt x="333808" y="481032"/>
                      <a:pt x="352574" y="470570"/>
                    </a:cubicBezTo>
                    <a:cubicBezTo>
                      <a:pt x="371258" y="460107"/>
                      <a:pt x="387782" y="450060"/>
                      <a:pt x="402147" y="440344"/>
                    </a:cubicBezTo>
                    <a:cubicBezTo>
                      <a:pt x="416513" y="430629"/>
                      <a:pt x="426311" y="418506"/>
                      <a:pt x="431709" y="403891"/>
                    </a:cubicBezTo>
                    <a:cubicBezTo>
                      <a:pt x="435113" y="395172"/>
                      <a:pt x="436109" y="385042"/>
                      <a:pt x="434615" y="373666"/>
                    </a:cubicBezTo>
                    <a:cubicBezTo>
                      <a:pt x="433120" y="362207"/>
                      <a:pt x="428138" y="351412"/>
                      <a:pt x="419668" y="341198"/>
                    </a:cubicBezTo>
                    <a:cubicBezTo>
                      <a:pt x="411198" y="330985"/>
                      <a:pt x="398494" y="322349"/>
                      <a:pt x="381720" y="315291"/>
                    </a:cubicBezTo>
                    <a:cubicBezTo>
                      <a:pt x="364947" y="308233"/>
                      <a:pt x="343191" y="304745"/>
                      <a:pt x="316453" y="304745"/>
                    </a:cubicBezTo>
                    <a:cubicBezTo>
                      <a:pt x="298933" y="304745"/>
                      <a:pt x="278173" y="306323"/>
                      <a:pt x="254093" y="309478"/>
                    </a:cubicBezTo>
                    <a:cubicBezTo>
                      <a:pt x="230012" y="312634"/>
                      <a:pt x="204852" y="317533"/>
                      <a:pt x="178612" y="324093"/>
                    </a:cubicBezTo>
                    <a:cubicBezTo>
                      <a:pt x="152373" y="330653"/>
                      <a:pt x="126465" y="338707"/>
                      <a:pt x="100973" y="348173"/>
                    </a:cubicBezTo>
                    <a:cubicBezTo>
                      <a:pt x="75480" y="357640"/>
                      <a:pt x="52479" y="368434"/>
                      <a:pt x="32052" y="380641"/>
                    </a:cubicBezTo>
                    <a:lnTo>
                      <a:pt x="0" y="94828"/>
                    </a:lnTo>
                    <a:cubicBezTo>
                      <a:pt x="18019" y="84116"/>
                      <a:pt x="38280" y="73072"/>
                      <a:pt x="60866" y="61613"/>
                    </a:cubicBezTo>
                    <a:cubicBezTo>
                      <a:pt x="83452" y="50154"/>
                      <a:pt x="108363" y="40024"/>
                      <a:pt x="135599" y="30973"/>
                    </a:cubicBezTo>
                    <a:cubicBezTo>
                      <a:pt x="162835" y="22005"/>
                      <a:pt x="192479" y="14531"/>
                      <a:pt x="224532" y="8719"/>
                    </a:cubicBezTo>
                    <a:cubicBezTo>
                      <a:pt x="256584" y="2906"/>
                      <a:pt x="291127" y="0"/>
                      <a:pt x="328078" y="0"/>
                    </a:cubicBezTo>
                    <a:cubicBezTo>
                      <a:pt x="387865" y="0"/>
                      <a:pt x="444330" y="8304"/>
                      <a:pt x="497557" y="24828"/>
                    </a:cubicBezTo>
                    <a:cubicBezTo>
                      <a:pt x="550783" y="41352"/>
                      <a:pt x="597284" y="65682"/>
                      <a:pt x="637142" y="97734"/>
                    </a:cubicBezTo>
                    <a:cubicBezTo>
                      <a:pt x="676999" y="129787"/>
                      <a:pt x="708553" y="169312"/>
                      <a:pt x="731887" y="216228"/>
                    </a:cubicBezTo>
                    <a:cubicBezTo>
                      <a:pt x="755220" y="263144"/>
                      <a:pt x="766845" y="316952"/>
                      <a:pt x="766845" y="377735"/>
                    </a:cubicBezTo>
                    <a:cubicBezTo>
                      <a:pt x="766845" y="423903"/>
                      <a:pt x="760285" y="460937"/>
                      <a:pt x="747165" y="488921"/>
                    </a:cubicBezTo>
                    <a:cubicBezTo>
                      <a:pt x="734046" y="516904"/>
                      <a:pt x="717272" y="539822"/>
                      <a:pt x="696845" y="557842"/>
                    </a:cubicBezTo>
                    <a:cubicBezTo>
                      <a:pt x="676418" y="575860"/>
                      <a:pt x="653583" y="590890"/>
                      <a:pt x="628340" y="603013"/>
                    </a:cubicBezTo>
                    <a:cubicBezTo>
                      <a:pt x="603097" y="615137"/>
                      <a:pt x="578435" y="628423"/>
                      <a:pt x="554354" y="642788"/>
                    </a:cubicBezTo>
                    <a:cubicBezTo>
                      <a:pt x="530273" y="657154"/>
                      <a:pt x="508185" y="674757"/>
                      <a:pt x="488007" y="695683"/>
                    </a:cubicBezTo>
                    <a:cubicBezTo>
                      <a:pt x="467996" y="716525"/>
                      <a:pt x="452551" y="744674"/>
                      <a:pt x="441922" y="780131"/>
                    </a:cubicBezTo>
                    <a:close/>
                  </a:path>
                </a:pathLst>
              </a:custGeom>
              <a:solidFill>
                <a:srgbClr val="DD0000"/>
              </a:solidFill>
              <a:ln w="82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grpSp>
            <p:nvGrpSpPr>
              <p:cNvPr id="122" name="Graphic 105">
                <a:extLst>
                  <a:ext uri="{FF2B5EF4-FFF2-40B4-BE49-F238E27FC236}">
                    <a16:creationId xmlns:a16="http://schemas.microsoft.com/office/drawing/2014/main" id="{06792EBA-F8E8-442C-88A9-6D5E0E44A766}"/>
                  </a:ext>
                </a:extLst>
              </p:cNvPr>
              <p:cNvGrpSpPr/>
              <p:nvPr/>
            </p:nvGrpSpPr>
            <p:grpSpPr>
              <a:xfrm>
                <a:off x="7609605" y="3622409"/>
                <a:ext cx="430970" cy="430970"/>
                <a:chOff x="7609605" y="3622409"/>
                <a:chExt cx="430970" cy="430970"/>
              </a:xfrm>
            </p:grpSpPr>
            <p:sp>
              <p:nvSpPr>
                <p:cNvPr id="123" name="Freeform: Shape 122">
                  <a:extLst>
                    <a:ext uri="{FF2B5EF4-FFF2-40B4-BE49-F238E27FC236}">
                      <a16:creationId xmlns:a16="http://schemas.microsoft.com/office/drawing/2014/main" id="{65291676-8635-47AF-ADCA-78BF9CE2E4B3}"/>
                    </a:ext>
                  </a:extLst>
                </p:cNvPr>
                <p:cNvSpPr/>
                <p:nvPr/>
              </p:nvSpPr>
              <p:spPr>
                <a:xfrm rot="-2700000">
                  <a:off x="7672719" y="3685524"/>
                  <a:ext cx="304742" cy="304742"/>
                </a:xfrm>
                <a:custGeom>
                  <a:avLst/>
                  <a:gdLst>
                    <a:gd name="connsiteX0" fmla="*/ 304742 w 304742"/>
                    <a:gd name="connsiteY0" fmla="*/ 152371 h 304742"/>
                    <a:gd name="connsiteX1" fmla="*/ 152371 w 304742"/>
                    <a:gd name="connsiteY1" fmla="*/ 304742 h 304742"/>
                    <a:gd name="connsiteX2" fmla="*/ 0 w 304742"/>
                    <a:gd name="connsiteY2" fmla="*/ 152371 h 304742"/>
                    <a:gd name="connsiteX3" fmla="*/ 152371 w 304742"/>
                    <a:gd name="connsiteY3" fmla="*/ 0 h 304742"/>
                    <a:gd name="connsiteX4" fmla="*/ 304742 w 304742"/>
                    <a:gd name="connsiteY4" fmla="*/ 152371 h 3047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04742" h="304742">
                      <a:moveTo>
                        <a:pt x="304742" y="152371"/>
                      </a:moveTo>
                      <a:cubicBezTo>
                        <a:pt x="304742" y="236523"/>
                        <a:pt x="236523" y="304742"/>
                        <a:pt x="152371" y="304742"/>
                      </a:cubicBezTo>
                      <a:cubicBezTo>
                        <a:pt x="68219" y="304742"/>
                        <a:pt x="0" y="236523"/>
                        <a:pt x="0" y="152371"/>
                      </a:cubicBezTo>
                      <a:cubicBezTo>
                        <a:pt x="0" y="68219"/>
                        <a:pt x="68219" y="0"/>
                        <a:pt x="152371" y="0"/>
                      </a:cubicBezTo>
                      <a:cubicBezTo>
                        <a:pt x="236523" y="0"/>
                        <a:pt x="304742" y="68219"/>
                        <a:pt x="304742" y="152371"/>
                      </a:cubicBezTo>
                      <a:close/>
                    </a:path>
                  </a:pathLst>
                </a:custGeom>
                <a:solidFill>
                  <a:srgbClr val="DD0000"/>
                </a:solidFill>
                <a:ln w="82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124" name="Freeform: Shape 123">
                  <a:extLst>
                    <a:ext uri="{FF2B5EF4-FFF2-40B4-BE49-F238E27FC236}">
                      <a16:creationId xmlns:a16="http://schemas.microsoft.com/office/drawing/2014/main" id="{0C7FFECD-40CE-40ED-A2D0-16F3F704D527}"/>
                    </a:ext>
                  </a:extLst>
                </p:cNvPr>
                <p:cNvSpPr/>
                <p:nvPr/>
              </p:nvSpPr>
              <p:spPr>
                <a:xfrm>
                  <a:off x="7672729" y="3757079"/>
                  <a:ext cx="303084" cy="233167"/>
                </a:xfrm>
                <a:custGeom>
                  <a:avLst/>
                  <a:gdLst>
                    <a:gd name="connsiteX0" fmla="*/ 173879 w 303084"/>
                    <a:gd name="connsiteY0" fmla="*/ 175042 h 233167"/>
                    <a:gd name="connsiteX1" fmla="*/ 21507 w 303084"/>
                    <a:gd name="connsiteY1" fmla="*/ 22669 h 233167"/>
                    <a:gd name="connsiteX2" fmla="*/ 23167 w 303084"/>
                    <a:gd name="connsiteY2" fmla="*/ 0 h 233167"/>
                    <a:gd name="connsiteX3" fmla="*/ 0 w 303084"/>
                    <a:gd name="connsiteY3" fmla="*/ 80795 h 233167"/>
                    <a:gd name="connsiteX4" fmla="*/ 152373 w 303084"/>
                    <a:gd name="connsiteY4" fmla="*/ 233167 h 233167"/>
                    <a:gd name="connsiteX5" fmla="*/ 303084 w 303084"/>
                    <a:gd name="connsiteY5" fmla="*/ 103381 h 233167"/>
                    <a:gd name="connsiteX6" fmla="*/ 173879 w 303084"/>
                    <a:gd name="connsiteY6" fmla="*/ 175042 h 2331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03084" h="233167">
                      <a:moveTo>
                        <a:pt x="173879" y="175042"/>
                      </a:moveTo>
                      <a:cubicBezTo>
                        <a:pt x="89680" y="175042"/>
                        <a:pt x="21507" y="106785"/>
                        <a:pt x="21507" y="22669"/>
                      </a:cubicBezTo>
                      <a:cubicBezTo>
                        <a:pt x="21507" y="14947"/>
                        <a:pt x="22088" y="7390"/>
                        <a:pt x="23167" y="0"/>
                      </a:cubicBezTo>
                      <a:cubicBezTo>
                        <a:pt x="8470" y="23416"/>
                        <a:pt x="0" y="51068"/>
                        <a:pt x="0" y="80795"/>
                      </a:cubicBezTo>
                      <a:cubicBezTo>
                        <a:pt x="0" y="164994"/>
                        <a:pt x="68256" y="233167"/>
                        <a:pt x="152373" y="233167"/>
                      </a:cubicBezTo>
                      <a:cubicBezTo>
                        <a:pt x="228849" y="233167"/>
                        <a:pt x="292124" y="176868"/>
                        <a:pt x="303084" y="103381"/>
                      </a:cubicBezTo>
                      <a:cubicBezTo>
                        <a:pt x="276180" y="146477"/>
                        <a:pt x="228351" y="175042"/>
                        <a:pt x="173879" y="175042"/>
                      </a:cubicBezTo>
                      <a:close/>
                    </a:path>
                  </a:pathLst>
                </a:custGeom>
                <a:solidFill>
                  <a:srgbClr val="C40000"/>
                </a:solidFill>
                <a:ln w="82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125" name="Freeform: Shape 124">
                  <a:extLst>
                    <a:ext uri="{FF2B5EF4-FFF2-40B4-BE49-F238E27FC236}">
                      <a16:creationId xmlns:a16="http://schemas.microsoft.com/office/drawing/2014/main" id="{659A1409-AADC-468F-91B3-63641A22782C}"/>
                    </a:ext>
                  </a:extLst>
                </p:cNvPr>
                <p:cNvSpPr/>
                <p:nvPr/>
              </p:nvSpPr>
              <p:spPr>
                <a:xfrm>
                  <a:off x="7728742" y="3711347"/>
                  <a:ext cx="219540" cy="182803"/>
                </a:xfrm>
                <a:custGeom>
                  <a:avLst/>
                  <a:gdLst>
                    <a:gd name="connsiteX0" fmla="*/ 217012 w 219540"/>
                    <a:gd name="connsiteY0" fmla="*/ 120299 h 182803"/>
                    <a:gd name="connsiteX1" fmla="*/ 86395 w 219540"/>
                    <a:gd name="connsiteY1" fmla="*/ 178092 h 182803"/>
                    <a:gd name="connsiteX2" fmla="*/ 2528 w 219540"/>
                    <a:gd name="connsiteY2" fmla="*/ 62505 h 182803"/>
                    <a:gd name="connsiteX3" fmla="*/ 133145 w 219540"/>
                    <a:gd name="connsiteY3" fmla="*/ 4711 h 182803"/>
                    <a:gd name="connsiteX4" fmla="*/ 217012 w 219540"/>
                    <a:gd name="connsiteY4" fmla="*/ 120299 h 1828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9540" h="182803">
                      <a:moveTo>
                        <a:pt x="217012" y="120299"/>
                      </a:moveTo>
                      <a:cubicBezTo>
                        <a:pt x="204142" y="168211"/>
                        <a:pt x="145684" y="194035"/>
                        <a:pt x="86395" y="178092"/>
                      </a:cubicBezTo>
                      <a:cubicBezTo>
                        <a:pt x="27190" y="162149"/>
                        <a:pt x="-10342" y="110417"/>
                        <a:pt x="2528" y="62505"/>
                      </a:cubicBezTo>
                      <a:cubicBezTo>
                        <a:pt x="15399" y="14593"/>
                        <a:pt x="73857" y="-11232"/>
                        <a:pt x="133145" y="4711"/>
                      </a:cubicBezTo>
                      <a:cubicBezTo>
                        <a:pt x="192351" y="20654"/>
                        <a:pt x="229883" y="72386"/>
                        <a:pt x="217012" y="120299"/>
                      </a:cubicBezTo>
                      <a:close/>
                    </a:path>
                  </a:pathLst>
                </a:custGeom>
                <a:solidFill>
                  <a:srgbClr val="FF2C2C"/>
                </a:solidFill>
                <a:ln w="82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58763831-A3E8-4743-8031-BDC7C6274062}"/>
                  </a:ext>
                </a:extLst>
              </p:cNvPr>
              <p:cNvSpPr/>
              <p:nvPr/>
            </p:nvSpPr>
            <p:spPr>
              <a:xfrm>
                <a:off x="7540203" y="2822333"/>
                <a:ext cx="519098" cy="727153"/>
              </a:xfrm>
              <a:custGeom>
                <a:avLst/>
                <a:gdLst>
                  <a:gd name="connsiteX0" fmla="*/ 288553 w 519098"/>
                  <a:gd name="connsiteY0" fmla="*/ 592966 h 727153"/>
                  <a:gd name="connsiteX1" fmla="*/ 512918 w 519098"/>
                  <a:gd name="connsiteY1" fmla="*/ 283322 h 727153"/>
                  <a:gd name="connsiteX2" fmla="*/ 121981 w 519098"/>
                  <a:gd name="connsiteY2" fmla="*/ 139004 h 727153"/>
                  <a:gd name="connsiteX3" fmla="*/ 79383 w 519098"/>
                  <a:gd name="connsiteY3" fmla="*/ 0 h 727153"/>
                  <a:gd name="connsiteX4" fmla="*/ 60866 w 519098"/>
                  <a:gd name="connsiteY4" fmla="*/ 8802 h 727153"/>
                  <a:gd name="connsiteX5" fmla="*/ 0 w 519098"/>
                  <a:gd name="connsiteY5" fmla="*/ 41934 h 727153"/>
                  <a:gd name="connsiteX6" fmla="*/ 32052 w 519098"/>
                  <a:gd name="connsiteY6" fmla="*/ 327746 h 727153"/>
                  <a:gd name="connsiteX7" fmla="*/ 100973 w 519098"/>
                  <a:gd name="connsiteY7" fmla="*/ 295279 h 727153"/>
                  <a:gd name="connsiteX8" fmla="*/ 178612 w 519098"/>
                  <a:gd name="connsiteY8" fmla="*/ 271198 h 727153"/>
                  <a:gd name="connsiteX9" fmla="*/ 254093 w 519098"/>
                  <a:gd name="connsiteY9" fmla="*/ 256584 h 727153"/>
                  <a:gd name="connsiteX10" fmla="*/ 316453 w 519098"/>
                  <a:gd name="connsiteY10" fmla="*/ 251851 h 727153"/>
                  <a:gd name="connsiteX11" fmla="*/ 381720 w 519098"/>
                  <a:gd name="connsiteY11" fmla="*/ 262396 h 727153"/>
                  <a:gd name="connsiteX12" fmla="*/ 419668 w 519098"/>
                  <a:gd name="connsiteY12" fmla="*/ 288304 h 727153"/>
                  <a:gd name="connsiteX13" fmla="*/ 434615 w 519098"/>
                  <a:gd name="connsiteY13" fmla="*/ 320771 h 727153"/>
                  <a:gd name="connsiteX14" fmla="*/ 431708 w 519098"/>
                  <a:gd name="connsiteY14" fmla="*/ 350997 h 727153"/>
                  <a:gd name="connsiteX15" fmla="*/ 402147 w 519098"/>
                  <a:gd name="connsiteY15" fmla="*/ 387450 h 727153"/>
                  <a:gd name="connsiteX16" fmla="*/ 352574 w 519098"/>
                  <a:gd name="connsiteY16" fmla="*/ 417675 h 727153"/>
                  <a:gd name="connsiteX17" fmla="*/ 294947 w 519098"/>
                  <a:gd name="connsiteY17" fmla="*/ 454876 h 727153"/>
                  <a:gd name="connsiteX18" fmla="*/ 241720 w 519098"/>
                  <a:gd name="connsiteY18" fmla="*/ 511009 h 727153"/>
                  <a:gd name="connsiteX19" fmla="*/ 204188 w 519098"/>
                  <a:gd name="connsiteY19" fmla="*/ 597782 h 727153"/>
                  <a:gd name="connsiteX20" fmla="*/ 195469 w 519098"/>
                  <a:gd name="connsiteY20" fmla="*/ 727154 h 727153"/>
                  <a:gd name="connsiteX21" fmla="*/ 441922 w 519098"/>
                  <a:gd name="connsiteY21" fmla="*/ 727154 h 727153"/>
                  <a:gd name="connsiteX22" fmla="*/ 471234 w 519098"/>
                  <a:gd name="connsiteY22" fmla="*/ 663630 h 727153"/>
                  <a:gd name="connsiteX23" fmla="*/ 288553 w 519098"/>
                  <a:gd name="connsiteY23" fmla="*/ 592966 h 727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519098" h="727153">
                    <a:moveTo>
                      <a:pt x="288553" y="592966"/>
                    </a:moveTo>
                    <a:cubicBezTo>
                      <a:pt x="280664" y="478790"/>
                      <a:pt x="564069" y="436857"/>
                      <a:pt x="512918" y="283322"/>
                    </a:cubicBezTo>
                    <a:cubicBezTo>
                      <a:pt x="461768" y="129787"/>
                      <a:pt x="165243" y="220380"/>
                      <a:pt x="121981" y="139004"/>
                    </a:cubicBezTo>
                    <a:cubicBezTo>
                      <a:pt x="102218" y="101886"/>
                      <a:pt x="88434" y="47829"/>
                      <a:pt x="79383" y="0"/>
                    </a:cubicBezTo>
                    <a:cubicBezTo>
                      <a:pt x="73072" y="2823"/>
                      <a:pt x="66928" y="5813"/>
                      <a:pt x="60866" y="8802"/>
                    </a:cubicBezTo>
                    <a:cubicBezTo>
                      <a:pt x="38280" y="20261"/>
                      <a:pt x="17936" y="31305"/>
                      <a:pt x="0" y="41934"/>
                    </a:cubicBezTo>
                    <a:lnTo>
                      <a:pt x="32052" y="327746"/>
                    </a:lnTo>
                    <a:cubicBezTo>
                      <a:pt x="52479" y="315623"/>
                      <a:pt x="75397" y="304745"/>
                      <a:pt x="100973" y="295279"/>
                    </a:cubicBezTo>
                    <a:cubicBezTo>
                      <a:pt x="126548" y="285813"/>
                      <a:pt x="152373" y="277758"/>
                      <a:pt x="178612" y="271198"/>
                    </a:cubicBezTo>
                    <a:cubicBezTo>
                      <a:pt x="204852" y="264638"/>
                      <a:pt x="230012" y="259739"/>
                      <a:pt x="254093" y="256584"/>
                    </a:cubicBezTo>
                    <a:cubicBezTo>
                      <a:pt x="278173" y="253428"/>
                      <a:pt x="298933" y="251851"/>
                      <a:pt x="316453" y="251851"/>
                    </a:cubicBezTo>
                    <a:cubicBezTo>
                      <a:pt x="343191" y="251851"/>
                      <a:pt x="364947" y="255338"/>
                      <a:pt x="381720" y="262396"/>
                    </a:cubicBezTo>
                    <a:cubicBezTo>
                      <a:pt x="398494" y="269455"/>
                      <a:pt x="411115" y="278090"/>
                      <a:pt x="419668" y="288304"/>
                    </a:cubicBezTo>
                    <a:cubicBezTo>
                      <a:pt x="428138" y="298517"/>
                      <a:pt x="433120" y="309312"/>
                      <a:pt x="434615" y="320771"/>
                    </a:cubicBezTo>
                    <a:cubicBezTo>
                      <a:pt x="436109" y="332230"/>
                      <a:pt x="435113" y="342278"/>
                      <a:pt x="431708" y="350997"/>
                    </a:cubicBezTo>
                    <a:cubicBezTo>
                      <a:pt x="426394" y="365611"/>
                      <a:pt x="416513" y="377735"/>
                      <a:pt x="402147" y="387450"/>
                    </a:cubicBezTo>
                    <a:cubicBezTo>
                      <a:pt x="387782" y="397165"/>
                      <a:pt x="371258" y="407296"/>
                      <a:pt x="352574" y="417675"/>
                    </a:cubicBezTo>
                    <a:cubicBezTo>
                      <a:pt x="333891" y="428138"/>
                      <a:pt x="314626" y="440510"/>
                      <a:pt x="294947" y="454876"/>
                    </a:cubicBezTo>
                    <a:cubicBezTo>
                      <a:pt x="275267" y="469241"/>
                      <a:pt x="257497" y="487924"/>
                      <a:pt x="241720" y="511009"/>
                    </a:cubicBezTo>
                    <a:cubicBezTo>
                      <a:pt x="225943" y="534093"/>
                      <a:pt x="213405" y="562990"/>
                      <a:pt x="204188" y="597782"/>
                    </a:cubicBezTo>
                    <a:cubicBezTo>
                      <a:pt x="194970" y="632575"/>
                      <a:pt x="192064" y="675671"/>
                      <a:pt x="195469" y="727154"/>
                    </a:cubicBezTo>
                    <a:lnTo>
                      <a:pt x="441922" y="727154"/>
                    </a:lnTo>
                    <a:cubicBezTo>
                      <a:pt x="449395" y="702409"/>
                      <a:pt x="459111" y="681234"/>
                      <a:pt x="471234" y="663630"/>
                    </a:cubicBezTo>
                    <a:cubicBezTo>
                      <a:pt x="383547" y="664129"/>
                      <a:pt x="292622" y="651590"/>
                      <a:pt x="288553" y="592966"/>
                    </a:cubicBezTo>
                    <a:close/>
                  </a:path>
                </a:pathLst>
              </a:custGeom>
              <a:solidFill>
                <a:srgbClr val="C40000"/>
              </a:solidFill>
              <a:ln w="82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BE12F740-1787-4543-A293-116A537F58DF}"/>
                  </a:ext>
                </a:extLst>
              </p:cNvPr>
              <p:cNvSpPr/>
              <p:nvPr/>
            </p:nvSpPr>
            <p:spPr>
              <a:xfrm>
                <a:off x="7733187" y="2814248"/>
                <a:ext cx="514500" cy="602480"/>
              </a:xfrm>
              <a:custGeom>
                <a:avLst/>
                <a:gdLst>
                  <a:gd name="connsiteX0" fmla="*/ 66589 w 514500"/>
                  <a:gd name="connsiteY0" fmla="*/ 133969 h 602480"/>
                  <a:gd name="connsiteX1" fmla="*/ 344762 w 514500"/>
                  <a:gd name="connsiteY1" fmla="*/ 255036 h 602480"/>
                  <a:gd name="connsiteX2" fmla="*/ 222283 w 514500"/>
                  <a:gd name="connsiteY2" fmla="*/ 508880 h 602480"/>
                  <a:gd name="connsiteX3" fmla="*/ 228178 w 514500"/>
                  <a:gd name="connsiteY3" fmla="*/ 601881 h 602480"/>
                  <a:gd name="connsiteX4" fmla="*/ 514489 w 514500"/>
                  <a:gd name="connsiteY4" fmla="*/ 311086 h 602480"/>
                  <a:gd name="connsiteX5" fmla="*/ 155853 w 514500"/>
                  <a:gd name="connsiteY5" fmla="*/ 1110 h 602480"/>
                  <a:gd name="connsiteX6" fmla="*/ 66589 w 514500"/>
                  <a:gd name="connsiteY6" fmla="*/ 133969 h 602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14500" h="602480">
                    <a:moveTo>
                      <a:pt x="66589" y="133969"/>
                    </a:moveTo>
                    <a:cubicBezTo>
                      <a:pt x="66589" y="133969"/>
                      <a:pt x="262888" y="136958"/>
                      <a:pt x="344762" y="255036"/>
                    </a:cubicBezTo>
                    <a:cubicBezTo>
                      <a:pt x="426719" y="373115"/>
                      <a:pt x="276838" y="463874"/>
                      <a:pt x="222283" y="508880"/>
                    </a:cubicBezTo>
                    <a:cubicBezTo>
                      <a:pt x="167645" y="553886"/>
                      <a:pt x="170634" y="590837"/>
                      <a:pt x="228178" y="601881"/>
                    </a:cubicBezTo>
                    <a:cubicBezTo>
                      <a:pt x="285723" y="612925"/>
                      <a:pt x="513078" y="469770"/>
                      <a:pt x="514489" y="311086"/>
                    </a:cubicBezTo>
                    <a:cubicBezTo>
                      <a:pt x="515984" y="152403"/>
                      <a:pt x="369009" y="15973"/>
                      <a:pt x="155853" y="1110"/>
                    </a:cubicBezTo>
                    <a:cubicBezTo>
                      <a:pt x="-57385" y="-13671"/>
                      <a:pt x="-14870" y="123921"/>
                      <a:pt x="66589" y="133969"/>
                    </a:cubicBezTo>
                    <a:close/>
                  </a:path>
                </a:pathLst>
              </a:custGeom>
              <a:solidFill>
                <a:srgbClr val="FF2C2C"/>
              </a:solidFill>
              <a:ln w="82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47" name="Graphic 46">
            <a:extLst>
              <a:ext uri="{FF2B5EF4-FFF2-40B4-BE49-F238E27FC236}">
                <a16:creationId xmlns:a16="http://schemas.microsoft.com/office/drawing/2014/main" id="{AD17503E-0208-486D-AD6D-A6EB39522EC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52400" y="4767637"/>
            <a:ext cx="2804910" cy="1988749"/>
          </a:xfrm>
          <a:prstGeom prst="rect">
            <a:avLst/>
          </a:prstGeom>
        </p:spPr>
      </p:pic>
      <p:grpSp>
        <p:nvGrpSpPr>
          <p:cNvPr id="49" name="Graphic 14">
            <a:extLst>
              <a:ext uri="{FF2B5EF4-FFF2-40B4-BE49-F238E27FC236}">
                <a16:creationId xmlns:a16="http://schemas.microsoft.com/office/drawing/2014/main" id="{0953C081-804B-44FE-A5BE-5796BC659D23}"/>
              </a:ext>
            </a:extLst>
          </p:cNvPr>
          <p:cNvGrpSpPr/>
          <p:nvPr/>
        </p:nvGrpSpPr>
        <p:grpSpPr>
          <a:xfrm>
            <a:off x="10453112" y="5507490"/>
            <a:ext cx="422796" cy="388106"/>
            <a:chOff x="3885973" y="3755456"/>
            <a:chExt cx="4055980" cy="3723191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grpSp>
          <p:nvGrpSpPr>
            <p:cNvPr id="50" name="Graphic 14">
              <a:extLst>
                <a:ext uri="{FF2B5EF4-FFF2-40B4-BE49-F238E27FC236}">
                  <a16:creationId xmlns:a16="http://schemas.microsoft.com/office/drawing/2014/main" id="{2CCF1166-CE80-43D7-B353-FE8DF76EBE2B}"/>
                </a:ext>
              </a:extLst>
            </p:cNvPr>
            <p:cNvGrpSpPr/>
            <p:nvPr/>
          </p:nvGrpSpPr>
          <p:grpSpPr>
            <a:xfrm>
              <a:off x="5190168" y="5630752"/>
              <a:ext cx="574885" cy="1375573"/>
              <a:chOff x="5190168" y="5630752"/>
              <a:chExt cx="574885" cy="1375573"/>
            </a:xfrm>
          </p:grpSpPr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44348BC5-EE38-44E9-B9DE-11C442B4B950}"/>
                  </a:ext>
                </a:extLst>
              </p:cNvPr>
              <p:cNvSpPr/>
              <p:nvPr/>
            </p:nvSpPr>
            <p:spPr>
              <a:xfrm>
                <a:off x="5190168" y="5630752"/>
                <a:ext cx="574885" cy="1375573"/>
              </a:xfrm>
              <a:custGeom>
                <a:avLst/>
                <a:gdLst>
                  <a:gd name="connsiteX0" fmla="*/ 496179 w 574885"/>
                  <a:gd name="connsiteY0" fmla="*/ 2278 h 1375573"/>
                  <a:gd name="connsiteX1" fmla="*/ 497413 w 574885"/>
                  <a:gd name="connsiteY1" fmla="*/ 3607 h 1375573"/>
                  <a:gd name="connsiteX2" fmla="*/ 570588 w 574885"/>
                  <a:gd name="connsiteY2" fmla="*/ 226736 h 1375573"/>
                  <a:gd name="connsiteX3" fmla="*/ 574764 w 574885"/>
                  <a:gd name="connsiteY3" fmla="*/ 379159 h 1375573"/>
                  <a:gd name="connsiteX4" fmla="*/ 535566 w 574885"/>
                  <a:gd name="connsiteY4" fmla="*/ 761830 h 1375573"/>
                  <a:gd name="connsiteX5" fmla="*/ 352203 w 574885"/>
                  <a:gd name="connsiteY5" fmla="*/ 1262378 h 1375573"/>
                  <a:gd name="connsiteX6" fmla="*/ 144828 w 574885"/>
                  <a:gd name="connsiteY6" fmla="*/ 1372377 h 1375573"/>
                  <a:gd name="connsiteX7" fmla="*/ 9868 w 574885"/>
                  <a:gd name="connsiteY7" fmla="*/ 1199548 h 1375573"/>
                  <a:gd name="connsiteX8" fmla="*/ 38436 w 574885"/>
                  <a:gd name="connsiteY8" fmla="*/ 847912 h 1375573"/>
                  <a:gd name="connsiteX9" fmla="*/ 164189 w 574885"/>
                  <a:gd name="connsiteY9" fmla="*/ 493809 h 1375573"/>
                  <a:gd name="connsiteX10" fmla="*/ 327622 w 574885"/>
                  <a:gd name="connsiteY10" fmla="*/ 192854 h 1375573"/>
                  <a:gd name="connsiteX11" fmla="*/ 493902 w 574885"/>
                  <a:gd name="connsiteY11" fmla="*/ 0 h 1375573"/>
                  <a:gd name="connsiteX12" fmla="*/ 496179 w 574885"/>
                  <a:gd name="connsiteY12" fmla="*/ 2278 h 13755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74885" h="1375573">
                    <a:moveTo>
                      <a:pt x="496179" y="2278"/>
                    </a:moveTo>
                    <a:lnTo>
                      <a:pt x="497413" y="3607"/>
                    </a:lnTo>
                    <a:cubicBezTo>
                      <a:pt x="552460" y="61026"/>
                      <a:pt x="565368" y="147013"/>
                      <a:pt x="570588" y="226736"/>
                    </a:cubicBezTo>
                    <a:cubicBezTo>
                      <a:pt x="573909" y="277512"/>
                      <a:pt x="575333" y="328288"/>
                      <a:pt x="574764" y="379159"/>
                    </a:cubicBezTo>
                    <a:cubicBezTo>
                      <a:pt x="573625" y="507476"/>
                      <a:pt x="560432" y="635792"/>
                      <a:pt x="535566" y="761830"/>
                    </a:cubicBezTo>
                    <a:cubicBezTo>
                      <a:pt x="501494" y="933899"/>
                      <a:pt x="459545" y="1120110"/>
                      <a:pt x="352203" y="1262378"/>
                    </a:cubicBezTo>
                    <a:cubicBezTo>
                      <a:pt x="302281" y="1328529"/>
                      <a:pt x="225690" y="1390504"/>
                      <a:pt x="144828" y="1372377"/>
                    </a:cubicBezTo>
                    <a:cubicBezTo>
                      <a:pt x="69281" y="1355483"/>
                      <a:pt x="25149" y="1275380"/>
                      <a:pt x="9868" y="1199548"/>
                    </a:cubicBezTo>
                    <a:cubicBezTo>
                      <a:pt x="-13479" y="1083190"/>
                      <a:pt x="8065" y="962657"/>
                      <a:pt x="38436" y="847912"/>
                    </a:cubicBezTo>
                    <a:cubicBezTo>
                      <a:pt x="70515" y="726714"/>
                      <a:pt x="112749" y="608174"/>
                      <a:pt x="164189" y="493809"/>
                    </a:cubicBezTo>
                    <a:cubicBezTo>
                      <a:pt x="211169" y="389694"/>
                      <a:pt x="265742" y="288901"/>
                      <a:pt x="327622" y="192854"/>
                    </a:cubicBezTo>
                    <a:cubicBezTo>
                      <a:pt x="373842" y="121008"/>
                      <a:pt x="425283" y="50586"/>
                      <a:pt x="493902" y="0"/>
                    </a:cubicBezTo>
                    <a:cubicBezTo>
                      <a:pt x="494756" y="854"/>
                      <a:pt x="495420" y="1613"/>
                      <a:pt x="496179" y="2278"/>
                    </a:cubicBezTo>
                    <a:close/>
                  </a:path>
                </a:pathLst>
              </a:custGeom>
              <a:solidFill>
                <a:srgbClr val="FBC25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id="{C26C8299-978F-4E8F-A4FA-F79476412161}"/>
                  </a:ext>
                </a:extLst>
              </p:cNvPr>
              <p:cNvSpPr/>
              <p:nvPr/>
            </p:nvSpPr>
            <p:spPr>
              <a:xfrm>
                <a:off x="5330670" y="5633030"/>
                <a:ext cx="356911" cy="1227473"/>
              </a:xfrm>
              <a:custGeom>
                <a:avLst/>
                <a:gdLst>
                  <a:gd name="connsiteX0" fmla="*/ 355678 w 356911"/>
                  <a:gd name="connsiteY0" fmla="*/ 0 h 1227473"/>
                  <a:gd name="connsiteX1" fmla="*/ 356911 w 356911"/>
                  <a:gd name="connsiteY1" fmla="*/ 1329 h 1227473"/>
                  <a:gd name="connsiteX2" fmla="*/ 197180 w 356911"/>
                  <a:gd name="connsiteY2" fmla="*/ 618234 h 1227473"/>
                  <a:gd name="connsiteX3" fmla="*/ 118881 w 356911"/>
                  <a:gd name="connsiteY3" fmla="*/ 981543 h 1227473"/>
                  <a:gd name="connsiteX4" fmla="*/ 21790 w 356911"/>
                  <a:gd name="connsiteY4" fmla="*/ 1219858 h 1227473"/>
                  <a:gd name="connsiteX5" fmla="*/ 69149 w 356911"/>
                  <a:gd name="connsiteY5" fmla="*/ 865660 h 1227473"/>
                  <a:gd name="connsiteX6" fmla="*/ 355678 w 356911"/>
                  <a:gd name="connsiteY6" fmla="*/ 0 h 12274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56911" h="1227473">
                    <a:moveTo>
                      <a:pt x="355678" y="0"/>
                    </a:moveTo>
                    <a:lnTo>
                      <a:pt x="356911" y="1329"/>
                    </a:lnTo>
                    <a:cubicBezTo>
                      <a:pt x="279941" y="194847"/>
                      <a:pt x="242357" y="420255"/>
                      <a:pt x="197180" y="618234"/>
                    </a:cubicBezTo>
                    <a:cubicBezTo>
                      <a:pt x="169657" y="739052"/>
                      <a:pt x="144127" y="860250"/>
                      <a:pt x="118881" y="981543"/>
                    </a:cubicBezTo>
                    <a:cubicBezTo>
                      <a:pt x="109960" y="1024442"/>
                      <a:pt x="85283" y="1273861"/>
                      <a:pt x="21790" y="1219858"/>
                    </a:cubicBezTo>
                    <a:cubicBezTo>
                      <a:pt x="-41419" y="1166141"/>
                      <a:pt x="51211" y="930388"/>
                      <a:pt x="69149" y="865660"/>
                    </a:cubicBezTo>
                    <a:cubicBezTo>
                      <a:pt x="150201" y="572488"/>
                      <a:pt x="232012" y="277702"/>
                      <a:pt x="355678" y="0"/>
                    </a:cubicBezTo>
                    <a:close/>
                  </a:path>
                </a:pathLst>
              </a:custGeom>
              <a:solidFill>
                <a:srgbClr val="DFA54D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DAAA7FB7-77D6-445E-B1CB-76C58DF6EAE8}"/>
                  </a:ext>
                </a:extLst>
              </p:cNvPr>
              <p:cNvSpPr/>
              <p:nvPr/>
            </p:nvSpPr>
            <p:spPr>
              <a:xfrm>
                <a:off x="5190263" y="6009911"/>
                <a:ext cx="574763" cy="996413"/>
              </a:xfrm>
              <a:custGeom>
                <a:avLst/>
                <a:gdLst>
                  <a:gd name="connsiteX0" fmla="*/ 574764 w 574763"/>
                  <a:gd name="connsiteY0" fmla="*/ 0 h 996413"/>
                  <a:gd name="connsiteX1" fmla="*/ 535566 w 574763"/>
                  <a:gd name="connsiteY1" fmla="*/ 382671 h 996413"/>
                  <a:gd name="connsiteX2" fmla="*/ 352203 w 574763"/>
                  <a:gd name="connsiteY2" fmla="*/ 883218 h 996413"/>
                  <a:gd name="connsiteX3" fmla="*/ 144828 w 574763"/>
                  <a:gd name="connsiteY3" fmla="*/ 993217 h 996413"/>
                  <a:gd name="connsiteX4" fmla="*/ 9868 w 574763"/>
                  <a:gd name="connsiteY4" fmla="*/ 820389 h 996413"/>
                  <a:gd name="connsiteX5" fmla="*/ 38436 w 574763"/>
                  <a:gd name="connsiteY5" fmla="*/ 468753 h 996413"/>
                  <a:gd name="connsiteX6" fmla="*/ 164189 w 574763"/>
                  <a:gd name="connsiteY6" fmla="*/ 114649 h 996413"/>
                  <a:gd name="connsiteX7" fmla="*/ 139324 w 574763"/>
                  <a:gd name="connsiteY7" fmla="*/ 229584 h 996413"/>
                  <a:gd name="connsiteX8" fmla="*/ 81240 w 574763"/>
                  <a:gd name="connsiteY8" fmla="*/ 593842 h 996413"/>
                  <a:gd name="connsiteX9" fmla="*/ 105346 w 574763"/>
                  <a:gd name="connsiteY9" fmla="*/ 809569 h 996413"/>
                  <a:gd name="connsiteX10" fmla="*/ 150048 w 574763"/>
                  <a:gd name="connsiteY10" fmla="*/ 567173 h 996413"/>
                  <a:gd name="connsiteX11" fmla="*/ 152136 w 574763"/>
                  <a:gd name="connsiteY11" fmla="*/ 816782 h 996413"/>
                  <a:gd name="connsiteX12" fmla="*/ 298580 w 574763"/>
                  <a:gd name="connsiteY12" fmla="*/ 180706 h 996413"/>
                  <a:gd name="connsiteX13" fmla="*/ 231575 w 574763"/>
                  <a:gd name="connsiteY13" fmla="*/ 784229 h 996413"/>
                  <a:gd name="connsiteX14" fmla="*/ 392255 w 574763"/>
                  <a:gd name="connsiteY14" fmla="*/ 367296 h 996413"/>
                  <a:gd name="connsiteX15" fmla="*/ 312531 w 574763"/>
                  <a:gd name="connsiteY15" fmla="*/ 750441 h 996413"/>
                  <a:gd name="connsiteX16" fmla="*/ 574764 w 574763"/>
                  <a:gd name="connsiteY16" fmla="*/ 0 h 9964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74763" h="996413">
                    <a:moveTo>
                      <a:pt x="574764" y="0"/>
                    </a:moveTo>
                    <a:cubicBezTo>
                      <a:pt x="573625" y="128316"/>
                      <a:pt x="560432" y="256632"/>
                      <a:pt x="535566" y="382671"/>
                    </a:cubicBezTo>
                    <a:cubicBezTo>
                      <a:pt x="501494" y="554740"/>
                      <a:pt x="459545" y="740950"/>
                      <a:pt x="352203" y="883218"/>
                    </a:cubicBezTo>
                    <a:cubicBezTo>
                      <a:pt x="302281" y="949370"/>
                      <a:pt x="225690" y="1011345"/>
                      <a:pt x="144828" y="993217"/>
                    </a:cubicBezTo>
                    <a:cubicBezTo>
                      <a:pt x="69281" y="976324"/>
                      <a:pt x="25149" y="896221"/>
                      <a:pt x="9868" y="820389"/>
                    </a:cubicBezTo>
                    <a:cubicBezTo>
                      <a:pt x="-13479" y="704031"/>
                      <a:pt x="8065" y="583497"/>
                      <a:pt x="38436" y="468753"/>
                    </a:cubicBezTo>
                    <a:cubicBezTo>
                      <a:pt x="70515" y="347555"/>
                      <a:pt x="112749" y="229014"/>
                      <a:pt x="164189" y="114649"/>
                    </a:cubicBezTo>
                    <a:cubicBezTo>
                      <a:pt x="155078" y="152803"/>
                      <a:pt x="146916" y="191146"/>
                      <a:pt x="139324" y="229584"/>
                    </a:cubicBezTo>
                    <a:cubicBezTo>
                      <a:pt x="115596" y="350212"/>
                      <a:pt x="98418" y="472075"/>
                      <a:pt x="81240" y="593842"/>
                    </a:cubicBezTo>
                    <a:cubicBezTo>
                      <a:pt x="70894" y="667302"/>
                      <a:pt x="62353" y="749018"/>
                      <a:pt x="105346" y="809569"/>
                    </a:cubicBezTo>
                    <a:cubicBezTo>
                      <a:pt x="108004" y="727189"/>
                      <a:pt x="123094" y="645093"/>
                      <a:pt x="150048" y="567173"/>
                    </a:cubicBezTo>
                    <a:cubicBezTo>
                      <a:pt x="140273" y="650028"/>
                      <a:pt x="141032" y="734117"/>
                      <a:pt x="152136" y="816782"/>
                    </a:cubicBezTo>
                    <a:cubicBezTo>
                      <a:pt x="219711" y="609692"/>
                      <a:pt x="268684" y="396528"/>
                      <a:pt x="298580" y="180706"/>
                    </a:cubicBezTo>
                    <a:cubicBezTo>
                      <a:pt x="284534" y="382671"/>
                      <a:pt x="262135" y="584067"/>
                      <a:pt x="231575" y="784229"/>
                    </a:cubicBezTo>
                    <a:cubicBezTo>
                      <a:pt x="285103" y="645283"/>
                      <a:pt x="338631" y="506337"/>
                      <a:pt x="392255" y="367296"/>
                    </a:cubicBezTo>
                    <a:cubicBezTo>
                      <a:pt x="363118" y="494473"/>
                      <a:pt x="336543" y="622220"/>
                      <a:pt x="312531" y="750441"/>
                    </a:cubicBezTo>
                    <a:cubicBezTo>
                      <a:pt x="442556" y="518390"/>
                      <a:pt x="514307" y="260049"/>
                      <a:pt x="574764" y="0"/>
                    </a:cubicBezTo>
                    <a:close/>
                  </a:path>
                </a:pathLst>
              </a:custGeom>
              <a:solidFill>
                <a:srgbClr val="CE8C4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34" name="Freeform: Shape 133">
                <a:extLst>
                  <a:ext uri="{FF2B5EF4-FFF2-40B4-BE49-F238E27FC236}">
                    <a16:creationId xmlns:a16="http://schemas.microsoft.com/office/drawing/2014/main" id="{4EEF1EBA-594A-4A86-A0C0-6A8E1D4F3026}"/>
                  </a:ext>
                </a:extLst>
              </p:cNvPr>
              <p:cNvSpPr/>
              <p:nvPr/>
            </p:nvSpPr>
            <p:spPr>
              <a:xfrm>
                <a:off x="5375124" y="5764193"/>
                <a:ext cx="250006" cy="767818"/>
              </a:xfrm>
              <a:custGeom>
                <a:avLst/>
                <a:gdLst>
                  <a:gd name="connsiteX0" fmla="*/ 250007 w 250006"/>
                  <a:gd name="connsiteY0" fmla="*/ 0 h 767818"/>
                  <a:gd name="connsiteX1" fmla="*/ 1632 w 250006"/>
                  <a:gd name="connsiteY1" fmla="*/ 763254 h 767818"/>
                  <a:gd name="connsiteX2" fmla="*/ 63986 w 250006"/>
                  <a:gd name="connsiteY2" fmla="*/ 415225 h 767818"/>
                  <a:gd name="connsiteX3" fmla="*/ 250007 w 250006"/>
                  <a:gd name="connsiteY3" fmla="*/ 0 h 767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0006" h="767818">
                    <a:moveTo>
                      <a:pt x="250007" y="0"/>
                    </a:moveTo>
                    <a:cubicBezTo>
                      <a:pt x="170284" y="190197"/>
                      <a:pt x="50794" y="562997"/>
                      <a:pt x="1632" y="763254"/>
                    </a:cubicBezTo>
                    <a:cubicBezTo>
                      <a:pt x="-9568" y="808810"/>
                      <a:pt x="39690" y="500357"/>
                      <a:pt x="63986" y="415225"/>
                    </a:cubicBezTo>
                    <a:cubicBezTo>
                      <a:pt x="92269" y="316140"/>
                      <a:pt x="193916" y="35306"/>
                      <a:pt x="250007" y="0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id="{82ACA1C4-A3D6-4584-AEF5-60AA63DD804D}"/>
                  </a:ext>
                </a:extLst>
              </p:cNvPr>
              <p:cNvSpPr/>
              <p:nvPr/>
            </p:nvSpPr>
            <p:spPr>
              <a:xfrm>
                <a:off x="5531172" y="5752330"/>
                <a:ext cx="128316" cy="585965"/>
              </a:xfrm>
              <a:custGeom>
                <a:avLst/>
                <a:gdLst>
                  <a:gd name="connsiteX0" fmla="*/ 128316 w 128316"/>
                  <a:gd name="connsiteY0" fmla="*/ 0 h 585965"/>
                  <a:gd name="connsiteX1" fmla="*/ 104020 w 128316"/>
                  <a:gd name="connsiteY1" fmla="*/ 306554 h 585965"/>
                  <a:gd name="connsiteX2" fmla="*/ 0 w 128316"/>
                  <a:gd name="connsiteY2" fmla="*/ 585965 h 585965"/>
                  <a:gd name="connsiteX3" fmla="*/ 46031 w 128316"/>
                  <a:gd name="connsiteY3" fmla="*/ 312154 h 585965"/>
                  <a:gd name="connsiteX4" fmla="*/ 128316 w 128316"/>
                  <a:gd name="connsiteY4" fmla="*/ 0 h 585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8316" h="585965">
                    <a:moveTo>
                      <a:pt x="128316" y="0"/>
                    </a:moveTo>
                    <a:cubicBezTo>
                      <a:pt x="119395" y="150240"/>
                      <a:pt x="119205" y="223794"/>
                      <a:pt x="104020" y="306554"/>
                    </a:cubicBezTo>
                    <a:cubicBezTo>
                      <a:pt x="89214" y="387701"/>
                      <a:pt x="0" y="585965"/>
                      <a:pt x="0" y="585965"/>
                    </a:cubicBezTo>
                    <a:cubicBezTo>
                      <a:pt x="8447" y="497415"/>
                      <a:pt x="34452" y="403076"/>
                      <a:pt x="46031" y="312154"/>
                    </a:cubicBezTo>
                    <a:cubicBezTo>
                      <a:pt x="58369" y="214968"/>
                      <a:pt x="96047" y="92820"/>
                      <a:pt x="128316" y="0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grpSp>
          <p:nvGrpSpPr>
            <p:cNvPr id="51" name="Graphic 14">
              <a:extLst>
                <a:ext uri="{FF2B5EF4-FFF2-40B4-BE49-F238E27FC236}">
                  <a16:creationId xmlns:a16="http://schemas.microsoft.com/office/drawing/2014/main" id="{8367F45E-0F0B-4404-962C-A1459233EA12}"/>
                </a:ext>
              </a:extLst>
            </p:cNvPr>
            <p:cNvGrpSpPr/>
            <p:nvPr/>
          </p:nvGrpSpPr>
          <p:grpSpPr>
            <a:xfrm>
              <a:off x="4129153" y="6859731"/>
              <a:ext cx="1355893" cy="618916"/>
              <a:chOff x="4129153" y="6859731"/>
              <a:chExt cx="1355893" cy="618916"/>
            </a:xfrm>
          </p:grpSpPr>
          <p:sp>
            <p:nvSpPr>
              <p:cNvPr id="103" name="Freeform: Shape 102">
                <a:extLst>
                  <a:ext uri="{FF2B5EF4-FFF2-40B4-BE49-F238E27FC236}">
                    <a16:creationId xmlns:a16="http://schemas.microsoft.com/office/drawing/2014/main" id="{7536469E-1A19-411C-9CB8-674504CFA56A}"/>
                  </a:ext>
                </a:extLst>
              </p:cNvPr>
              <p:cNvSpPr/>
              <p:nvPr/>
            </p:nvSpPr>
            <p:spPr>
              <a:xfrm>
                <a:off x="4129153" y="6859731"/>
                <a:ext cx="1355893" cy="618916"/>
              </a:xfrm>
              <a:custGeom>
                <a:avLst/>
                <a:gdLst>
                  <a:gd name="connsiteX0" fmla="*/ 1353616 w 1355893"/>
                  <a:gd name="connsiteY0" fmla="*/ 556819 h 618916"/>
                  <a:gd name="connsiteX1" fmla="*/ 1352192 w 1355893"/>
                  <a:gd name="connsiteY1" fmla="*/ 558053 h 618916"/>
                  <a:gd name="connsiteX2" fmla="*/ 1125361 w 1355893"/>
                  <a:gd name="connsiteY2" fmla="*/ 618794 h 618916"/>
                  <a:gd name="connsiteX3" fmla="*/ 972938 w 1355893"/>
                  <a:gd name="connsiteY3" fmla="*/ 614523 h 618916"/>
                  <a:gd name="connsiteX4" fmla="*/ 593019 w 1355893"/>
                  <a:gd name="connsiteY4" fmla="*/ 554161 h 618916"/>
                  <a:gd name="connsiteX5" fmla="*/ 103386 w 1355893"/>
                  <a:gd name="connsiteY5" fmla="*/ 343370 h 618916"/>
                  <a:gd name="connsiteX6" fmla="*/ 4966 w 1355893"/>
                  <a:gd name="connsiteY6" fmla="*/ 130205 h 618916"/>
                  <a:gd name="connsiteX7" fmla="*/ 185008 w 1355893"/>
                  <a:gd name="connsiteY7" fmla="*/ 5021 h 618916"/>
                  <a:gd name="connsiteX8" fmla="*/ 534461 w 1355893"/>
                  <a:gd name="connsiteY8" fmla="*/ 53045 h 618916"/>
                  <a:gd name="connsiteX9" fmla="*/ 881067 w 1355893"/>
                  <a:gd name="connsiteY9" fmla="*/ 198160 h 618916"/>
                  <a:gd name="connsiteX10" fmla="*/ 1172531 w 1355893"/>
                  <a:gd name="connsiteY10" fmla="*/ 378011 h 618916"/>
                  <a:gd name="connsiteX11" fmla="*/ 1355894 w 1355893"/>
                  <a:gd name="connsiteY11" fmla="*/ 554731 h 618916"/>
                  <a:gd name="connsiteX12" fmla="*/ 1353616 w 1355893"/>
                  <a:gd name="connsiteY12" fmla="*/ 556819 h 6189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55893" h="618916">
                    <a:moveTo>
                      <a:pt x="1353616" y="556819"/>
                    </a:moveTo>
                    <a:lnTo>
                      <a:pt x="1352192" y="558053"/>
                    </a:lnTo>
                    <a:cubicBezTo>
                      <a:pt x="1291831" y="609873"/>
                      <a:pt x="1205274" y="617940"/>
                      <a:pt x="1125361" y="618794"/>
                    </a:cubicBezTo>
                    <a:cubicBezTo>
                      <a:pt x="1074490" y="619363"/>
                      <a:pt x="1023714" y="617940"/>
                      <a:pt x="972938" y="614523"/>
                    </a:cubicBezTo>
                    <a:cubicBezTo>
                      <a:pt x="844812" y="606361"/>
                      <a:pt x="717444" y="586051"/>
                      <a:pt x="593019" y="554161"/>
                    </a:cubicBezTo>
                    <a:cubicBezTo>
                      <a:pt x="423133" y="510598"/>
                      <a:pt x="239485" y="458399"/>
                      <a:pt x="103386" y="343370"/>
                    </a:cubicBezTo>
                    <a:cubicBezTo>
                      <a:pt x="40083" y="289841"/>
                      <a:pt x="-17527" y="209928"/>
                      <a:pt x="4966" y="130205"/>
                    </a:cubicBezTo>
                    <a:cubicBezTo>
                      <a:pt x="26036" y="55702"/>
                      <a:pt x="108417" y="16030"/>
                      <a:pt x="185008" y="5021"/>
                    </a:cubicBezTo>
                    <a:cubicBezTo>
                      <a:pt x="302504" y="-11873"/>
                      <a:pt x="421615" y="16315"/>
                      <a:pt x="534461" y="53045"/>
                    </a:cubicBezTo>
                    <a:cubicBezTo>
                      <a:pt x="653666" y="91862"/>
                      <a:pt x="769739" y="140455"/>
                      <a:pt x="881067" y="198160"/>
                    </a:cubicBezTo>
                    <a:cubicBezTo>
                      <a:pt x="982429" y="250834"/>
                      <a:pt x="1079995" y="310911"/>
                      <a:pt x="1172531" y="378011"/>
                    </a:cubicBezTo>
                    <a:cubicBezTo>
                      <a:pt x="1241719" y="428123"/>
                      <a:pt x="1309104" y="483360"/>
                      <a:pt x="1355894" y="554731"/>
                    </a:cubicBezTo>
                    <a:cubicBezTo>
                      <a:pt x="1355134" y="555490"/>
                      <a:pt x="1354375" y="556154"/>
                      <a:pt x="1353616" y="556819"/>
                    </a:cubicBezTo>
                    <a:close/>
                  </a:path>
                </a:pathLst>
              </a:custGeom>
              <a:solidFill>
                <a:srgbClr val="FBC25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id="{AE119B90-7DC0-4584-B7DE-E2596D140525}"/>
                  </a:ext>
                </a:extLst>
              </p:cNvPr>
              <p:cNvSpPr/>
              <p:nvPr/>
            </p:nvSpPr>
            <p:spPr>
              <a:xfrm>
                <a:off x="4274534" y="6997342"/>
                <a:ext cx="1208235" cy="420441"/>
              </a:xfrm>
              <a:custGeom>
                <a:avLst/>
                <a:gdLst>
                  <a:gd name="connsiteX0" fmla="*/ 1208235 w 1208235"/>
                  <a:gd name="connsiteY0" fmla="*/ 419207 h 420441"/>
                  <a:gd name="connsiteX1" fmla="*/ 1206811 w 1208235"/>
                  <a:gd name="connsiteY1" fmla="*/ 420441 h 420441"/>
                  <a:gd name="connsiteX2" fmla="*/ 599682 w 1208235"/>
                  <a:gd name="connsiteY2" fmla="*/ 226828 h 420441"/>
                  <a:gd name="connsiteX3" fmla="*/ 241213 w 1208235"/>
                  <a:gd name="connsiteY3" fmla="*/ 128503 h 420441"/>
                  <a:gd name="connsiteX4" fmla="*/ 8592 w 1208235"/>
                  <a:gd name="connsiteY4" fmla="*/ 18314 h 420441"/>
                  <a:gd name="connsiteX5" fmla="*/ 359563 w 1208235"/>
                  <a:gd name="connsiteY5" fmla="*/ 85224 h 420441"/>
                  <a:gd name="connsiteX6" fmla="*/ 1208235 w 1208235"/>
                  <a:gd name="connsiteY6" fmla="*/ 419207 h 4204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08235" h="420441">
                    <a:moveTo>
                      <a:pt x="1208235" y="419207"/>
                    </a:moveTo>
                    <a:lnTo>
                      <a:pt x="1206811" y="420441"/>
                    </a:lnTo>
                    <a:cubicBezTo>
                      <a:pt x="1017849" y="332936"/>
                      <a:pt x="794814" y="282824"/>
                      <a:pt x="599682" y="226828"/>
                    </a:cubicBezTo>
                    <a:cubicBezTo>
                      <a:pt x="480572" y="192661"/>
                      <a:pt x="360987" y="160392"/>
                      <a:pt x="241213" y="128503"/>
                    </a:cubicBezTo>
                    <a:cubicBezTo>
                      <a:pt x="198788" y="117209"/>
                      <a:pt x="-48828" y="78771"/>
                      <a:pt x="8592" y="18314"/>
                    </a:cubicBezTo>
                    <a:cubicBezTo>
                      <a:pt x="65727" y="-41858"/>
                      <a:pt x="295975" y="63680"/>
                      <a:pt x="359563" y="85224"/>
                    </a:cubicBezTo>
                    <a:cubicBezTo>
                      <a:pt x="647990" y="182411"/>
                      <a:pt x="937841" y="280356"/>
                      <a:pt x="1208235" y="419207"/>
                    </a:cubicBezTo>
                    <a:close/>
                  </a:path>
                </a:pathLst>
              </a:custGeom>
              <a:solidFill>
                <a:srgbClr val="DFA54D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id="{3A7C5A6D-DE09-4145-ABE2-0EC59F79AB7E}"/>
                  </a:ext>
                </a:extLst>
              </p:cNvPr>
              <p:cNvSpPr/>
              <p:nvPr/>
            </p:nvSpPr>
            <p:spPr>
              <a:xfrm>
                <a:off x="4129248" y="6859731"/>
                <a:ext cx="972937" cy="614523"/>
              </a:xfrm>
              <a:custGeom>
                <a:avLst/>
                <a:gdLst>
                  <a:gd name="connsiteX0" fmla="*/ 972938 w 972937"/>
                  <a:gd name="connsiteY0" fmla="*/ 614523 h 614523"/>
                  <a:gd name="connsiteX1" fmla="*/ 593019 w 972937"/>
                  <a:gd name="connsiteY1" fmla="*/ 554161 h 614523"/>
                  <a:gd name="connsiteX2" fmla="*/ 103386 w 972937"/>
                  <a:gd name="connsiteY2" fmla="*/ 343370 h 614523"/>
                  <a:gd name="connsiteX3" fmla="*/ 4966 w 972937"/>
                  <a:gd name="connsiteY3" fmla="*/ 130205 h 614523"/>
                  <a:gd name="connsiteX4" fmla="*/ 185008 w 972937"/>
                  <a:gd name="connsiteY4" fmla="*/ 5021 h 614523"/>
                  <a:gd name="connsiteX5" fmla="*/ 534461 w 972937"/>
                  <a:gd name="connsiteY5" fmla="*/ 53045 h 614523"/>
                  <a:gd name="connsiteX6" fmla="*/ 881067 w 972937"/>
                  <a:gd name="connsiteY6" fmla="*/ 198160 h 614523"/>
                  <a:gd name="connsiteX7" fmla="*/ 767651 w 972937"/>
                  <a:gd name="connsiteY7" fmla="*/ 166935 h 614523"/>
                  <a:gd name="connsiteX8" fmla="*/ 407189 w 972937"/>
                  <a:gd name="connsiteY8" fmla="*/ 88825 h 614523"/>
                  <a:gd name="connsiteX9" fmla="*/ 190512 w 972937"/>
                  <a:gd name="connsiteY9" fmla="*/ 100973 h 614523"/>
                  <a:gd name="connsiteX10" fmla="*/ 430061 w 972937"/>
                  <a:gd name="connsiteY10" fmla="*/ 159057 h 614523"/>
                  <a:gd name="connsiteX11" fmla="*/ 180737 w 972937"/>
                  <a:gd name="connsiteY11" fmla="*/ 147384 h 614523"/>
                  <a:gd name="connsiteX12" fmla="*/ 807797 w 972937"/>
                  <a:gd name="connsiteY12" fmla="*/ 328754 h 614523"/>
                  <a:gd name="connsiteX13" fmla="*/ 208925 w 972937"/>
                  <a:gd name="connsiteY13" fmla="*/ 228435 h 614523"/>
                  <a:gd name="connsiteX14" fmla="*/ 616272 w 972937"/>
                  <a:gd name="connsiteY14" fmla="*/ 411988 h 614523"/>
                  <a:gd name="connsiteX15" fmla="*/ 238157 w 972937"/>
                  <a:gd name="connsiteY15" fmla="*/ 311196 h 614523"/>
                  <a:gd name="connsiteX16" fmla="*/ 972938 w 972937"/>
                  <a:gd name="connsiteY16" fmla="*/ 614523 h 614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972937" h="614523">
                    <a:moveTo>
                      <a:pt x="972938" y="614523"/>
                    </a:moveTo>
                    <a:cubicBezTo>
                      <a:pt x="844812" y="606361"/>
                      <a:pt x="717444" y="586051"/>
                      <a:pt x="593019" y="554161"/>
                    </a:cubicBezTo>
                    <a:cubicBezTo>
                      <a:pt x="423133" y="510598"/>
                      <a:pt x="239485" y="458399"/>
                      <a:pt x="103386" y="343370"/>
                    </a:cubicBezTo>
                    <a:cubicBezTo>
                      <a:pt x="40083" y="289841"/>
                      <a:pt x="-17527" y="209928"/>
                      <a:pt x="4966" y="130205"/>
                    </a:cubicBezTo>
                    <a:cubicBezTo>
                      <a:pt x="26036" y="55702"/>
                      <a:pt x="108417" y="16030"/>
                      <a:pt x="185008" y="5021"/>
                    </a:cubicBezTo>
                    <a:cubicBezTo>
                      <a:pt x="302504" y="-11873"/>
                      <a:pt x="421615" y="16315"/>
                      <a:pt x="534461" y="53045"/>
                    </a:cubicBezTo>
                    <a:cubicBezTo>
                      <a:pt x="653666" y="91862"/>
                      <a:pt x="769739" y="140455"/>
                      <a:pt x="881067" y="198160"/>
                    </a:cubicBezTo>
                    <a:cubicBezTo>
                      <a:pt x="843483" y="186960"/>
                      <a:pt x="805614" y="176711"/>
                      <a:pt x="767651" y="166935"/>
                    </a:cubicBezTo>
                    <a:cubicBezTo>
                      <a:pt x="648541" y="136564"/>
                      <a:pt x="527817" y="112647"/>
                      <a:pt x="407189" y="88825"/>
                    </a:cubicBezTo>
                    <a:cubicBezTo>
                      <a:pt x="334394" y="74399"/>
                      <a:pt x="253247" y="61396"/>
                      <a:pt x="190512" y="100973"/>
                    </a:cubicBezTo>
                    <a:cubicBezTo>
                      <a:pt x="272608" y="108187"/>
                      <a:pt x="353660" y="127832"/>
                      <a:pt x="430061" y="159057"/>
                    </a:cubicBezTo>
                    <a:cubicBezTo>
                      <a:pt x="347871" y="144726"/>
                      <a:pt x="263877" y="140740"/>
                      <a:pt x="180737" y="147384"/>
                    </a:cubicBezTo>
                    <a:cubicBezTo>
                      <a:pt x="383841" y="226253"/>
                      <a:pt x="593968" y="286994"/>
                      <a:pt x="807797" y="328754"/>
                    </a:cubicBezTo>
                    <a:cubicBezTo>
                      <a:pt x="606876" y="303603"/>
                      <a:pt x="407094" y="270005"/>
                      <a:pt x="208925" y="228435"/>
                    </a:cubicBezTo>
                    <a:cubicBezTo>
                      <a:pt x="344739" y="289557"/>
                      <a:pt x="480458" y="350773"/>
                      <a:pt x="616272" y="411988"/>
                    </a:cubicBezTo>
                    <a:cubicBezTo>
                      <a:pt x="490898" y="375828"/>
                      <a:pt x="364859" y="342231"/>
                      <a:pt x="238157" y="311196"/>
                    </a:cubicBezTo>
                    <a:cubicBezTo>
                      <a:pt x="462615" y="453938"/>
                      <a:pt x="716590" y="539830"/>
                      <a:pt x="972938" y="614523"/>
                    </a:cubicBezTo>
                    <a:close/>
                  </a:path>
                </a:pathLst>
              </a:custGeom>
              <a:solidFill>
                <a:srgbClr val="CE8C4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06" name="Freeform: Shape 105">
                <a:extLst>
                  <a:ext uri="{FF2B5EF4-FFF2-40B4-BE49-F238E27FC236}">
                    <a16:creationId xmlns:a16="http://schemas.microsoft.com/office/drawing/2014/main" id="{6B164A82-E176-4946-9F6E-A9796BEA9CAC}"/>
                  </a:ext>
                </a:extLst>
              </p:cNvPr>
              <p:cNvSpPr/>
              <p:nvPr/>
            </p:nvSpPr>
            <p:spPr>
              <a:xfrm>
                <a:off x="4602394" y="7056056"/>
                <a:ext cx="752817" cy="292064"/>
              </a:xfrm>
              <a:custGeom>
                <a:avLst/>
                <a:gdLst>
                  <a:gd name="connsiteX0" fmla="*/ 752817 w 752817"/>
                  <a:gd name="connsiteY0" fmla="*/ 292064 h 292064"/>
                  <a:gd name="connsiteX1" fmla="*/ 4464 w 752817"/>
                  <a:gd name="connsiteY1" fmla="*/ 1834 h 292064"/>
                  <a:gd name="connsiteX2" fmla="*/ 348507 w 752817"/>
                  <a:gd name="connsiteY2" fmla="*/ 83361 h 292064"/>
                  <a:gd name="connsiteX3" fmla="*/ 752817 w 752817"/>
                  <a:gd name="connsiteY3" fmla="*/ 292064 h 292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52817" h="292064">
                    <a:moveTo>
                      <a:pt x="752817" y="292064"/>
                    </a:moveTo>
                    <a:cubicBezTo>
                      <a:pt x="567366" y="201996"/>
                      <a:pt x="201684" y="62006"/>
                      <a:pt x="4464" y="1834"/>
                    </a:cubicBezTo>
                    <a:cubicBezTo>
                      <a:pt x="-40333" y="-11833"/>
                      <a:pt x="264798" y="54414"/>
                      <a:pt x="348507" y="83361"/>
                    </a:cubicBezTo>
                    <a:cubicBezTo>
                      <a:pt x="445883" y="117148"/>
                      <a:pt x="720643" y="234170"/>
                      <a:pt x="752817" y="292064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07" name="Freeform: Shape 106">
                <a:extLst>
                  <a:ext uri="{FF2B5EF4-FFF2-40B4-BE49-F238E27FC236}">
                    <a16:creationId xmlns:a16="http://schemas.microsoft.com/office/drawing/2014/main" id="{DADFB1C3-83F7-4468-B46B-5BCA840E0B65}"/>
                  </a:ext>
                </a:extLst>
              </p:cNvPr>
              <p:cNvSpPr/>
              <p:nvPr/>
            </p:nvSpPr>
            <p:spPr>
              <a:xfrm>
                <a:off x="4787184" y="7222652"/>
                <a:ext cx="577992" cy="160490"/>
              </a:xfrm>
              <a:custGeom>
                <a:avLst/>
                <a:gdLst>
                  <a:gd name="connsiteX0" fmla="*/ 577993 w 577992"/>
                  <a:gd name="connsiteY0" fmla="*/ 160490 h 160490"/>
                  <a:gd name="connsiteX1" fmla="*/ 273242 w 577992"/>
                  <a:gd name="connsiteY1" fmla="*/ 119300 h 160490"/>
                  <a:gd name="connsiteX2" fmla="*/ 0 w 577992"/>
                  <a:gd name="connsiteY2" fmla="*/ 0 h 160490"/>
                  <a:gd name="connsiteX3" fmla="*/ 270869 w 577992"/>
                  <a:gd name="connsiteY3" fmla="*/ 61121 h 160490"/>
                  <a:gd name="connsiteX4" fmla="*/ 577993 w 577992"/>
                  <a:gd name="connsiteY4" fmla="*/ 160490 h 1604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7992" h="160490">
                    <a:moveTo>
                      <a:pt x="577993" y="160490"/>
                    </a:moveTo>
                    <a:cubicBezTo>
                      <a:pt x="428417" y="143217"/>
                      <a:pt x="355053" y="138946"/>
                      <a:pt x="273242" y="119300"/>
                    </a:cubicBezTo>
                    <a:cubicBezTo>
                      <a:pt x="193044" y="99939"/>
                      <a:pt x="0" y="0"/>
                      <a:pt x="0" y="0"/>
                    </a:cubicBezTo>
                    <a:cubicBezTo>
                      <a:pt x="87885" y="13287"/>
                      <a:pt x="180706" y="44512"/>
                      <a:pt x="270869" y="61121"/>
                    </a:cubicBezTo>
                    <a:cubicBezTo>
                      <a:pt x="367201" y="78774"/>
                      <a:pt x="487070" y="123096"/>
                      <a:pt x="577993" y="160490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grpSp>
          <p:nvGrpSpPr>
            <p:cNvPr id="52" name="Graphic 14">
              <a:extLst>
                <a:ext uri="{FF2B5EF4-FFF2-40B4-BE49-F238E27FC236}">
                  <a16:creationId xmlns:a16="http://schemas.microsoft.com/office/drawing/2014/main" id="{53E067F9-D299-42FA-BB1D-01970BA31A90}"/>
                </a:ext>
              </a:extLst>
            </p:cNvPr>
            <p:cNvGrpSpPr/>
            <p:nvPr/>
          </p:nvGrpSpPr>
          <p:grpSpPr>
            <a:xfrm>
              <a:off x="4542489" y="3755456"/>
              <a:ext cx="529362" cy="1678366"/>
              <a:chOff x="4542489" y="3755456"/>
              <a:chExt cx="529362" cy="1678366"/>
            </a:xfrm>
          </p:grpSpPr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4AD85FA4-B2FB-4927-ADD8-D004F8C102E2}"/>
                  </a:ext>
                </a:extLst>
              </p:cNvPr>
              <p:cNvSpPr/>
              <p:nvPr/>
            </p:nvSpPr>
            <p:spPr>
              <a:xfrm>
                <a:off x="4542489" y="3755456"/>
                <a:ext cx="529362" cy="1678366"/>
              </a:xfrm>
              <a:custGeom>
                <a:avLst/>
                <a:gdLst>
                  <a:gd name="connsiteX0" fmla="*/ 144757 w 529362"/>
                  <a:gd name="connsiteY0" fmla="*/ 44892 h 1678366"/>
                  <a:gd name="connsiteX1" fmla="*/ 422459 w 529362"/>
                  <a:gd name="connsiteY1" fmla="*/ 609692 h 1678366"/>
                  <a:gd name="connsiteX2" fmla="*/ 459663 w 529362"/>
                  <a:gd name="connsiteY2" fmla="*/ 753668 h 1678366"/>
                  <a:gd name="connsiteX3" fmla="*/ 527143 w 529362"/>
                  <a:gd name="connsiteY3" fmla="*/ 1427518 h 1678366"/>
                  <a:gd name="connsiteX4" fmla="*/ 445996 w 529362"/>
                  <a:gd name="connsiteY4" fmla="*/ 1676179 h 1678366"/>
                  <a:gd name="connsiteX5" fmla="*/ 274212 w 529362"/>
                  <a:gd name="connsiteY5" fmla="*/ 1510658 h 1678366"/>
                  <a:gd name="connsiteX6" fmla="*/ 95879 w 529362"/>
                  <a:gd name="connsiteY6" fmla="*/ 1131024 h 1678366"/>
                  <a:gd name="connsiteX7" fmla="*/ 47476 w 529362"/>
                  <a:gd name="connsiteY7" fmla="*/ 954969 h 1678366"/>
                  <a:gd name="connsiteX8" fmla="*/ 2204 w 529362"/>
                  <a:gd name="connsiteY8" fmla="*/ 617190 h 1678366"/>
                  <a:gd name="connsiteX9" fmla="*/ 47855 w 529362"/>
                  <a:gd name="connsiteY9" fmla="*/ 185356 h 1678366"/>
                  <a:gd name="connsiteX10" fmla="*/ 80694 w 529362"/>
                  <a:gd name="connsiteY10" fmla="*/ 100223 h 1678366"/>
                  <a:gd name="connsiteX11" fmla="*/ 105370 w 529362"/>
                  <a:gd name="connsiteY11" fmla="*/ 220188 h 1678366"/>
                  <a:gd name="connsiteX12" fmla="*/ 122453 w 529362"/>
                  <a:gd name="connsiteY12" fmla="*/ 178997 h 1678366"/>
                  <a:gd name="connsiteX13" fmla="*/ 152539 w 529362"/>
                  <a:gd name="connsiteY13" fmla="*/ 233380 h 1678366"/>
                  <a:gd name="connsiteX14" fmla="*/ 102523 w 529362"/>
                  <a:gd name="connsiteY14" fmla="*/ 0 h 1678366"/>
                  <a:gd name="connsiteX15" fmla="*/ 144757 w 529362"/>
                  <a:gd name="connsiteY15" fmla="*/ 44892 h 1678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29362" h="1678366">
                    <a:moveTo>
                      <a:pt x="144757" y="44892"/>
                    </a:moveTo>
                    <a:cubicBezTo>
                      <a:pt x="283608" y="202914"/>
                      <a:pt x="364660" y="406208"/>
                      <a:pt x="422459" y="609692"/>
                    </a:cubicBezTo>
                    <a:cubicBezTo>
                      <a:pt x="436031" y="657336"/>
                      <a:pt x="448464" y="705360"/>
                      <a:pt x="459663" y="753668"/>
                    </a:cubicBezTo>
                    <a:cubicBezTo>
                      <a:pt x="511103" y="974425"/>
                      <a:pt x="537488" y="1201257"/>
                      <a:pt x="527143" y="1427518"/>
                    </a:cubicBezTo>
                    <a:cubicBezTo>
                      <a:pt x="524486" y="1487026"/>
                      <a:pt x="520025" y="1654255"/>
                      <a:pt x="445996" y="1676179"/>
                    </a:cubicBezTo>
                    <a:cubicBezTo>
                      <a:pt x="374151" y="1697533"/>
                      <a:pt x="303634" y="1556689"/>
                      <a:pt x="274212" y="1510658"/>
                    </a:cubicBezTo>
                    <a:cubicBezTo>
                      <a:pt x="198760" y="1392402"/>
                      <a:pt x="139632" y="1264276"/>
                      <a:pt x="95879" y="1131024"/>
                    </a:cubicBezTo>
                    <a:cubicBezTo>
                      <a:pt x="76897" y="1073130"/>
                      <a:pt x="60763" y="1014382"/>
                      <a:pt x="47476" y="954969"/>
                    </a:cubicBezTo>
                    <a:cubicBezTo>
                      <a:pt x="22704" y="843926"/>
                      <a:pt x="7804" y="730795"/>
                      <a:pt x="2204" y="617190"/>
                    </a:cubicBezTo>
                    <a:cubicBezTo>
                      <a:pt x="-4819" y="471885"/>
                      <a:pt x="3533" y="323068"/>
                      <a:pt x="47855" y="185356"/>
                    </a:cubicBezTo>
                    <a:cubicBezTo>
                      <a:pt x="57156" y="156409"/>
                      <a:pt x="67976" y="128032"/>
                      <a:pt x="80694" y="100223"/>
                    </a:cubicBezTo>
                    <a:cubicBezTo>
                      <a:pt x="88951" y="140180"/>
                      <a:pt x="97208" y="180231"/>
                      <a:pt x="105370" y="220188"/>
                    </a:cubicBezTo>
                    <a:cubicBezTo>
                      <a:pt x="111064" y="206426"/>
                      <a:pt x="116759" y="192664"/>
                      <a:pt x="122453" y="178997"/>
                    </a:cubicBezTo>
                    <a:cubicBezTo>
                      <a:pt x="132514" y="197125"/>
                      <a:pt x="142574" y="215158"/>
                      <a:pt x="152539" y="233380"/>
                    </a:cubicBezTo>
                    <a:cubicBezTo>
                      <a:pt x="157285" y="152992"/>
                      <a:pt x="139822" y="71466"/>
                      <a:pt x="102523" y="0"/>
                    </a:cubicBezTo>
                    <a:cubicBezTo>
                      <a:pt x="117138" y="14521"/>
                      <a:pt x="131185" y="29517"/>
                      <a:pt x="144757" y="44892"/>
                    </a:cubicBezTo>
                    <a:close/>
                  </a:path>
                </a:pathLst>
              </a:custGeom>
              <a:solidFill>
                <a:srgbClr val="FBC25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7B7A572C-1A78-457A-83BD-1040BC8C2F63}"/>
                  </a:ext>
                </a:extLst>
              </p:cNvPr>
              <p:cNvSpPr/>
              <p:nvPr/>
            </p:nvSpPr>
            <p:spPr>
              <a:xfrm>
                <a:off x="4590154" y="3755456"/>
                <a:ext cx="277322" cy="1487025"/>
              </a:xfrm>
              <a:custGeom>
                <a:avLst/>
                <a:gdLst>
                  <a:gd name="connsiteX0" fmla="*/ 97091 w 277322"/>
                  <a:gd name="connsiteY0" fmla="*/ 44892 h 1487025"/>
                  <a:gd name="connsiteX1" fmla="*/ 175296 w 277322"/>
                  <a:gd name="connsiteY1" fmla="*/ 214588 h 1487025"/>
                  <a:gd name="connsiteX2" fmla="*/ 133252 w 277322"/>
                  <a:gd name="connsiteY2" fmla="*/ 173493 h 1487025"/>
                  <a:gd name="connsiteX3" fmla="*/ 177194 w 277322"/>
                  <a:gd name="connsiteY3" fmla="*/ 327624 h 1487025"/>
                  <a:gd name="connsiteX4" fmla="*/ 141888 w 277322"/>
                  <a:gd name="connsiteY4" fmla="*/ 270394 h 1487025"/>
                  <a:gd name="connsiteX5" fmla="*/ 277323 w 277322"/>
                  <a:gd name="connsiteY5" fmla="*/ 1487026 h 1487025"/>
                  <a:gd name="connsiteX6" fmla="*/ 92251 w 277322"/>
                  <a:gd name="connsiteY6" fmla="*/ 278651 h 1487025"/>
                  <a:gd name="connsiteX7" fmla="*/ 73269 w 277322"/>
                  <a:gd name="connsiteY7" fmla="*/ 415794 h 1487025"/>
                  <a:gd name="connsiteX8" fmla="*/ 41760 w 277322"/>
                  <a:gd name="connsiteY8" fmla="*/ 225313 h 1487025"/>
                  <a:gd name="connsiteX9" fmla="*/ 24866 w 277322"/>
                  <a:gd name="connsiteY9" fmla="*/ 383335 h 1487025"/>
                  <a:gd name="connsiteX10" fmla="*/ 0 w 277322"/>
                  <a:gd name="connsiteY10" fmla="*/ 185451 h 1487025"/>
                  <a:gd name="connsiteX11" fmla="*/ 32838 w 277322"/>
                  <a:gd name="connsiteY11" fmla="*/ 100318 h 1487025"/>
                  <a:gd name="connsiteX12" fmla="*/ 57515 w 277322"/>
                  <a:gd name="connsiteY12" fmla="*/ 220283 h 1487025"/>
                  <a:gd name="connsiteX13" fmla="*/ 74598 w 277322"/>
                  <a:gd name="connsiteY13" fmla="*/ 179092 h 1487025"/>
                  <a:gd name="connsiteX14" fmla="*/ 104684 w 277322"/>
                  <a:gd name="connsiteY14" fmla="*/ 233475 h 1487025"/>
                  <a:gd name="connsiteX15" fmla="*/ 54857 w 277322"/>
                  <a:gd name="connsiteY15" fmla="*/ 0 h 1487025"/>
                  <a:gd name="connsiteX16" fmla="*/ 97091 w 277322"/>
                  <a:gd name="connsiteY16" fmla="*/ 44892 h 1487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77322" h="1487025">
                    <a:moveTo>
                      <a:pt x="97091" y="44892"/>
                    </a:moveTo>
                    <a:cubicBezTo>
                      <a:pt x="128791" y="98610"/>
                      <a:pt x="155080" y="155555"/>
                      <a:pt x="175296" y="214588"/>
                    </a:cubicBezTo>
                    <a:cubicBezTo>
                      <a:pt x="161250" y="200921"/>
                      <a:pt x="147298" y="187160"/>
                      <a:pt x="133252" y="173493"/>
                    </a:cubicBezTo>
                    <a:cubicBezTo>
                      <a:pt x="156030" y="221991"/>
                      <a:pt x="171025" y="274285"/>
                      <a:pt x="177194" y="327624"/>
                    </a:cubicBezTo>
                    <a:cubicBezTo>
                      <a:pt x="159162" y="313578"/>
                      <a:pt x="146444" y="292888"/>
                      <a:pt x="141888" y="270394"/>
                    </a:cubicBezTo>
                    <a:cubicBezTo>
                      <a:pt x="212215" y="672616"/>
                      <a:pt x="257392" y="1079204"/>
                      <a:pt x="277323" y="1487026"/>
                    </a:cubicBezTo>
                    <a:cubicBezTo>
                      <a:pt x="192854" y="1088221"/>
                      <a:pt x="142553" y="683151"/>
                      <a:pt x="92251" y="278651"/>
                    </a:cubicBezTo>
                    <a:cubicBezTo>
                      <a:pt x="85987" y="324397"/>
                      <a:pt x="79628" y="370048"/>
                      <a:pt x="73269" y="415794"/>
                    </a:cubicBezTo>
                    <a:cubicBezTo>
                      <a:pt x="62735" y="352300"/>
                      <a:pt x="52295" y="288806"/>
                      <a:pt x="41760" y="225313"/>
                    </a:cubicBezTo>
                    <a:cubicBezTo>
                      <a:pt x="22304" y="275235"/>
                      <a:pt x="16419" y="330376"/>
                      <a:pt x="24866" y="383335"/>
                    </a:cubicBezTo>
                    <a:cubicBezTo>
                      <a:pt x="9396" y="318228"/>
                      <a:pt x="2942" y="251982"/>
                      <a:pt x="0" y="185451"/>
                    </a:cubicBezTo>
                    <a:cubicBezTo>
                      <a:pt x="9301" y="156504"/>
                      <a:pt x="20121" y="128126"/>
                      <a:pt x="32838" y="100318"/>
                    </a:cubicBezTo>
                    <a:cubicBezTo>
                      <a:pt x="41095" y="140275"/>
                      <a:pt x="49352" y="180326"/>
                      <a:pt x="57515" y="220283"/>
                    </a:cubicBezTo>
                    <a:cubicBezTo>
                      <a:pt x="63209" y="206521"/>
                      <a:pt x="68904" y="192759"/>
                      <a:pt x="74598" y="179092"/>
                    </a:cubicBezTo>
                    <a:cubicBezTo>
                      <a:pt x="84658" y="197220"/>
                      <a:pt x="94719" y="215252"/>
                      <a:pt x="104684" y="233475"/>
                    </a:cubicBezTo>
                    <a:cubicBezTo>
                      <a:pt x="109619" y="152992"/>
                      <a:pt x="92156" y="71466"/>
                      <a:pt x="54857" y="0"/>
                    </a:cubicBezTo>
                    <a:cubicBezTo>
                      <a:pt x="69473" y="14521"/>
                      <a:pt x="83519" y="29517"/>
                      <a:pt x="97091" y="44892"/>
                    </a:cubicBezTo>
                    <a:close/>
                  </a:path>
                </a:pathLst>
              </a:custGeom>
              <a:solidFill>
                <a:srgbClr val="CE8C4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67B590B2-6527-47E5-97F8-EC776DF7EDFE}"/>
                  </a:ext>
                </a:extLst>
              </p:cNvPr>
              <p:cNvSpPr/>
              <p:nvPr/>
            </p:nvSpPr>
            <p:spPr>
              <a:xfrm>
                <a:off x="4670447" y="4200671"/>
                <a:ext cx="145538" cy="909507"/>
              </a:xfrm>
              <a:custGeom>
                <a:avLst/>
                <a:gdLst>
                  <a:gd name="connsiteX0" fmla="*/ 43943 w 145538"/>
                  <a:gd name="connsiteY0" fmla="*/ 174537 h 909507"/>
                  <a:gd name="connsiteX1" fmla="*/ 0 w 145538"/>
                  <a:gd name="connsiteY1" fmla="*/ 0 h 909507"/>
                  <a:gd name="connsiteX2" fmla="*/ 19266 w 145538"/>
                  <a:gd name="connsiteY2" fmla="*/ 282922 h 909507"/>
                  <a:gd name="connsiteX3" fmla="*/ 41000 w 145538"/>
                  <a:gd name="connsiteY3" fmla="*/ 512316 h 909507"/>
                  <a:gd name="connsiteX4" fmla="*/ 141983 w 145538"/>
                  <a:gd name="connsiteY4" fmla="*/ 909508 h 909507"/>
                  <a:gd name="connsiteX5" fmla="*/ 122812 w 145538"/>
                  <a:gd name="connsiteY5" fmla="*/ 737534 h 909507"/>
                  <a:gd name="connsiteX6" fmla="*/ 96142 w 145538"/>
                  <a:gd name="connsiteY6" fmla="*/ 546958 h 909507"/>
                  <a:gd name="connsiteX7" fmla="*/ 43943 w 145538"/>
                  <a:gd name="connsiteY7" fmla="*/ 174537 h 9095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5538" h="909507">
                    <a:moveTo>
                      <a:pt x="43943" y="174537"/>
                    </a:moveTo>
                    <a:cubicBezTo>
                      <a:pt x="35591" y="114839"/>
                      <a:pt x="26859" y="54003"/>
                      <a:pt x="0" y="0"/>
                    </a:cubicBezTo>
                    <a:cubicBezTo>
                      <a:pt x="6454" y="94339"/>
                      <a:pt x="12813" y="188583"/>
                      <a:pt x="19266" y="282922"/>
                    </a:cubicBezTo>
                    <a:cubicBezTo>
                      <a:pt x="24486" y="359608"/>
                      <a:pt x="29706" y="436294"/>
                      <a:pt x="41000" y="512316"/>
                    </a:cubicBezTo>
                    <a:cubicBezTo>
                      <a:pt x="60741" y="645093"/>
                      <a:pt x="93675" y="784229"/>
                      <a:pt x="141983" y="909508"/>
                    </a:cubicBezTo>
                    <a:cubicBezTo>
                      <a:pt x="154701" y="861674"/>
                      <a:pt x="129740" y="787076"/>
                      <a:pt x="122812" y="737534"/>
                    </a:cubicBezTo>
                    <a:cubicBezTo>
                      <a:pt x="113890" y="674040"/>
                      <a:pt x="105064" y="610546"/>
                      <a:pt x="96142" y="546958"/>
                    </a:cubicBezTo>
                    <a:cubicBezTo>
                      <a:pt x="78679" y="422817"/>
                      <a:pt x="61311" y="298677"/>
                      <a:pt x="43943" y="174537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A29AE33E-5B0B-4E67-BDCE-7A6F1DFB7B50}"/>
                  </a:ext>
                </a:extLst>
              </p:cNvPr>
              <p:cNvSpPr/>
              <p:nvPr/>
            </p:nvSpPr>
            <p:spPr>
              <a:xfrm>
                <a:off x="4790032" y="4170111"/>
                <a:ext cx="133058" cy="870595"/>
              </a:xfrm>
              <a:custGeom>
                <a:avLst/>
                <a:gdLst>
                  <a:gd name="connsiteX0" fmla="*/ 0 w 133058"/>
                  <a:gd name="connsiteY0" fmla="*/ 0 h 870595"/>
                  <a:gd name="connsiteX1" fmla="*/ 110379 w 133058"/>
                  <a:gd name="connsiteY1" fmla="*/ 427942 h 870595"/>
                  <a:gd name="connsiteX2" fmla="*/ 113700 w 133058"/>
                  <a:gd name="connsiteY2" fmla="*/ 870595 h 870595"/>
                  <a:gd name="connsiteX3" fmla="*/ 76211 w 133058"/>
                  <a:gd name="connsiteY3" fmla="*/ 434681 h 870595"/>
                  <a:gd name="connsiteX4" fmla="*/ 0 w 133058"/>
                  <a:gd name="connsiteY4" fmla="*/ 0 h 870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3058" h="870595">
                    <a:moveTo>
                      <a:pt x="0" y="0"/>
                    </a:moveTo>
                    <a:cubicBezTo>
                      <a:pt x="36824" y="144641"/>
                      <a:pt x="90448" y="277987"/>
                      <a:pt x="110379" y="427942"/>
                    </a:cubicBezTo>
                    <a:cubicBezTo>
                      <a:pt x="128411" y="564041"/>
                      <a:pt x="149196" y="736585"/>
                      <a:pt x="113700" y="870595"/>
                    </a:cubicBezTo>
                    <a:cubicBezTo>
                      <a:pt x="85702" y="730511"/>
                      <a:pt x="92346" y="577233"/>
                      <a:pt x="76211" y="434681"/>
                    </a:cubicBezTo>
                    <a:cubicBezTo>
                      <a:pt x="59603" y="288522"/>
                      <a:pt x="36350" y="142742"/>
                      <a:pt x="0" y="0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4004A26D-FD0F-4766-8924-3DF20EA712EE}"/>
                  </a:ext>
                </a:extLst>
              </p:cNvPr>
              <p:cNvSpPr/>
              <p:nvPr/>
            </p:nvSpPr>
            <p:spPr>
              <a:xfrm>
                <a:off x="4945659" y="4540159"/>
                <a:ext cx="8943" cy="81431"/>
              </a:xfrm>
              <a:custGeom>
                <a:avLst/>
                <a:gdLst>
                  <a:gd name="connsiteX0" fmla="*/ 2585 w 8943"/>
                  <a:gd name="connsiteY0" fmla="*/ 0 h 81431"/>
                  <a:gd name="connsiteX1" fmla="*/ 8944 w 8943"/>
                  <a:gd name="connsiteY1" fmla="*/ 59128 h 81431"/>
                  <a:gd name="connsiteX2" fmla="*/ 4198 w 8943"/>
                  <a:gd name="connsiteY2" fmla="*/ 81431 h 81431"/>
                  <a:gd name="connsiteX3" fmla="*/ 2585 w 8943"/>
                  <a:gd name="connsiteY3" fmla="*/ 0 h 814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43" h="81431">
                    <a:moveTo>
                      <a:pt x="2585" y="0"/>
                    </a:moveTo>
                    <a:cubicBezTo>
                      <a:pt x="4862" y="19646"/>
                      <a:pt x="7045" y="39387"/>
                      <a:pt x="8944" y="59128"/>
                    </a:cubicBezTo>
                    <a:cubicBezTo>
                      <a:pt x="7425" y="66531"/>
                      <a:pt x="5812" y="74029"/>
                      <a:pt x="4198" y="81431"/>
                    </a:cubicBezTo>
                    <a:cubicBezTo>
                      <a:pt x="-832" y="54572"/>
                      <a:pt x="-1307" y="26954"/>
                      <a:pt x="2585" y="0"/>
                    </a:cubicBezTo>
                    <a:close/>
                  </a:path>
                </a:pathLst>
              </a:custGeom>
              <a:solidFill>
                <a:srgbClr val="CF8C44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887409A5-1ABD-4A4B-BC6A-487E718A5BDA}"/>
                  </a:ext>
                </a:extLst>
              </p:cNvPr>
              <p:cNvSpPr/>
              <p:nvPr/>
            </p:nvSpPr>
            <p:spPr>
              <a:xfrm>
                <a:off x="4624132" y="4503619"/>
                <a:ext cx="447719" cy="930203"/>
              </a:xfrm>
              <a:custGeom>
                <a:avLst/>
                <a:gdLst>
                  <a:gd name="connsiteX0" fmla="*/ 376217 w 447719"/>
                  <a:gd name="connsiteY0" fmla="*/ 0 h 930203"/>
                  <a:gd name="connsiteX1" fmla="*/ 378020 w 447719"/>
                  <a:gd name="connsiteY1" fmla="*/ 5505 h 930203"/>
                  <a:gd name="connsiteX2" fmla="*/ 445500 w 447719"/>
                  <a:gd name="connsiteY2" fmla="*/ 679355 h 930203"/>
                  <a:gd name="connsiteX3" fmla="*/ 364354 w 447719"/>
                  <a:gd name="connsiteY3" fmla="*/ 928015 h 930203"/>
                  <a:gd name="connsiteX4" fmla="*/ 192569 w 447719"/>
                  <a:gd name="connsiteY4" fmla="*/ 762495 h 930203"/>
                  <a:gd name="connsiteX5" fmla="*/ 14236 w 447719"/>
                  <a:gd name="connsiteY5" fmla="*/ 382861 h 930203"/>
                  <a:gd name="connsiteX6" fmla="*/ 0 w 447719"/>
                  <a:gd name="connsiteY6" fmla="*/ 322689 h 930203"/>
                  <a:gd name="connsiteX7" fmla="*/ 98325 w 447719"/>
                  <a:gd name="connsiteY7" fmla="*/ 552177 h 930203"/>
                  <a:gd name="connsiteX8" fmla="*/ 28567 w 447719"/>
                  <a:gd name="connsiteY8" fmla="*/ 117781 h 930203"/>
                  <a:gd name="connsiteX9" fmla="*/ 218195 w 447719"/>
                  <a:gd name="connsiteY9" fmla="*/ 639778 h 930203"/>
                  <a:gd name="connsiteX10" fmla="*/ 141793 w 447719"/>
                  <a:gd name="connsiteY10" fmla="*/ 315096 h 930203"/>
                  <a:gd name="connsiteX11" fmla="*/ 246572 w 447719"/>
                  <a:gd name="connsiteY11" fmla="*/ 636456 h 930203"/>
                  <a:gd name="connsiteX12" fmla="*/ 270774 w 447719"/>
                  <a:gd name="connsiteY12" fmla="*/ 661037 h 930203"/>
                  <a:gd name="connsiteX13" fmla="*/ 281499 w 447719"/>
                  <a:gd name="connsiteY13" fmla="*/ 364733 h 930203"/>
                  <a:gd name="connsiteX14" fmla="*/ 330092 w 447719"/>
                  <a:gd name="connsiteY14" fmla="*/ 642435 h 930203"/>
                  <a:gd name="connsiteX15" fmla="*/ 330282 w 447719"/>
                  <a:gd name="connsiteY15" fmla="*/ 95478 h 930203"/>
                  <a:gd name="connsiteX16" fmla="*/ 334647 w 447719"/>
                  <a:gd name="connsiteY16" fmla="*/ 75073 h 930203"/>
                  <a:gd name="connsiteX17" fmla="*/ 392731 w 447719"/>
                  <a:gd name="connsiteY17" fmla="*/ 353629 h 930203"/>
                  <a:gd name="connsiteX18" fmla="*/ 376217 w 447719"/>
                  <a:gd name="connsiteY18" fmla="*/ 0 h 9302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47719" h="930203">
                    <a:moveTo>
                      <a:pt x="376217" y="0"/>
                    </a:moveTo>
                    <a:cubicBezTo>
                      <a:pt x="376882" y="1803"/>
                      <a:pt x="377451" y="3606"/>
                      <a:pt x="378020" y="5505"/>
                    </a:cubicBezTo>
                    <a:cubicBezTo>
                      <a:pt x="429461" y="226262"/>
                      <a:pt x="455845" y="453093"/>
                      <a:pt x="445500" y="679355"/>
                    </a:cubicBezTo>
                    <a:cubicBezTo>
                      <a:pt x="442843" y="738862"/>
                      <a:pt x="438382" y="906091"/>
                      <a:pt x="364354" y="928015"/>
                    </a:cubicBezTo>
                    <a:cubicBezTo>
                      <a:pt x="292508" y="949369"/>
                      <a:pt x="221991" y="808525"/>
                      <a:pt x="192569" y="762495"/>
                    </a:cubicBezTo>
                    <a:cubicBezTo>
                      <a:pt x="117117" y="644239"/>
                      <a:pt x="57989" y="516112"/>
                      <a:pt x="14236" y="382861"/>
                    </a:cubicBezTo>
                    <a:cubicBezTo>
                      <a:pt x="10914" y="361886"/>
                      <a:pt x="6644" y="341481"/>
                      <a:pt x="0" y="322689"/>
                    </a:cubicBezTo>
                    <a:cubicBezTo>
                      <a:pt x="27618" y="401273"/>
                      <a:pt x="60552" y="477959"/>
                      <a:pt x="98325" y="552177"/>
                    </a:cubicBezTo>
                    <a:cubicBezTo>
                      <a:pt x="64348" y="409150"/>
                      <a:pt x="30181" y="264795"/>
                      <a:pt x="28567" y="117781"/>
                    </a:cubicBezTo>
                    <a:cubicBezTo>
                      <a:pt x="87221" y="293362"/>
                      <a:pt x="150525" y="467519"/>
                      <a:pt x="218195" y="639778"/>
                    </a:cubicBezTo>
                    <a:cubicBezTo>
                      <a:pt x="192759" y="531582"/>
                      <a:pt x="167229" y="423387"/>
                      <a:pt x="141793" y="315096"/>
                    </a:cubicBezTo>
                    <a:cubicBezTo>
                      <a:pt x="173967" y="423102"/>
                      <a:pt x="208894" y="530349"/>
                      <a:pt x="246572" y="636456"/>
                    </a:cubicBezTo>
                    <a:cubicBezTo>
                      <a:pt x="250653" y="648225"/>
                      <a:pt x="258341" y="662271"/>
                      <a:pt x="270774" y="661037"/>
                    </a:cubicBezTo>
                    <a:cubicBezTo>
                      <a:pt x="258246" y="561953"/>
                      <a:pt x="246288" y="458218"/>
                      <a:pt x="281499" y="364733"/>
                    </a:cubicBezTo>
                    <a:cubicBezTo>
                      <a:pt x="283207" y="459072"/>
                      <a:pt x="299626" y="553032"/>
                      <a:pt x="330092" y="642435"/>
                    </a:cubicBezTo>
                    <a:cubicBezTo>
                      <a:pt x="348029" y="460686"/>
                      <a:pt x="348029" y="277228"/>
                      <a:pt x="330282" y="95478"/>
                    </a:cubicBezTo>
                    <a:cubicBezTo>
                      <a:pt x="331800" y="88739"/>
                      <a:pt x="333129" y="81906"/>
                      <a:pt x="334647" y="75073"/>
                    </a:cubicBezTo>
                    <a:cubicBezTo>
                      <a:pt x="354009" y="167893"/>
                      <a:pt x="373370" y="260714"/>
                      <a:pt x="392731" y="353629"/>
                    </a:cubicBezTo>
                    <a:cubicBezTo>
                      <a:pt x="382956" y="236037"/>
                      <a:pt x="377546" y="118066"/>
                      <a:pt x="376217" y="0"/>
                    </a:cubicBezTo>
                    <a:close/>
                  </a:path>
                </a:pathLst>
              </a:custGeom>
              <a:solidFill>
                <a:srgbClr val="CF8C44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grpSp>
          <p:nvGrpSpPr>
            <p:cNvPr id="53" name="Graphic 14">
              <a:extLst>
                <a:ext uri="{FF2B5EF4-FFF2-40B4-BE49-F238E27FC236}">
                  <a16:creationId xmlns:a16="http://schemas.microsoft.com/office/drawing/2014/main" id="{47DA0CD6-8986-41C6-939D-6C302D9FBD11}"/>
                </a:ext>
              </a:extLst>
            </p:cNvPr>
            <p:cNvGrpSpPr/>
            <p:nvPr/>
          </p:nvGrpSpPr>
          <p:grpSpPr>
            <a:xfrm>
              <a:off x="5375034" y="4789223"/>
              <a:ext cx="1226432" cy="1002057"/>
              <a:chOff x="5375034" y="4789223"/>
              <a:chExt cx="1226432" cy="1002057"/>
            </a:xfrm>
          </p:grpSpPr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204B8262-5033-4F22-B19B-6E6FDA326C52}"/>
                  </a:ext>
                </a:extLst>
              </p:cNvPr>
              <p:cNvSpPr/>
              <p:nvPr/>
            </p:nvSpPr>
            <p:spPr>
              <a:xfrm>
                <a:off x="5375034" y="4789223"/>
                <a:ext cx="1226432" cy="1002057"/>
              </a:xfrm>
              <a:custGeom>
                <a:avLst/>
                <a:gdLst>
                  <a:gd name="connsiteX0" fmla="*/ 1202125 w 1226432"/>
                  <a:gd name="connsiteY0" fmla="*/ 831563 h 1002057"/>
                  <a:gd name="connsiteX1" fmla="*/ 1200511 w 1226432"/>
                  <a:gd name="connsiteY1" fmla="*/ 980285 h 1002057"/>
                  <a:gd name="connsiteX2" fmla="*/ 1139770 w 1226432"/>
                  <a:gd name="connsiteY2" fmla="*/ 1000311 h 1002057"/>
                  <a:gd name="connsiteX3" fmla="*/ 826097 w 1226432"/>
                  <a:gd name="connsiteY3" fmla="*/ 922106 h 1002057"/>
                  <a:gd name="connsiteX4" fmla="*/ 477309 w 1226432"/>
                  <a:gd name="connsiteY4" fmla="*/ 650573 h 1002057"/>
                  <a:gd name="connsiteX5" fmla="*/ 287017 w 1226432"/>
                  <a:gd name="connsiteY5" fmla="*/ 446425 h 1002057"/>
                  <a:gd name="connsiteX6" fmla="*/ 35225 w 1226432"/>
                  <a:gd name="connsiteY6" fmla="*/ 149077 h 1002057"/>
                  <a:gd name="connsiteX7" fmla="*/ 2861 w 1226432"/>
                  <a:gd name="connsiteY7" fmla="*/ 33573 h 1002057"/>
                  <a:gd name="connsiteX8" fmla="*/ 41489 w 1226432"/>
                  <a:gd name="connsiteY8" fmla="*/ 1589 h 1002057"/>
                  <a:gd name="connsiteX9" fmla="*/ 65501 w 1226432"/>
                  <a:gd name="connsiteY9" fmla="*/ 165 h 1002057"/>
                  <a:gd name="connsiteX10" fmla="*/ 352124 w 1226432"/>
                  <a:gd name="connsiteY10" fmla="*/ 123072 h 1002057"/>
                  <a:gd name="connsiteX11" fmla="*/ 658679 w 1226432"/>
                  <a:gd name="connsiteY11" fmla="*/ 300456 h 1002057"/>
                  <a:gd name="connsiteX12" fmla="*/ 879246 w 1226432"/>
                  <a:gd name="connsiteY12" fmla="*/ 463129 h 1002057"/>
                  <a:gd name="connsiteX13" fmla="*/ 1202125 w 1226432"/>
                  <a:gd name="connsiteY13" fmla="*/ 831563 h 1002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26432" h="1002057">
                    <a:moveTo>
                      <a:pt x="1202125" y="831563"/>
                    </a:moveTo>
                    <a:cubicBezTo>
                      <a:pt x="1226611" y="879492"/>
                      <a:pt x="1242271" y="946403"/>
                      <a:pt x="1200511" y="980285"/>
                    </a:cubicBezTo>
                    <a:cubicBezTo>
                      <a:pt x="1183712" y="993952"/>
                      <a:pt x="1161314" y="998223"/>
                      <a:pt x="1139770" y="1000311"/>
                    </a:cubicBezTo>
                    <a:cubicBezTo>
                      <a:pt x="1030910" y="1010656"/>
                      <a:pt x="922524" y="973831"/>
                      <a:pt x="826097" y="922106"/>
                    </a:cubicBezTo>
                    <a:cubicBezTo>
                      <a:pt x="695408" y="852064"/>
                      <a:pt x="582372" y="755922"/>
                      <a:pt x="477309" y="650573"/>
                    </a:cubicBezTo>
                    <a:cubicBezTo>
                      <a:pt x="411632" y="584801"/>
                      <a:pt x="348992" y="515328"/>
                      <a:pt x="287017" y="446425"/>
                    </a:cubicBezTo>
                    <a:cubicBezTo>
                      <a:pt x="200461" y="350093"/>
                      <a:pt x="111626" y="253950"/>
                      <a:pt x="35225" y="149077"/>
                    </a:cubicBezTo>
                    <a:cubicBezTo>
                      <a:pt x="12637" y="117947"/>
                      <a:pt x="-7674" y="67076"/>
                      <a:pt x="2861" y="33573"/>
                    </a:cubicBezTo>
                    <a:cubicBezTo>
                      <a:pt x="7796" y="17723"/>
                      <a:pt x="19660" y="5670"/>
                      <a:pt x="41489" y="1589"/>
                    </a:cubicBezTo>
                    <a:cubicBezTo>
                      <a:pt x="48417" y="260"/>
                      <a:pt x="56389" y="-309"/>
                      <a:pt x="65501" y="165"/>
                    </a:cubicBezTo>
                    <a:cubicBezTo>
                      <a:pt x="153006" y="4151"/>
                      <a:pt x="274679" y="84444"/>
                      <a:pt x="352124" y="123072"/>
                    </a:cubicBezTo>
                    <a:cubicBezTo>
                      <a:pt x="457852" y="175746"/>
                      <a:pt x="560353" y="235064"/>
                      <a:pt x="658679" y="300456"/>
                    </a:cubicBezTo>
                    <a:cubicBezTo>
                      <a:pt x="734795" y="351042"/>
                      <a:pt x="808349" y="405330"/>
                      <a:pt x="879246" y="463129"/>
                    </a:cubicBezTo>
                    <a:cubicBezTo>
                      <a:pt x="1006898" y="567054"/>
                      <a:pt x="1127432" y="685120"/>
                      <a:pt x="1202125" y="831563"/>
                    </a:cubicBezTo>
                    <a:close/>
                  </a:path>
                </a:pathLst>
              </a:custGeom>
              <a:solidFill>
                <a:srgbClr val="FBC25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68E88EDD-11C4-4D4A-8954-4F25329D2AE7}"/>
                  </a:ext>
                </a:extLst>
              </p:cNvPr>
              <p:cNvSpPr/>
              <p:nvPr/>
            </p:nvSpPr>
            <p:spPr>
              <a:xfrm>
                <a:off x="6025076" y="5490477"/>
                <a:ext cx="20120" cy="16324"/>
              </a:xfrm>
              <a:custGeom>
                <a:avLst/>
                <a:gdLst>
                  <a:gd name="connsiteX0" fmla="*/ 20121 w 20120"/>
                  <a:gd name="connsiteY0" fmla="*/ 16324 h 16324"/>
                  <a:gd name="connsiteX1" fmla="*/ 0 w 20120"/>
                  <a:gd name="connsiteY1" fmla="*/ 0 h 16324"/>
                  <a:gd name="connsiteX2" fmla="*/ 20121 w 20120"/>
                  <a:gd name="connsiteY2" fmla="*/ 16324 h 163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120" h="16324">
                    <a:moveTo>
                      <a:pt x="20121" y="16324"/>
                    </a:moveTo>
                    <a:cubicBezTo>
                      <a:pt x="13287" y="11009"/>
                      <a:pt x="6644" y="5600"/>
                      <a:pt x="0" y="0"/>
                    </a:cubicBezTo>
                    <a:cubicBezTo>
                      <a:pt x="6739" y="5505"/>
                      <a:pt x="13382" y="10915"/>
                      <a:pt x="20121" y="16324"/>
                    </a:cubicBezTo>
                    <a:close/>
                  </a:path>
                </a:pathLst>
              </a:custGeom>
              <a:solidFill>
                <a:srgbClr val="CE8C4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AA76315D-B69D-4E6C-9C0A-C7469C48CCAA}"/>
                  </a:ext>
                </a:extLst>
              </p:cNvPr>
              <p:cNvSpPr/>
              <p:nvPr/>
            </p:nvSpPr>
            <p:spPr>
              <a:xfrm>
                <a:off x="5821592" y="5089869"/>
                <a:ext cx="779874" cy="701411"/>
              </a:xfrm>
              <a:custGeom>
                <a:avLst/>
                <a:gdLst>
                  <a:gd name="connsiteX0" fmla="*/ 755566 w 779874"/>
                  <a:gd name="connsiteY0" fmla="*/ 530918 h 701411"/>
                  <a:gd name="connsiteX1" fmla="*/ 753953 w 779874"/>
                  <a:gd name="connsiteY1" fmla="*/ 679640 h 701411"/>
                  <a:gd name="connsiteX2" fmla="*/ 693211 w 779874"/>
                  <a:gd name="connsiteY2" fmla="*/ 699665 h 701411"/>
                  <a:gd name="connsiteX3" fmla="*/ 379539 w 779874"/>
                  <a:gd name="connsiteY3" fmla="*/ 621461 h 701411"/>
                  <a:gd name="connsiteX4" fmla="*/ 30750 w 779874"/>
                  <a:gd name="connsiteY4" fmla="*/ 349927 h 701411"/>
                  <a:gd name="connsiteX5" fmla="*/ 421489 w 779874"/>
                  <a:gd name="connsiteY5" fmla="*/ 547052 h 701411"/>
                  <a:gd name="connsiteX6" fmla="*/ 226357 w 779874"/>
                  <a:gd name="connsiteY6" fmla="*/ 419211 h 701411"/>
                  <a:gd name="connsiteX7" fmla="*/ 408201 w 779874"/>
                  <a:gd name="connsiteY7" fmla="*/ 513360 h 701411"/>
                  <a:gd name="connsiteX8" fmla="*/ 253785 w 779874"/>
                  <a:gd name="connsiteY8" fmla="*/ 377831 h 701411"/>
                  <a:gd name="connsiteX9" fmla="*/ 474732 w 779874"/>
                  <a:gd name="connsiteY9" fmla="*/ 520288 h 701411"/>
                  <a:gd name="connsiteX10" fmla="*/ 0 w 779874"/>
                  <a:gd name="connsiteY10" fmla="*/ 119964 h 701411"/>
                  <a:gd name="connsiteX11" fmla="*/ 563092 w 779874"/>
                  <a:gd name="connsiteY11" fmla="*/ 507191 h 701411"/>
                  <a:gd name="connsiteX12" fmla="*/ 328004 w 779874"/>
                  <a:gd name="connsiteY12" fmla="*/ 230343 h 701411"/>
                  <a:gd name="connsiteX13" fmla="*/ 600581 w 779874"/>
                  <a:gd name="connsiteY13" fmla="*/ 433637 h 701411"/>
                  <a:gd name="connsiteX14" fmla="*/ 347175 w 779874"/>
                  <a:gd name="connsiteY14" fmla="*/ 151379 h 701411"/>
                  <a:gd name="connsiteX15" fmla="*/ 545724 w 779874"/>
                  <a:gd name="connsiteY15" fmla="*/ 323353 h 701411"/>
                  <a:gd name="connsiteX16" fmla="*/ 212026 w 779874"/>
                  <a:gd name="connsiteY16" fmla="*/ 0 h 701411"/>
                  <a:gd name="connsiteX17" fmla="*/ 432593 w 779874"/>
                  <a:gd name="connsiteY17" fmla="*/ 162673 h 701411"/>
                  <a:gd name="connsiteX18" fmla="*/ 755566 w 779874"/>
                  <a:gd name="connsiteY18" fmla="*/ 530918 h 701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79874" h="701411">
                    <a:moveTo>
                      <a:pt x="755566" y="530918"/>
                    </a:moveTo>
                    <a:cubicBezTo>
                      <a:pt x="780053" y="578847"/>
                      <a:pt x="795713" y="645757"/>
                      <a:pt x="753953" y="679640"/>
                    </a:cubicBezTo>
                    <a:cubicBezTo>
                      <a:pt x="737154" y="693306"/>
                      <a:pt x="714756" y="697577"/>
                      <a:pt x="693211" y="699665"/>
                    </a:cubicBezTo>
                    <a:cubicBezTo>
                      <a:pt x="584351" y="710010"/>
                      <a:pt x="475966" y="673186"/>
                      <a:pt x="379539" y="621461"/>
                    </a:cubicBezTo>
                    <a:cubicBezTo>
                      <a:pt x="248850" y="551418"/>
                      <a:pt x="135814" y="455276"/>
                      <a:pt x="30750" y="349927"/>
                    </a:cubicBezTo>
                    <a:cubicBezTo>
                      <a:pt x="149576" y="433257"/>
                      <a:pt x="277512" y="501022"/>
                      <a:pt x="421489" y="547052"/>
                    </a:cubicBezTo>
                    <a:cubicBezTo>
                      <a:pt x="351826" y="512031"/>
                      <a:pt x="287193" y="467899"/>
                      <a:pt x="226357" y="419211"/>
                    </a:cubicBezTo>
                    <a:cubicBezTo>
                      <a:pt x="280834" y="460970"/>
                      <a:pt x="342620" y="493049"/>
                      <a:pt x="408201" y="513360"/>
                    </a:cubicBezTo>
                    <a:cubicBezTo>
                      <a:pt x="354578" y="470651"/>
                      <a:pt x="303043" y="425475"/>
                      <a:pt x="253785" y="377831"/>
                    </a:cubicBezTo>
                    <a:cubicBezTo>
                      <a:pt x="319367" y="436579"/>
                      <a:pt x="394155" y="484792"/>
                      <a:pt x="474732" y="520288"/>
                    </a:cubicBezTo>
                    <a:cubicBezTo>
                      <a:pt x="331610" y="370238"/>
                      <a:pt x="172164" y="235753"/>
                      <a:pt x="0" y="119964"/>
                    </a:cubicBezTo>
                    <a:cubicBezTo>
                      <a:pt x="200542" y="228919"/>
                      <a:pt x="389599" y="358944"/>
                      <a:pt x="563092" y="507191"/>
                    </a:cubicBezTo>
                    <a:cubicBezTo>
                      <a:pt x="484698" y="414940"/>
                      <a:pt x="406398" y="322594"/>
                      <a:pt x="328004" y="230343"/>
                    </a:cubicBezTo>
                    <a:cubicBezTo>
                      <a:pt x="416648" y="301050"/>
                      <a:pt x="505388" y="371946"/>
                      <a:pt x="600581" y="433637"/>
                    </a:cubicBezTo>
                    <a:cubicBezTo>
                      <a:pt x="509374" y="345846"/>
                      <a:pt x="424621" y="251412"/>
                      <a:pt x="347175" y="151379"/>
                    </a:cubicBezTo>
                    <a:cubicBezTo>
                      <a:pt x="403741" y="218764"/>
                      <a:pt x="470936" y="277038"/>
                      <a:pt x="545724" y="323353"/>
                    </a:cubicBezTo>
                    <a:cubicBezTo>
                      <a:pt x="443223" y="206995"/>
                      <a:pt x="331515" y="98800"/>
                      <a:pt x="212026" y="0"/>
                    </a:cubicBezTo>
                    <a:cubicBezTo>
                      <a:pt x="288142" y="50586"/>
                      <a:pt x="361696" y="104874"/>
                      <a:pt x="432593" y="162673"/>
                    </a:cubicBezTo>
                    <a:cubicBezTo>
                      <a:pt x="560340" y="266408"/>
                      <a:pt x="680874" y="384474"/>
                      <a:pt x="755566" y="530918"/>
                    </a:cubicBezTo>
                    <a:close/>
                  </a:path>
                </a:pathLst>
              </a:custGeom>
              <a:solidFill>
                <a:srgbClr val="CE8C4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1EEBB3D1-5203-4049-8C3D-20ADE5D71C4D}"/>
                  </a:ext>
                </a:extLst>
              </p:cNvPr>
              <p:cNvSpPr/>
              <p:nvPr/>
            </p:nvSpPr>
            <p:spPr>
              <a:xfrm>
                <a:off x="5377990" y="4790717"/>
                <a:ext cx="1032129" cy="800363"/>
              </a:xfrm>
              <a:custGeom>
                <a:avLst/>
                <a:gdLst>
                  <a:gd name="connsiteX0" fmla="*/ 1032130 w 1032129"/>
                  <a:gd name="connsiteY0" fmla="*/ 800363 h 800363"/>
                  <a:gd name="connsiteX1" fmla="*/ 351636 w 1032129"/>
                  <a:gd name="connsiteY1" fmla="*/ 301429 h 800363"/>
                  <a:gd name="connsiteX2" fmla="*/ 179662 w 1032129"/>
                  <a:gd name="connsiteY2" fmla="*/ 174537 h 800363"/>
                  <a:gd name="connsiteX3" fmla="*/ 11389 w 1032129"/>
                  <a:gd name="connsiteY3" fmla="*/ 41285 h 800363"/>
                  <a:gd name="connsiteX4" fmla="*/ 0 w 1032129"/>
                  <a:gd name="connsiteY4" fmla="*/ 31984 h 800363"/>
                  <a:gd name="connsiteX5" fmla="*/ 38628 w 1032129"/>
                  <a:gd name="connsiteY5" fmla="*/ 0 h 800363"/>
                  <a:gd name="connsiteX6" fmla="*/ 111707 w 1032129"/>
                  <a:gd name="connsiteY6" fmla="*/ 69568 h 800363"/>
                  <a:gd name="connsiteX7" fmla="*/ 262232 w 1032129"/>
                  <a:gd name="connsiteY7" fmla="*/ 184217 h 800363"/>
                  <a:gd name="connsiteX8" fmla="*/ 865945 w 1032129"/>
                  <a:gd name="connsiteY8" fmla="*/ 670149 h 800363"/>
                  <a:gd name="connsiteX9" fmla="*/ 1032130 w 1032129"/>
                  <a:gd name="connsiteY9" fmla="*/ 800363 h 800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32129" h="800363">
                    <a:moveTo>
                      <a:pt x="1032130" y="800363"/>
                    </a:moveTo>
                    <a:cubicBezTo>
                      <a:pt x="774074" y="686378"/>
                      <a:pt x="575715" y="472929"/>
                      <a:pt x="351636" y="301429"/>
                    </a:cubicBezTo>
                    <a:cubicBezTo>
                      <a:pt x="295070" y="258151"/>
                      <a:pt x="236607" y="217340"/>
                      <a:pt x="179662" y="174537"/>
                    </a:cubicBezTo>
                    <a:cubicBezTo>
                      <a:pt x="122622" y="131638"/>
                      <a:pt x="66056" y="87316"/>
                      <a:pt x="11389" y="41285"/>
                    </a:cubicBezTo>
                    <a:cubicBezTo>
                      <a:pt x="7498" y="38058"/>
                      <a:pt x="3796" y="34926"/>
                      <a:pt x="0" y="31984"/>
                    </a:cubicBezTo>
                    <a:cubicBezTo>
                      <a:pt x="4935" y="16134"/>
                      <a:pt x="16799" y="4081"/>
                      <a:pt x="38628" y="0"/>
                    </a:cubicBezTo>
                    <a:cubicBezTo>
                      <a:pt x="63684" y="22303"/>
                      <a:pt x="86841" y="46980"/>
                      <a:pt x="111707" y="69568"/>
                    </a:cubicBezTo>
                    <a:cubicBezTo>
                      <a:pt x="158402" y="111992"/>
                      <a:pt x="211076" y="147203"/>
                      <a:pt x="262232" y="184217"/>
                    </a:cubicBezTo>
                    <a:cubicBezTo>
                      <a:pt x="471505" y="335786"/>
                      <a:pt x="655913" y="519624"/>
                      <a:pt x="865945" y="670149"/>
                    </a:cubicBezTo>
                    <a:cubicBezTo>
                      <a:pt x="923175" y="711339"/>
                      <a:pt x="982682" y="750157"/>
                      <a:pt x="1032130" y="800363"/>
                    </a:cubicBezTo>
                    <a:close/>
                  </a:path>
                </a:pathLst>
              </a:custGeom>
              <a:solidFill>
                <a:srgbClr val="DFA54D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EC5C2AFF-8576-43CE-A272-64D25F6C9539}"/>
                  </a:ext>
                </a:extLst>
              </p:cNvPr>
              <p:cNvSpPr/>
              <p:nvPr/>
            </p:nvSpPr>
            <p:spPr>
              <a:xfrm>
                <a:off x="5480396" y="4938964"/>
                <a:ext cx="391877" cy="320695"/>
              </a:xfrm>
              <a:custGeom>
                <a:avLst/>
                <a:gdLst>
                  <a:gd name="connsiteX0" fmla="*/ 391877 w 391877"/>
                  <a:gd name="connsiteY0" fmla="*/ 320696 h 320695"/>
                  <a:gd name="connsiteX1" fmla="*/ 355432 w 391877"/>
                  <a:gd name="connsiteY1" fmla="*/ 300575 h 320695"/>
                  <a:gd name="connsiteX2" fmla="*/ 0 w 391877"/>
                  <a:gd name="connsiteY2" fmla="*/ 0 h 320695"/>
                  <a:gd name="connsiteX3" fmla="*/ 206995 w 391877"/>
                  <a:gd name="connsiteY3" fmla="*/ 148152 h 320695"/>
                  <a:gd name="connsiteX4" fmla="*/ 302189 w 391877"/>
                  <a:gd name="connsiteY4" fmla="*/ 231482 h 320695"/>
                  <a:gd name="connsiteX5" fmla="*/ 391877 w 391877"/>
                  <a:gd name="connsiteY5" fmla="*/ 320696 h 3206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1877" h="320695">
                    <a:moveTo>
                      <a:pt x="391877" y="320696"/>
                    </a:moveTo>
                    <a:cubicBezTo>
                      <a:pt x="377831" y="319082"/>
                      <a:pt x="366252" y="309592"/>
                      <a:pt x="355432" y="300575"/>
                    </a:cubicBezTo>
                    <a:cubicBezTo>
                      <a:pt x="237556" y="201111"/>
                      <a:pt x="111328" y="106582"/>
                      <a:pt x="0" y="0"/>
                    </a:cubicBezTo>
                    <a:cubicBezTo>
                      <a:pt x="72700" y="43278"/>
                      <a:pt x="141603" y="94529"/>
                      <a:pt x="206995" y="148152"/>
                    </a:cubicBezTo>
                    <a:cubicBezTo>
                      <a:pt x="239644" y="174916"/>
                      <a:pt x="271343" y="202725"/>
                      <a:pt x="302189" y="231482"/>
                    </a:cubicBezTo>
                    <a:cubicBezTo>
                      <a:pt x="317089" y="245243"/>
                      <a:pt x="374604" y="320316"/>
                      <a:pt x="391877" y="320696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DD069DE0-90FB-4645-B5FB-308609E65F0F}"/>
                  </a:ext>
                </a:extLst>
              </p:cNvPr>
              <p:cNvSpPr/>
              <p:nvPr/>
            </p:nvSpPr>
            <p:spPr>
              <a:xfrm>
                <a:off x="5601659" y="4914098"/>
                <a:ext cx="515003" cy="389602"/>
              </a:xfrm>
              <a:custGeom>
                <a:avLst/>
                <a:gdLst>
                  <a:gd name="connsiteX0" fmla="*/ 417438 w 515003"/>
                  <a:gd name="connsiteY0" fmla="*/ 334458 h 389602"/>
                  <a:gd name="connsiteX1" fmla="*/ 515004 w 515003"/>
                  <a:gd name="connsiteY1" fmla="*/ 389599 h 389602"/>
                  <a:gd name="connsiteX2" fmla="*/ 278207 w 515003"/>
                  <a:gd name="connsiteY2" fmla="*/ 169981 h 389602"/>
                  <a:gd name="connsiteX3" fmla="*/ 80038 w 515003"/>
                  <a:gd name="connsiteY3" fmla="*/ 28473 h 389602"/>
                  <a:gd name="connsiteX4" fmla="*/ 30 w 515003"/>
                  <a:gd name="connsiteY4" fmla="*/ 0 h 389602"/>
                  <a:gd name="connsiteX5" fmla="*/ 97122 w 515003"/>
                  <a:gd name="connsiteY5" fmla="*/ 73364 h 389602"/>
                  <a:gd name="connsiteX6" fmla="*/ 210063 w 515003"/>
                  <a:gd name="connsiteY6" fmla="*/ 156030 h 389602"/>
                  <a:gd name="connsiteX7" fmla="*/ 417438 w 515003"/>
                  <a:gd name="connsiteY7" fmla="*/ 334458 h 3896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15003" h="389602">
                    <a:moveTo>
                      <a:pt x="417438" y="334458"/>
                    </a:moveTo>
                    <a:cubicBezTo>
                      <a:pt x="445151" y="360937"/>
                      <a:pt x="476661" y="389979"/>
                      <a:pt x="515004" y="389599"/>
                    </a:cubicBezTo>
                    <a:cubicBezTo>
                      <a:pt x="436040" y="316425"/>
                      <a:pt x="357171" y="243250"/>
                      <a:pt x="278207" y="169981"/>
                    </a:cubicBezTo>
                    <a:cubicBezTo>
                      <a:pt x="218320" y="114460"/>
                      <a:pt x="156439" y="57609"/>
                      <a:pt x="80038" y="28473"/>
                    </a:cubicBezTo>
                    <a:cubicBezTo>
                      <a:pt x="53748" y="18412"/>
                      <a:pt x="26415" y="9111"/>
                      <a:pt x="30" y="0"/>
                    </a:cubicBezTo>
                    <a:cubicBezTo>
                      <a:pt x="-1773" y="21165"/>
                      <a:pt x="77760" y="59982"/>
                      <a:pt x="97122" y="73364"/>
                    </a:cubicBezTo>
                    <a:cubicBezTo>
                      <a:pt x="135465" y="99939"/>
                      <a:pt x="173143" y="127462"/>
                      <a:pt x="210063" y="156030"/>
                    </a:cubicBezTo>
                    <a:cubicBezTo>
                      <a:pt x="282288" y="211836"/>
                      <a:pt x="351476" y="271438"/>
                      <a:pt x="417438" y="334458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grpSp>
          <p:nvGrpSpPr>
            <p:cNvPr id="54" name="Graphic 14">
              <a:extLst>
                <a:ext uri="{FF2B5EF4-FFF2-40B4-BE49-F238E27FC236}">
                  <a16:creationId xmlns:a16="http://schemas.microsoft.com/office/drawing/2014/main" id="{6EC1DF96-923B-4B68-908B-79D392A0EAF2}"/>
                </a:ext>
              </a:extLst>
            </p:cNvPr>
            <p:cNvGrpSpPr/>
            <p:nvPr/>
          </p:nvGrpSpPr>
          <p:grpSpPr>
            <a:xfrm>
              <a:off x="6715521" y="4223758"/>
              <a:ext cx="1226432" cy="1002057"/>
              <a:chOff x="6715521" y="4223758"/>
              <a:chExt cx="1226432" cy="1002057"/>
            </a:xfrm>
          </p:grpSpPr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C54141EE-E8C7-4AEC-8676-645EA3A90484}"/>
                  </a:ext>
                </a:extLst>
              </p:cNvPr>
              <p:cNvSpPr/>
              <p:nvPr/>
            </p:nvSpPr>
            <p:spPr>
              <a:xfrm>
                <a:off x="6715521" y="4223758"/>
                <a:ext cx="1226432" cy="1002057"/>
              </a:xfrm>
              <a:custGeom>
                <a:avLst/>
                <a:gdLst>
                  <a:gd name="connsiteX0" fmla="*/ 1202124 w 1226432"/>
                  <a:gd name="connsiteY0" fmla="*/ 831564 h 1002057"/>
                  <a:gd name="connsiteX1" fmla="*/ 1200511 w 1226432"/>
                  <a:gd name="connsiteY1" fmla="*/ 980285 h 1002057"/>
                  <a:gd name="connsiteX2" fmla="*/ 1139770 w 1226432"/>
                  <a:gd name="connsiteY2" fmla="*/ 1000311 h 1002057"/>
                  <a:gd name="connsiteX3" fmla="*/ 826097 w 1226432"/>
                  <a:gd name="connsiteY3" fmla="*/ 922106 h 1002057"/>
                  <a:gd name="connsiteX4" fmla="*/ 477308 w 1226432"/>
                  <a:gd name="connsiteY4" fmla="*/ 650573 h 1002057"/>
                  <a:gd name="connsiteX5" fmla="*/ 287017 w 1226432"/>
                  <a:gd name="connsiteY5" fmla="*/ 446425 h 1002057"/>
                  <a:gd name="connsiteX6" fmla="*/ 35225 w 1226432"/>
                  <a:gd name="connsiteY6" fmla="*/ 149077 h 1002057"/>
                  <a:gd name="connsiteX7" fmla="*/ 2861 w 1226432"/>
                  <a:gd name="connsiteY7" fmla="*/ 33573 h 1002057"/>
                  <a:gd name="connsiteX8" fmla="*/ 41489 w 1226432"/>
                  <a:gd name="connsiteY8" fmla="*/ 1589 h 1002057"/>
                  <a:gd name="connsiteX9" fmla="*/ 65501 w 1226432"/>
                  <a:gd name="connsiteY9" fmla="*/ 165 h 1002057"/>
                  <a:gd name="connsiteX10" fmla="*/ 352124 w 1226432"/>
                  <a:gd name="connsiteY10" fmla="*/ 123072 h 1002057"/>
                  <a:gd name="connsiteX11" fmla="*/ 658679 w 1226432"/>
                  <a:gd name="connsiteY11" fmla="*/ 300456 h 1002057"/>
                  <a:gd name="connsiteX12" fmla="*/ 879246 w 1226432"/>
                  <a:gd name="connsiteY12" fmla="*/ 463129 h 1002057"/>
                  <a:gd name="connsiteX13" fmla="*/ 1202124 w 1226432"/>
                  <a:gd name="connsiteY13" fmla="*/ 831564 h 1002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26432" h="1002057">
                    <a:moveTo>
                      <a:pt x="1202124" y="831564"/>
                    </a:moveTo>
                    <a:cubicBezTo>
                      <a:pt x="1226611" y="879492"/>
                      <a:pt x="1242271" y="946403"/>
                      <a:pt x="1200511" y="980285"/>
                    </a:cubicBezTo>
                    <a:cubicBezTo>
                      <a:pt x="1183712" y="993952"/>
                      <a:pt x="1161314" y="998223"/>
                      <a:pt x="1139770" y="1000311"/>
                    </a:cubicBezTo>
                    <a:cubicBezTo>
                      <a:pt x="1030910" y="1010656"/>
                      <a:pt x="922524" y="973831"/>
                      <a:pt x="826097" y="922106"/>
                    </a:cubicBezTo>
                    <a:cubicBezTo>
                      <a:pt x="695408" y="852064"/>
                      <a:pt x="582372" y="755922"/>
                      <a:pt x="477308" y="650573"/>
                    </a:cubicBezTo>
                    <a:cubicBezTo>
                      <a:pt x="411632" y="584801"/>
                      <a:pt x="348992" y="515328"/>
                      <a:pt x="287017" y="446425"/>
                    </a:cubicBezTo>
                    <a:cubicBezTo>
                      <a:pt x="200461" y="350093"/>
                      <a:pt x="111626" y="253951"/>
                      <a:pt x="35225" y="149077"/>
                    </a:cubicBezTo>
                    <a:cubicBezTo>
                      <a:pt x="12637" y="117947"/>
                      <a:pt x="-7674" y="67076"/>
                      <a:pt x="2861" y="33573"/>
                    </a:cubicBezTo>
                    <a:cubicBezTo>
                      <a:pt x="7796" y="17723"/>
                      <a:pt x="19660" y="5670"/>
                      <a:pt x="41489" y="1589"/>
                    </a:cubicBezTo>
                    <a:cubicBezTo>
                      <a:pt x="48417" y="260"/>
                      <a:pt x="56389" y="-309"/>
                      <a:pt x="65501" y="165"/>
                    </a:cubicBezTo>
                    <a:cubicBezTo>
                      <a:pt x="153006" y="4151"/>
                      <a:pt x="274679" y="84444"/>
                      <a:pt x="352124" y="123072"/>
                    </a:cubicBezTo>
                    <a:cubicBezTo>
                      <a:pt x="457852" y="175746"/>
                      <a:pt x="560353" y="235064"/>
                      <a:pt x="658679" y="300456"/>
                    </a:cubicBezTo>
                    <a:cubicBezTo>
                      <a:pt x="734795" y="351042"/>
                      <a:pt x="808349" y="405330"/>
                      <a:pt x="879246" y="463129"/>
                    </a:cubicBezTo>
                    <a:cubicBezTo>
                      <a:pt x="1006898" y="567054"/>
                      <a:pt x="1127432" y="685120"/>
                      <a:pt x="1202124" y="831564"/>
                    </a:cubicBezTo>
                    <a:close/>
                  </a:path>
                </a:pathLst>
              </a:custGeom>
              <a:solidFill>
                <a:srgbClr val="FBC25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AF2438CA-11A5-47A2-9ED2-2C0401509AEB}"/>
                  </a:ext>
                </a:extLst>
              </p:cNvPr>
              <p:cNvSpPr/>
              <p:nvPr/>
            </p:nvSpPr>
            <p:spPr>
              <a:xfrm>
                <a:off x="7365563" y="4925013"/>
                <a:ext cx="20120" cy="16324"/>
              </a:xfrm>
              <a:custGeom>
                <a:avLst/>
                <a:gdLst>
                  <a:gd name="connsiteX0" fmla="*/ 20121 w 20120"/>
                  <a:gd name="connsiteY0" fmla="*/ 16324 h 16324"/>
                  <a:gd name="connsiteX1" fmla="*/ 0 w 20120"/>
                  <a:gd name="connsiteY1" fmla="*/ 0 h 16324"/>
                  <a:gd name="connsiteX2" fmla="*/ 20121 w 20120"/>
                  <a:gd name="connsiteY2" fmla="*/ 16324 h 163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120" h="16324">
                    <a:moveTo>
                      <a:pt x="20121" y="16324"/>
                    </a:moveTo>
                    <a:cubicBezTo>
                      <a:pt x="13287" y="11009"/>
                      <a:pt x="6643" y="5600"/>
                      <a:pt x="0" y="0"/>
                    </a:cubicBezTo>
                    <a:cubicBezTo>
                      <a:pt x="6643" y="5505"/>
                      <a:pt x="13382" y="10914"/>
                      <a:pt x="20121" y="16324"/>
                    </a:cubicBezTo>
                    <a:close/>
                  </a:path>
                </a:pathLst>
              </a:custGeom>
              <a:solidFill>
                <a:srgbClr val="CE8C4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0D4DBADD-AEA1-4B9C-AB89-070E2B7F1EB8}"/>
                  </a:ext>
                </a:extLst>
              </p:cNvPr>
              <p:cNvSpPr/>
              <p:nvPr/>
            </p:nvSpPr>
            <p:spPr>
              <a:xfrm>
                <a:off x="7162079" y="4524404"/>
                <a:ext cx="779874" cy="701412"/>
              </a:xfrm>
              <a:custGeom>
                <a:avLst/>
                <a:gdLst>
                  <a:gd name="connsiteX0" fmla="*/ 755566 w 779874"/>
                  <a:gd name="connsiteY0" fmla="*/ 530918 h 701412"/>
                  <a:gd name="connsiteX1" fmla="*/ 753953 w 779874"/>
                  <a:gd name="connsiteY1" fmla="*/ 679640 h 701412"/>
                  <a:gd name="connsiteX2" fmla="*/ 693212 w 779874"/>
                  <a:gd name="connsiteY2" fmla="*/ 699665 h 701412"/>
                  <a:gd name="connsiteX3" fmla="*/ 379539 w 779874"/>
                  <a:gd name="connsiteY3" fmla="*/ 621461 h 701412"/>
                  <a:gd name="connsiteX4" fmla="*/ 30750 w 779874"/>
                  <a:gd name="connsiteY4" fmla="*/ 349928 h 701412"/>
                  <a:gd name="connsiteX5" fmla="*/ 421489 w 779874"/>
                  <a:gd name="connsiteY5" fmla="*/ 547053 h 701412"/>
                  <a:gd name="connsiteX6" fmla="*/ 226357 w 779874"/>
                  <a:gd name="connsiteY6" fmla="*/ 419211 h 701412"/>
                  <a:gd name="connsiteX7" fmla="*/ 408201 w 779874"/>
                  <a:gd name="connsiteY7" fmla="*/ 513360 h 701412"/>
                  <a:gd name="connsiteX8" fmla="*/ 253785 w 779874"/>
                  <a:gd name="connsiteY8" fmla="*/ 377831 h 701412"/>
                  <a:gd name="connsiteX9" fmla="*/ 474732 w 779874"/>
                  <a:gd name="connsiteY9" fmla="*/ 520288 h 701412"/>
                  <a:gd name="connsiteX10" fmla="*/ 0 w 779874"/>
                  <a:gd name="connsiteY10" fmla="*/ 119964 h 701412"/>
                  <a:gd name="connsiteX11" fmla="*/ 563092 w 779874"/>
                  <a:gd name="connsiteY11" fmla="*/ 507191 h 701412"/>
                  <a:gd name="connsiteX12" fmla="*/ 328004 w 779874"/>
                  <a:gd name="connsiteY12" fmla="*/ 230343 h 701412"/>
                  <a:gd name="connsiteX13" fmla="*/ 600581 w 779874"/>
                  <a:gd name="connsiteY13" fmla="*/ 433637 h 701412"/>
                  <a:gd name="connsiteX14" fmla="*/ 347175 w 779874"/>
                  <a:gd name="connsiteY14" fmla="*/ 151379 h 701412"/>
                  <a:gd name="connsiteX15" fmla="*/ 545724 w 779874"/>
                  <a:gd name="connsiteY15" fmla="*/ 323353 h 701412"/>
                  <a:gd name="connsiteX16" fmla="*/ 212026 w 779874"/>
                  <a:gd name="connsiteY16" fmla="*/ 0 h 701412"/>
                  <a:gd name="connsiteX17" fmla="*/ 432593 w 779874"/>
                  <a:gd name="connsiteY17" fmla="*/ 162673 h 701412"/>
                  <a:gd name="connsiteX18" fmla="*/ 755566 w 779874"/>
                  <a:gd name="connsiteY18" fmla="*/ 530918 h 701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79874" h="701412">
                    <a:moveTo>
                      <a:pt x="755566" y="530918"/>
                    </a:moveTo>
                    <a:cubicBezTo>
                      <a:pt x="780053" y="578847"/>
                      <a:pt x="795713" y="645757"/>
                      <a:pt x="753953" y="679640"/>
                    </a:cubicBezTo>
                    <a:cubicBezTo>
                      <a:pt x="737154" y="693307"/>
                      <a:pt x="714756" y="697577"/>
                      <a:pt x="693212" y="699665"/>
                    </a:cubicBezTo>
                    <a:cubicBezTo>
                      <a:pt x="584352" y="710010"/>
                      <a:pt x="475966" y="673186"/>
                      <a:pt x="379539" y="621461"/>
                    </a:cubicBezTo>
                    <a:cubicBezTo>
                      <a:pt x="248850" y="551418"/>
                      <a:pt x="135814" y="455276"/>
                      <a:pt x="30750" y="349928"/>
                    </a:cubicBezTo>
                    <a:cubicBezTo>
                      <a:pt x="149576" y="433257"/>
                      <a:pt x="277512" y="501022"/>
                      <a:pt x="421489" y="547053"/>
                    </a:cubicBezTo>
                    <a:cubicBezTo>
                      <a:pt x="351826" y="512031"/>
                      <a:pt x="287193" y="467899"/>
                      <a:pt x="226357" y="419211"/>
                    </a:cubicBezTo>
                    <a:cubicBezTo>
                      <a:pt x="280834" y="460970"/>
                      <a:pt x="342620" y="493050"/>
                      <a:pt x="408201" y="513360"/>
                    </a:cubicBezTo>
                    <a:cubicBezTo>
                      <a:pt x="354578" y="470651"/>
                      <a:pt x="303043" y="425475"/>
                      <a:pt x="253785" y="377831"/>
                    </a:cubicBezTo>
                    <a:cubicBezTo>
                      <a:pt x="319367" y="436579"/>
                      <a:pt x="394155" y="484793"/>
                      <a:pt x="474732" y="520288"/>
                    </a:cubicBezTo>
                    <a:cubicBezTo>
                      <a:pt x="331610" y="370238"/>
                      <a:pt x="172164" y="235753"/>
                      <a:pt x="0" y="119964"/>
                    </a:cubicBezTo>
                    <a:cubicBezTo>
                      <a:pt x="200542" y="228919"/>
                      <a:pt x="389599" y="358944"/>
                      <a:pt x="563092" y="507191"/>
                    </a:cubicBezTo>
                    <a:cubicBezTo>
                      <a:pt x="484698" y="414940"/>
                      <a:pt x="406398" y="322594"/>
                      <a:pt x="328004" y="230343"/>
                    </a:cubicBezTo>
                    <a:cubicBezTo>
                      <a:pt x="416648" y="301050"/>
                      <a:pt x="505388" y="371946"/>
                      <a:pt x="600581" y="433637"/>
                    </a:cubicBezTo>
                    <a:cubicBezTo>
                      <a:pt x="509374" y="345847"/>
                      <a:pt x="424620" y="251413"/>
                      <a:pt x="347175" y="151379"/>
                    </a:cubicBezTo>
                    <a:cubicBezTo>
                      <a:pt x="403741" y="218764"/>
                      <a:pt x="470936" y="277038"/>
                      <a:pt x="545724" y="323353"/>
                    </a:cubicBezTo>
                    <a:cubicBezTo>
                      <a:pt x="443223" y="206995"/>
                      <a:pt x="331515" y="98800"/>
                      <a:pt x="212026" y="0"/>
                    </a:cubicBezTo>
                    <a:cubicBezTo>
                      <a:pt x="288142" y="50586"/>
                      <a:pt x="361696" y="104874"/>
                      <a:pt x="432593" y="162673"/>
                    </a:cubicBezTo>
                    <a:cubicBezTo>
                      <a:pt x="560340" y="266408"/>
                      <a:pt x="680873" y="384474"/>
                      <a:pt x="755566" y="530918"/>
                    </a:cubicBezTo>
                    <a:close/>
                  </a:path>
                </a:pathLst>
              </a:custGeom>
              <a:solidFill>
                <a:srgbClr val="CE8C4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295E0DC2-4D70-4723-8A3D-4F014395304F}"/>
                  </a:ext>
                </a:extLst>
              </p:cNvPr>
              <p:cNvSpPr/>
              <p:nvPr/>
            </p:nvSpPr>
            <p:spPr>
              <a:xfrm>
                <a:off x="6718477" y="4225252"/>
                <a:ext cx="1032129" cy="800363"/>
              </a:xfrm>
              <a:custGeom>
                <a:avLst/>
                <a:gdLst>
                  <a:gd name="connsiteX0" fmla="*/ 1032130 w 1032129"/>
                  <a:gd name="connsiteY0" fmla="*/ 800363 h 800363"/>
                  <a:gd name="connsiteX1" fmla="*/ 351636 w 1032129"/>
                  <a:gd name="connsiteY1" fmla="*/ 301429 h 800363"/>
                  <a:gd name="connsiteX2" fmla="*/ 179662 w 1032129"/>
                  <a:gd name="connsiteY2" fmla="*/ 174537 h 800363"/>
                  <a:gd name="connsiteX3" fmla="*/ 11389 w 1032129"/>
                  <a:gd name="connsiteY3" fmla="*/ 41285 h 800363"/>
                  <a:gd name="connsiteX4" fmla="*/ 0 w 1032129"/>
                  <a:gd name="connsiteY4" fmla="*/ 31984 h 800363"/>
                  <a:gd name="connsiteX5" fmla="*/ 38628 w 1032129"/>
                  <a:gd name="connsiteY5" fmla="*/ 0 h 800363"/>
                  <a:gd name="connsiteX6" fmla="*/ 111707 w 1032129"/>
                  <a:gd name="connsiteY6" fmla="*/ 69663 h 800363"/>
                  <a:gd name="connsiteX7" fmla="*/ 262232 w 1032129"/>
                  <a:gd name="connsiteY7" fmla="*/ 184312 h 800363"/>
                  <a:gd name="connsiteX8" fmla="*/ 865945 w 1032129"/>
                  <a:gd name="connsiteY8" fmla="*/ 670244 h 800363"/>
                  <a:gd name="connsiteX9" fmla="*/ 1032130 w 1032129"/>
                  <a:gd name="connsiteY9" fmla="*/ 800363 h 800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32129" h="800363">
                    <a:moveTo>
                      <a:pt x="1032130" y="800363"/>
                    </a:moveTo>
                    <a:cubicBezTo>
                      <a:pt x="774074" y="686378"/>
                      <a:pt x="575715" y="472929"/>
                      <a:pt x="351636" y="301429"/>
                    </a:cubicBezTo>
                    <a:cubicBezTo>
                      <a:pt x="295070" y="258151"/>
                      <a:pt x="236607" y="217340"/>
                      <a:pt x="179662" y="174537"/>
                    </a:cubicBezTo>
                    <a:cubicBezTo>
                      <a:pt x="122622" y="131638"/>
                      <a:pt x="66056" y="87316"/>
                      <a:pt x="11389" y="41285"/>
                    </a:cubicBezTo>
                    <a:cubicBezTo>
                      <a:pt x="7498" y="38058"/>
                      <a:pt x="3796" y="34926"/>
                      <a:pt x="0" y="31984"/>
                    </a:cubicBezTo>
                    <a:cubicBezTo>
                      <a:pt x="4935" y="16134"/>
                      <a:pt x="16799" y="4081"/>
                      <a:pt x="38628" y="0"/>
                    </a:cubicBezTo>
                    <a:cubicBezTo>
                      <a:pt x="63684" y="22303"/>
                      <a:pt x="86841" y="46980"/>
                      <a:pt x="111707" y="69663"/>
                    </a:cubicBezTo>
                    <a:cubicBezTo>
                      <a:pt x="158402" y="112087"/>
                      <a:pt x="211076" y="147298"/>
                      <a:pt x="262232" y="184312"/>
                    </a:cubicBezTo>
                    <a:cubicBezTo>
                      <a:pt x="471505" y="335881"/>
                      <a:pt x="655912" y="519719"/>
                      <a:pt x="865945" y="670244"/>
                    </a:cubicBezTo>
                    <a:cubicBezTo>
                      <a:pt x="923175" y="711339"/>
                      <a:pt x="982682" y="750157"/>
                      <a:pt x="1032130" y="800363"/>
                    </a:cubicBezTo>
                    <a:close/>
                  </a:path>
                </a:pathLst>
              </a:custGeom>
              <a:solidFill>
                <a:srgbClr val="DFA54D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AC480E9F-5642-4081-9A73-F00C0DBE737D}"/>
                  </a:ext>
                </a:extLst>
              </p:cNvPr>
              <p:cNvSpPr/>
              <p:nvPr/>
            </p:nvSpPr>
            <p:spPr>
              <a:xfrm>
                <a:off x="6820788" y="4373499"/>
                <a:ext cx="391876" cy="320695"/>
              </a:xfrm>
              <a:custGeom>
                <a:avLst/>
                <a:gdLst>
                  <a:gd name="connsiteX0" fmla="*/ 391877 w 391876"/>
                  <a:gd name="connsiteY0" fmla="*/ 320696 h 320695"/>
                  <a:gd name="connsiteX1" fmla="*/ 355432 w 391876"/>
                  <a:gd name="connsiteY1" fmla="*/ 300575 h 320695"/>
                  <a:gd name="connsiteX2" fmla="*/ 0 w 391876"/>
                  <a:gd name="connsiteY2" fmla="*/ 0 h 320695"/>
                  <a:gd name="connsiteX3" fmla="*/ 206995 w 391876"/>
                  <a:gd name="connsiteY3" fmla="*/ 148152 h 320695"/>
                  <a:gd name="connsiteX4" fmla="*/ 302189 w 391876"/>
                  <a:gd name="connsiteY4" fmla="*/ 231482 h 320695"/>
                  <a:gd name="connsiteX5" fmla="*/ 391877 w 391876"/>
                  <a:gd name="connsiteY5" fmla="*/ 320696 h 3206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1876" h="320695">
                    <a:moveTo>
                      <a:pt x="391877" y="320696"/>
                    </a:moveTo>
                    <a:cubicBezTo>
                      <a:pt x="377831" y="319082"/>
                      <a:pt x="366252" y="309591"/>
                      <a:pt x="355432" y="300575"/>
                    </a:cubicBezTo>
                    <a:cubicBezTo>
                      <a:pt x="237556" y="201111"/>
                      <a:pt x="111327" y="106582"/>
                      <a:pt x="0" y="0"/>
                    </a:cubicBezTo>
                    <a:cubicBezTo>
                      <a:pt x="72700" y="43278"/>
                      <a:pt x="141603" y="94529"/>
                      <a:pt x="206995" y="148152"/>
                    </a:cubicBezTo>
                    <a:cubicBezTo>
                      <a:pt x="239644" y="174916"/>
                      <a:pt x="271343" y="202725"/>
                      <a:pt x="302189" y="231482"/>
                    </a:cubicBezTo>
                    <a:cubicBezTo>
                      <a:pt x="317184" y="245243"/>
                      <a:pt x="374604" y="320411"/>
                      <a:pt x="391877" y="320696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93B4F165-254B-4020-85AA-E9E52A061BCD}"/>
                  </a:ext>
                </a:extLst>
              </p:cNvPr>
              <p:cNvSpPr/>
              <p:nvPr/>
            </p:nvSpPr>
            <p:spPr>
              <a:xfrm>
                <a:off x="6942146" y="4348633"/>
                <a:ext cx="515003" cy="389602"/>
              </a:xfrm>
              <a:custGeom>
                <a:avLst/>
                <a:gdLst>
                  <a:gd name="connsiteX0" fmla="*/ 417438 w 515003"/>
                  <a:gd name="connsiteY0" fmla="*/ 334457 h 389602"/>
                  <a:gd name="connsiteX1" fmla="*/ 515004 w 515003"/>
                  <a:gd name="connsiteY1" fmla="*/ 389599 h 389602"/>
                  <a:gd name="connsiteX2" fmla="*/ 278207 w 515003"/>
                  <a:gd name="connsiteY2" fmla="*/ 169981 h 389602"/>
                  <a:gd name="connsiteX3" fmla="*/ 80038 w 515003"/>
                  <a:gd name="connsiteY3" fmla="*/ 28473 h 389602"/>
                  <a:gd name="connsiteX4" fmla="*/ 30 w 515003"/>
                  <a:gd name="connsiteY4" fmla="*/ 0 h 389602"/>
                  <a:gd name="connsiteX5" fmla="*/ 97122 w 515003"/>
                  <a:gd name="connsiteY5" fmla="*/ 73364 h 389602"/>
                  <a:gd name="connsiteX6" fmla="*/ 210063 w 515003"/>
                  <a:gd name="connsiteY6" fmla="*/ 156030 h 389602"/>
                  <a:gd name="connsiteX7" fmla="*/ 417438 w 515003"/>
                  <a:gd name="connsiteY7" fmla="*/ 334457 h 3896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15003" h="389602">
                    <a:moveTo>
                      <a:pt x="417438" y="334457"/>
                    </a:moveTo>
                    <a:cubicBezTo>
                      <a:pt x="445151" y="360937"/>
                      <a:pt x="476661" y="389979"/>
                      <a:pt x="515004" y="389599"/>
                    </a:cubicBezTo>
                    <a:cubicBezTo>
                      <a:pt x="436040" y="316425"/>
                      <a:pt x="357171" y="243250"/>
                      <a:pt x="278207" y="169981"/>
                    </a:cubicBezTo>
                    <a:cubicBezTo>
                      <a:pt x="218320" y="114460"/>
                      <a:pt x="156439" y="57609"/>
                      <a:pt x="80038" y="28473"/>
                    </a:cubicBezTo>
                    <a:cubicBezTo>
                      <a:pt x="53748" y="18412"/>
                      <a:pt x="26415" y="9111"/>
                      <a:pt x="30" y="0"/>
                    </a:cubicBezTo>
                    <a:cubicBezTo>
                      <a:pt x="-1773" y="21165"/>
                      <a:pt x="77760" y="59982"/>
                      <a:pt x="97122" y="73364"/>
                    </a:cubicBezTo>
                    <a:cubicBezTo>
                      <a:pt x="135465" y="99939"/>
                      <a:pt x="173143" y="127462"/>
                      <a:pt x="210063" y="156030"/>
                    </a:cubicBezTo>
                    <a:cubicBezTo>
                      <a:pt x="282288" y="211836"/>
                      <a:pt x="351476" y="271438"/>
                      <a:pt x="417438" y="334457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grpSp>
          <p:nvGrpSpPr>
            <p:cNvPr id="55" name="Graphic 14">
              <a:extLst>
                <a:ext uri="{FF2B5EF4-FFF2-40B4-BE49-F238E27FC236}">
                  <a16:creationId xmlns:a16="http://schemas.microsoft.com/office/drawing/2014/main" id="{DB5E70B9-5586-465A-AD27-555C1CE78D3F}"/>
                </a:ext>
              </a:extLst>
            </p:cNvPr>
            <p:cNvGrpSpPr/>
            <p:nvPr/>
          </p:nvGrpSpPr>
          <p:grpSpPr>
            <a:xfrm>
              <a:off x="3885973" y="5618238"/>
              <a:ext cx="1226178" cy="819689"/>
              <a:chOff x="3885973" y="5618238"/>
              <a:chExt cx="1226178" cy="819689"/>
            </a:xfrm>
          </p:grpSpPr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86DBE1C4-9481-42CD-892A-BF518830D0B6}"/>
                  </a:ext>
                </a:extLst>
              </p:cNvPr>
              <p:cNvSpPr/>
              <p:nvPr/>
            </p:nvSpPr>
            <p:spPr>
              <a:xfrm>
                <a:off x="3885973" y="5618238"/>
                <a:ext cx="1226178" cy="819689"/>
              </a:xfrm>
              <a:custGeom>
                <a:avLst/>
                <a:gdLst>
                  <a:gd name="connsiteX0" fmla="*/ 1226178 w 1226178"/>
                  <a:gd name="connsiteY0" fmla="*/ 7105 h 819689"/>
                  <a:gd name="connsiteX1" fmla="*/ 1226178 w 1226178"/>
                  <a:gd name="connsiteY1" fmla="*/ 8908 h 819689"/>
                  <a:gd name="connsiteX2" fmla="*/ 1124057 w 1226178"/>
                  <a:gd name="connsiteY2" fmla="*/ 220364 h 819689"/>
                  <a:gd name="connsiteX3" fmla="*/ 1021366 w 1226178"/>
                  <a:gd name="connsiteY3" fmla="*/ 333020 h 819689"/>
                  <a:gd name="connsiteX4" fmla="*/ 727624 w 1226178"/>
                  <a:gd name="connsiteY4" fmla="*/ 581396 h 819689"/>
                  <a:gd name="connsiteX5" fmla="*/ 248241 w 1226178"/>
                  <a:gd name="connsiteY5" fmla="*/ 814586 h 819689"/>
                  <a:gd name="connsiteX6" fmla="*/ 22549 w 1226178"/>
                  <a:gd name="connsiteY6" fmla="*/ 749953 h 819689"/>
                  <a:gd name="connsiteX7" fmla="*/ 45327 w 1226178"/>
                  <a:gd name="connsiteY7" fmla="*/ 531854 h 819689"/>
                  <a:gd name="connsiteX8" fmla="*/ 309837 w 1226178"/>
                  <a:gd name="connsiteY8" fmla="*/ 298474 h 819689"/>
                  <a:gd name="connsiteX9" fmla="*/ 646098 w 1226178"/>
                  <a:gd name="connsiteY9" fmla="*/ 130675 h 819689"/>
                  <a:gd name="connsiteX10" fmla="*/ 972583 w 1226178"/>
                  <a:gd name="connsiteY10" fmla="*/ 27320 h 819689"/>
                  <a:gd name="connsiteX11" fmla="*/ 1226178 w 1226178"/>
                  <a:gd name="connsiteY11" fmla="*/ 3783 h 819689"/>
                  <a:gd name="connsiteX12" fmla="*/ 1226178 w 1226178"/>
                  <a:gd name="connsiteY12" fmla="*/ 7105 h 819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26178" h="819689">
                    <a:moveTo>
                      <a:pt x="1226178" y="7105"/>
                    </a:moveTo>
                    <a:lnTo>
                      <a:pt x="1226178" y="8908"/>
                    </a:lnTo>
                    <a:cubicBezTo>
                      <a:pt x="1225989" y="88441"/>
                      <a:pt x="1175592" y="159338"/>
                      <a:pt x="1124057" y="220364"/>
                    </a:cubicBezTo>
                    <a:cubicBezTo>
                      <a:pt x="1091219" y="259182"/>
                      <a:pt x="1057052" y="296765"/>
                      <a:pt x="1021366" y="333020"/>
                    </a:cubicBezTo>
                    <a:cubicBezTo>
                      <a:pt x="931488" y="424702"/>
                      <a:pt x="832973" y="507937"/>
                      <a:pt x="727624" y="581396"/>
                    </a:cubicBezTo>
                    <a:cubicBezTo>
                      <a:pt x="583648" y="681714"/>
                      <a:pt x="424297" y="786588"/>
                      <a:pt x="248241" y="814586"/>
                    </a:cubicBezTo>
                    <a:cubicBezTo>
                      <a:pt x="166430" y="827588"/>
                      <a:pt x="68200" y="819047"/>
                      <a:pt x="22549" y="749953"/>
                    </a:cubicBezTo>
                    <a:cubicBezTo>
                      <a:pt x="-20160" y="685321"/>
                      <a:pt x="3662" y="597056"/>
                      <a:pt x="45327" y="531854"/>
                    </a:cubicBezTo>
                    <a:cubicBezTo>
                      <a:pt x="109201" y="431820"/>
                      <a:pt x="208380" y="359974"/>
                      <a:pt x="309837" y="298474"/>
                    </a:cubicBezTo>
                    <a:cubicBezTo>
                      <a:pt x="417084" y="233461"/>
                      <a:pt x="529645" y="177370"/>
                      <a:pt x="646098" y="130675"/>
                    </a:cubicBezTo>
                    <a:cubicBezTo>
                      <a:pt x="752206" y="88251"/>
                      <a:pt x="861445" y="53610"/>
                      <a:pt x="972583" y="27320"/>
                    </a:cubicBezTo>
                    <a:cubicBezTo>
                      <a:pt x="1055723" y="7674"/>
                      <a:pt x="1141520" y="-7321"/>
                      <a:pt x="1226178" y="3783"/>
                    </a:cubicBezTo>
                    <a:cubicBezTo>
                      <a:pt x="1226178" y="5017"/>
                      <a:pt x="1226178" y="6061"/>
                      <a:pt x="1226178" y="7105"/>
                    </a:cubicBezTo>
                    <a:close/>
                  </a:path>
                </a:pathLst>
              </a:custGeom>
              <a:solidFill>
                <a:srgbClr val="FBC25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C9A820FB-84B2-4775-9720-EB33518673A9}"/>
                  </a:ext>
                </a:extLst>
              </p:cNvPr>
              <p:cNvSpPr/>
              <p:nvPr/>
            </p:nvSpPr>
            <p:spPr>
              <a:xfrm>
                <a:off x="4025138" y="5625342"/>
                <a:ext cx="1087013" cy="670175"/>
              </a:xfrm>
              <a:custGeom>
                <a:avLst/>
                <a:gdLst>
                  <a:gd name="connsiteX0" fmla="*/ 1087014 w 1087013"/>
                  <a:gd name="connsiteY0" fmla="*/ 0 h 670175"/>
                  <a:gd name="connsiteX1" fmla="*/ 1087014 w 1087013"/>
                  <a:gd name="connsiteY1" fmla="*/ 1803 h 670175"/>
                  <a:gd name="connsiteX2" fmla="*/ 543947 w 1087013"/>
                  <a:gd name="connsiteY2" fmla="*/ 335217 h 670175"/>
                  <a:gd name="connsiteX3" fmla="*/ 235495 w 1087013"/>
                  <a:gd name="connsiteY3" fmla="*/ 542497 h 670175"/>
                  <a:gd name="connsiteX4" fmla="*/ 216 w 1087013"/>
                  <a:gd name="connsiteY4" fmla="*/ 646801 h 670175"/>
                  <a:gd name="connsiteX5" fmla="*/ 280102 w 1087013"/>
                  <a:gd name="connsiteY5" fmla="*/ 424620 h 670175"/>
                  <a:gd name="connsiteX6" fmla="*/ 1087014 w 1087013"/>
                  <a:gd name="connsiteY6" fmla="*/ 0 h 670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87013" h="670175">
                    <a:moveTo>
                      <a:pt x="1087014" y="0"/>
                    </a:moveTo>
                    <a:lnTo>
                      <a:pt x="1087014" y="1803"/>
                    </a:lnTo>
                    <a:cubicBezTo>
                      <a:pt x="897386" y="87790"/>
                      <a:pt x="713833" y="223984"/>
                      <a:pt x="543947" y="335217"/>
                    </a:cubicBezTo>
                    <a:cubicBezTo>
                      <a:pt x="440307" y="403076"/>
                      <a:pt x="337806" y="472644"/>
                      <a:pt x="235495" y="542497"/>
                    </a:cubicBezTo>
                    <a:cubicBezTo>
                      <a:pt x="199240" y="567173"/>
                      <a:pt x="8474" y="729751"/>
                      <a:pt x="216" y="646801"/>
                    </a:cubicBezTo>
                    <a:cubicBezTo>
                      <a:pt x="-8041" y="564231"/>
                      <a:pt x="222302" y="458788"/>
                      <a:pt x="280102" y="424620"/>
                    </a:cubicBezTo>
                    <a:cubicBezTo>
                      <a:pt x="541954" y="269730"/>
                      <a:pt x="805325" y="114080"/>
                      <a:pt x="1087014" y="0"/>
                    </a:cubicBezTo>
                    <a:close/>
                  </a:path>
                </a:pathLst>
              </a:custGeom>
              <a:solidFill>
                <a:srgbClr val="DFA54D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3F0D0F47-9597-4FE0-9624-9B77F4298D07}"/>
                  </a:ext>
                </a:extLst>
              </p:cNvPr>
              <p:cNvSpPr/>
              <p:nvPr/>
            </p:nvSpPr>
            <p:spPr>
              <a:xfrm>
                <a:off x="3885973" y="5748913"/>
                <a:ext cx="1021365" cy="689014"/>
              </a:xfrm>
              <a:custGeom>
                <a:avLst/>
                <a:gdLst>
                  <a:gd name="connsiteX0" fmla="*/ 1021366 w 1021365"/>
                  <a:gd name="connsiteY0" fmla="*/ 202345 h 689014"/>
                  <a:gd name="connsiteX1" fmla="*/ 727624 w 1021365"/>
                  <a:gd name="connsiteY1" fmla="*/ 450720 h 689014"/>
                  <a:gd name="connsiteX2" fmla="*/ 248241 w 1021365"/>
                  <a:gd name="connsiteY2" fmla="*/ 683911 h 689014"/>
                  <a:gd name="connsiteX3" fmla="*/ 22549 w 1021365"/>
                  <a:gd name="connsiteY3" fmla="*/ 619278 h 689014"/>
                  <a:gd name="connsiteX4" fmla="*/ 45327 w 1021365"/>
                  <a:gd name="connsiteY4" fmla="*/ 401178 h 689014"/>
                  <a:gd name="connsiteX5" fmla="*/ 309837 w 1021365"/>
                  <a:gd name="connsiteY5" fmla="*/ 167798 h 689014"/>
                  <a:gd name="connsiteX6" fmla="*/ 646098 w 1021365"/>
                  <a:gd name="connsiteY6" fmla="*/ 0 h 689014"/>
                  <a:gd name="connsiteX7" fmla="*/ 548437 w 1021365"/>
                  <a:gd name="connsiteY7" fmla="*/ 65487 h 689014"/>
                  <a:gd name="connsiteX8" fmla="*/ 253936 w 1021365"/>
                  <a:gd name="connsiteY8" fmla="*/ 287478 h 689014"/>
                  <a:gd name="connsiteX9" fmla="*/ 121634 w 1021365"/>
                  <a:gd name="connsiteY9" fmla="*/ 459547 h 689014"/>
                  <a:gd name="connsiteX10" fmla="*/ 321985 w 1021365"/>
                  <a:gd name="connsiteY10" fmla="*/ 316045 h 689014"/>
                  <a:gd name="connsiteX11" fmla="*/ 150296 w 1021365"/>
                  <a:gd name="connsiteY11" fmla="*/ 497320 h 689014"/>
                  <a:gd name="connsiteX12" fmla="*/ 697159 w 1021365"/>
                  <a:gd name="connsiteY12" fmla="*/ 140844 h 689014"/>
                  <a:gd name="connsiteX13" fmla="*/ 230114 w 1021365"/>
                  <a:gd name="connsiteY13" fmla="*/ 528925 h 689014"/>
                  <a:gd name="connsiteX14" fmla="*/ 635088 w 1021365"/>
                  <a:gd name="connsiteY14" fmla="*/ 340247 h 689014"/>
                  <a:gd name="connsiteX15" fmla="*/ 311830 w 1021365"/>
                  <a:gd name="connsiteY15" fmla="*/ 560814 h 689014"/>
                  <a:gd name="connsiteX16" fmla="*/ 1021366 w 1021365"/>
                  <a:gd name="connsiteY16" fmla="*/ 202345 h 689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021365" h="689014">
                    <a:moveTo>
                      <a:pt x="1021366" y="202345"/>
                    </a:moveTo>
                    <a:cubicBezTo>
                      <a:pt x="931488" y="294027"/>
                      <a:pt x="832973" y="377261"/>
                      <a:pt x="727624" y="450720"/>
                    </a:cubicBezTo>
                    <a:cubicBezTo>
                      <a:pt x="583648" y="551039"/>
                      <a:pt x="424297" y="655912"/>
                      <a:pt x="248241" y="683911"/>
                    </a:cubicBezTo>
                    <a:cubicBezTo>
                      <a:pt x="166430" y="696913"/>
                      <a:pt x="68200" y="688371"/>
                      <a:pt x="22549" y="619278"/>
                    </a:cubicBezTo>
                    <a:cubicBezTo>
                      <a:pt x="-20160" y="554645"/>
                      <a:pt x="3662" y="466380"/>
                      <a:pt x="45327" y="401178"/>
                    </a:cubicBezTo>
                    <a:cubicBezTo>
                      <a:pt x="109201" y="301145"/>
                      <a:pt x="208380" y="229299"/>
                      <a:pt x="309837" y="167798"/>
                    </a:cubicBezTo>
                    <a:cubicBezTo>
                      <a:pt x="417084" y="102786"/>
                      <a:pt x="529645" y="46695"/>
                      <a:pt x="646098" y="0"/>
                    </a:cubicBezTo>
                    <a:cubicBezTo>
                      <a:pt x="613070" y="21165"/>
                      <a:pt x="580611" y="43089"/>
                      <a:pt x="548437" y="65487"/>
                    </a:cubicBezTo>
                    <a:cubicBezTo>
                      <a:pt x="447644" y="135909"/>
                      <a:pt x="350648" y="211741"/>
                      <a:pt x="253936" y="287478"/>
                    </a:cubicBezTo>
                    <a:cubicBezTo>
                      <a:pt x="195472" y="333224"/>
                      <a:pt x="132643" y="386183"/>
                      <a:pt x="121634" y="459547"/>
                    </a:cubicBezTo>
                    <a:cubicBezTo>
                      <a:pt x="180667" y="402032"/>
                      <a:pt x="248526" y="353439"/>
                      <a:pt x="321985" y="316045"/>
                    </a:cubicBezTo>
                    <a:cubicBezTo>
                      <a:pt x="257448" y="368909"/>
                      <a:pt x="199648" y="430030"/>
                      <a:pt x="150296" y="497320"/>
                    </a:cubicBezTo>
                    <a:cubicBezTo>
                      <a:pt x="342675" y="395009"/>
                      <a:pt x="525849" y="275519"/>
                      <a:pt x="697159" y="140844"/>
                    </a:cubicBezTo>
                    <a:cubicBezTo>
                      <a:pt x="546918" y="276563"/>
                      <a:pt x="391079" y="406019"/>
                      <a:pt x="230114" y="528925"/>
                    </a:cubicBezTo>
                    <a:cubicBezTo>
                      <a:pt x="365074" y="466001"/>
                      <a:pt x="500034" y="403076"/>
                      <a:pt x="635088" y="340247"/>
                    </a:cubicBezTo>
                    <a:cubicBezTo>
                      <a:pt x="525849" y="411618"/>
                      <a:pt x="418128" y="485077"/>
                      <a:pt x="311830" y="560814"/>
                    </a:cubicBezTo>
                    <a:cubicBezTo>
                      <a:pt x="566565" y="483938"/>
                      <a:pt x="797477" y="347745"/>
                      <a:pt x="1021366" y="202345"/>
                    </a:cubicBezTo>
                    <a:close/>
                  </a:path>
                </a:pathLst>
              </a:custGeom>
              <a:solidFill>
                <a:srgbClr val="CE8C4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831FBB61-DCA8-4E64-9721-EB5FC0BA9A20}"/>
                  </a:ext>
                </a:extLst>
              </p:cNvPr>
              <p:cNvSpPr/>
              <p:nvPr/>
            </p:nvSpPr>
            <p:spPr>
              <a:xfrm>
                <a:off x="4264455" y="5676295"/>
                <a:ext cx="712641" cy="380512"/>
              </a:xfrm>
              <a:custGeom>
                <a:avLst/>
                <a:gdLst>
                  <a:gd name="connsiteX0" fmla="*/ 712642 w 712641"/>
                  <a:gd name="connsiteY0" fmla="*/ 962 h 380512"/>
                  <a:gd name="connsiteX1" fmla="*/ 4245 w 712641"/>
                  <a:gd name="connsiteY1" fmla="*/ 378223 h 380512"/>
                  <a:gd name="connsiteX2" fmla="*/ 290678 w 712641"/>
                  <a:gd name="connsiteY2" fmla="*/ 170943 h 380512"/>
                  <a:gd name="connsiteX3" fmla="*/ 712642 w 712641"/>
                  <a:gd name="connsiteY3" fmla="*/ 962 h 380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12641" h="380512">
                    <a:moveTo>
                      <a:pt x="712642" y="962"/>
                    </a:moveTo>
                    <a:cubicBezTo>
                      <a:pt x="523299" y="82583"/>
                      <a:pt x="178592" y="268129"/>
                      <a:pt x="4245" y="378223"/>
                    </a:cubicBezTo>
                    <a:cubicBezTo>
                      <a:pt x="-35427" y="403279"/>
                      <a:pt x="214087" y="215360"/>
                      <a:pt x="290678" y="170943"/>
                    </a:cubicBezTo>
                    <a:cubicBezTo>
                      <a:pt x="379703" y="119218"/>
                      <a:pt x="647724" y="-12515"/>
                      <a:pt x="712642" y="962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C8D82EFE-C930-48ED-BCB4-A7BFF80098D3}"/>
                  </a:ext>
                </a:extLst>
              </p:cNvPr>
              <p:cNvSpPr/>
              <p:nvPr/>
            </p:nvSpPr>
            <p:spPr>
              <a:xfrm>
                <a:off x="4511191" y="5692537"/>
                <a:ext cx="498933" cy="332843"/>
              </a:xfrm>
              <a:custGeom>
                <a:avLst/>
                <a:gdLst>
                  <a:gd name="connsiteX0" fmla="*/ 498934 w 498933"/>
                  <a:gd name="connsiteY0" fmla="*/ 0 h 332843"/>
                  <a:gd name="connsiteX1" fmla="*/ 268781 w 498933"/>
                  <a:gd name="connsiteY1" fmla="*/ 203863 h 332843"/>
                  <a:gd name="connsiteX2" fmla="*/ 0 w 498933"/>
                  <a:gd name="connsiteY2" fmla="*/ 332844 h 332843"/>
                  <a:gd name="connsiteX3" fmla="*/ 223130 w 498933"/>
                  <a:gd name="connsiteY3" fmla="*/ 167608 h 332843"/>
                  <a:gd name="connsiteX4" fmla="*/ 498934 w 498933"/>
                  <a:gd name="connsiteY4" fmla="*/ 0 h 332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8933" h="332843">
                    <a:moveTo>
                      <a:pt x="498934" y="0"/>
                    </a:moveTo>
                    <a:cubicBezTo>
                      <a:pt x="388271" y="102027"/>
                      <a:pt x="337115" y="154796"/>
                      <a:pt x="268781" y="203863"/>
                    </a:cubicBezTo>
                    <a:cubicBezTo>
                      <a:pt x="201775" y="251982"/>
                      <a:pt x="0" y="332844"/>
                      <a:pt x="0" y="332844"/>
                    </a:cubicBezTo>
                    <a:cubicBezTo>
                      <a:pt x="67480" y="274950"/>
                      <a:pt x="151759" y="225028"/>
                      <a:pt x="223130" y="167608"/>
                    </a:cubicBezTo>
                    <a:cubicBezTo>
                      <a:pt x="299341" y="106297"/>
                      <a:pt x="411238" y="44512"/>
                      <a:pt x="498934" y="0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grpSp>
          <p:nvGrpSpPr>
            <p:cNvPr id="56" name="Graphic 14">
              <a:extLst>
                <a:ext uri="{FF2B5EF4-FFF2-40B4-BE49-F238E27FC236}">
                  <a16:creationId xmlns:a16="http://schemas.microsoft.com/office/drawing/2014/main" id="{00D8781B-CFD9-471D-A0D4-A460AD466ECA}"/>
                </a:ext>
              </a:extLst>
            </p:cNvPr>
            <p:cNvGrpSpPr/>
            <p:nvPr/>
          </p:nvGrpSpPr>
          <p:grpSpPr>
            <a:xfrm>
              <a:off x="5196809" y="4271682"/>
              <a:ext cx="1183743" cy="426820"/>
              <a:chOff x="5196809" y="4271682"/>
              <a:chExt cx="1183743" cy="426820"/>
            </a:xfrm>
          </p:grpSpPr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E1518E2E-F8AF-4DB3-99C4-DC930D7EDC77}"/>
                  </a:ext>
                </a:extLst>
              </p:cNvPr>
              <p:cNvSpPr/>
              <p:nvPr/>
            </p:nvSpPr>
            <p:spPr>
              <a:xfrm>
                <a:off x="5196809" y="4271682"/>
                <a:ext cx="1183743" cy="426820"/>
              </a:xfrm>
              <a:custGeom>
                <a:avLst/>
                <a:gdLst>
                  <a:gd name="connsiteX0" fmla="*/ 43848 w 1183743"/>
                  <a:gd name="connsiteY0" fmla="*/ 410081 h 426820"/>
                  <a:gd name="connsiteX1" fmla="*/ 501876 w 1183743"/>
                  <a:gd name="connsiteY1" fmla="*/ 391573 h 426820"/>
                  <a:gd name="connsiteX2" fmla="*/ 606275 w 1183743"/>
                  <a:gd name="connsiteY2" fmla="*/ 366423 h 426820"/>
                  <a:gd name="connsiteX3" fmla="*/ 1055667 w 1183743"/>
                  <a:gd name="connsiteY3" fmla="*/ 183914 h 426820"/>
                  <a:gd name="connsiteX4" fmla="*/ 1182560 w 1183743"/>
                  <a:gd name="connsiteY4" fmla="*/ 52086 h 426820"/>
                  <a:gd name="connsiteX5" fmla="*/ 1015046 w 1183743"/>
                  <a:gd name="connsiteY5" fmla="*/ 2544 h 426820"/>
                  <a:gd name="connsiteX6" fmla="*/ 710295 w 1183743"/>
                  <a:gd name="connsiteY6" fmla="*/ 20102 h 426820"/>
                  <a:gd name="connsiteX7" fmla="*/ 581599 w 1183743"/>
                  <a:gd name="connsiteY7" fmla="*/ 49049 h 426820"/>
                  <a:gd name="connsiteX8" fmla="*/ 352111 w 1183743"/>
                  <a:gd name="connsiteY8" fmla="*/ 133612 h 426820"/>
                  <a:gd name="connsiteX9" fmla="*/ 96807 w 1183743"/>
                  <a:gd name="connsiteY9" fmla="*/ 304542 h 426820"/>
                  <a:gd name="connsiteX10" fmla="*/ 55237 w 1183743"/>
                  <a:gd name="connsiteY10" fmla="*/ 352756 h 426820"/>
                  <a:gd name="connsiteX11" fmla="*/ 139895 w 1183743"/>
                  <a:gd name="connsiteY11" fmla="*/ 327985 h 426820"/>
                  <a:gd name="connsiteX12" fmla="*/ 120154 w 1183743"/>
                  <a:gd name="connsiteY12" fmla="*/ 351997 h 426820"/>
                  <a:gd name="connsiteX13" fmla="*/ 165426 w 1183743"/>
                  <a:gd name="connsiteY13" fmla="*/ 352281 h 426820"/>
                  <a:gd name="connsiteX14" fmla="*/ 0 w 1183743"/>
                  <a:gd name="connsiteY14" fmla="*/ 399356 h 426820"/>
                  <a:gd name="connsiteX15" fmla="*/ 43848 w 1183743"/>
                  <a:gd name="connsiteY15" fmla="*/ 410081 h 426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183743" h="426820">
                    <a:moveTo>
                      <a:pt x="43848" y="410081"/>
                    </a:moveTo>
                    <a:cubicBezTo>
                      <a:pt x="194468" y="442065"/>
                      <a:pt x="352395" y="423937"/>
                      <a:pt x="501876" y="391573"/>
                    </a:cubicBezTo>
                    <a:cubicBezTo>
                      <a:pt x="536897" y="383981"/>
                      <a:pt x="571729" y="375629"/>
                      <a:pt x="606275" y="366423"/>
                    </a:cubicBezTo>
                    <a:cubicBezTo>
                      <a:pt x="764298" y="324473"/>
                      <a:pt x="916911" y="265250"/>
                      <a:pt x="1055667" y="183914"/>
                    </a:cubicBezTo>
                    <a:cubicBezTo>
                      <a:pt x="1092207" y="162559"/>
                      <a:pt x="1195942" y="104380"/>
                      <a:pt x="1182560" y="52086"/>
                    </a:cubicBezTo>
                    <a:cubicBezTo>
                      <a:pt x="1169652" y="1310"/>
                      <a:pt x="1054908" y="5106"/>
                      <a:pt x="1015046" y="2544"/>
                    </a:cubicBezTo>
                    <a:cubicBezTo>
                      <a:pt x="912735" y="-4100"/>
                      <a:pt x="810329" y="2449"/>
                      <a:pt x="710295" y="20102"/>
                    </a:cubicBezTo>
                    <a:cubicBezTo>
                      <a:pt x="666827" y="27694"/>
                      <a:pt x="623834" y="37470"/>
                      <a:pt x="581599" y="49049"/>
                    </a:cubicBezTo>
                    <a:cubicBezTo>
                      <a:pt x="502541" y="70783"/>
                      <a:pt x="425759" y="99255"/>
                      <a:pt x="352111" y="133612"/>
                    </a:cubicBezTo>
                    <a:cubicBezTo>
                      <a:pt x="257961" y="177555"/>
                      <a:pt x="167324" y="231937"/>
                      <a:pt x="96807" y="304542"/>
                    </a:cubicBezTo>
                    <a:cubicBezTo>
                      <a:pt x="82001" y="319728"/>
                      <a:pt x="68144" y="335767"/>
                      <a:pt x="55237" y="352756"/>
                    </a:cubicBezTo>
                    <a:cubicBezTo>
                      <a:pt x="83425" y="344499"/>
                      <a:pt x="111707" y="336242"/>
                      <a:pt x="139895" y="327985"/>
                    </a:cubicBezTo>
                    <a:cubicBezTo>
                      <a:pt x="133346" y="336052"/>
                      <a:pt x="126703" y="344024"/>
                      <a:pt x="120154" y="351997"/>
                    </a:cubicBezTo>
                    <a:cubicBezTo>
                      <a:pt x="135245" y="352092"/>
                      <a:pt x="150335" y="352186"/>
                      <a:pt x="165426" y="352281"/>
                    </a:cubicBezTo>
                    <a:cubicBezTo>
                      <a:pt x="116548" y="381893"/>
                      <a:pt x="58748" y="398312"/>
                      <a:pt x="0" y="399356"/>
                    </a:cubicBezTo>
                    <a:cubicBezTo>
                      <a:pt x="14616" y="403437"/>
                      <a:pt x="29137" y="407044"/>
                      <a:pt x="43848" y="410081"/>
                    </a:cubicBezTo>
                    <a:close/>
                  </a:path>
                </a:pathLst>
              </a:custGeom>
              <a:solidFill>
                <a:srgbClr val="FBC25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DA8C500F-0064-45B0-9828-F8452E3C885A}"/>
                  </a:ext>
                </a:extLst>
              </p:cNvPr>
              <p:cNvSpPr/>
              <p:nvPr/>
            </p:nvSpPr>
            <p:spPr>
              <a:xfrm>
                <a:off x="5196809" y="4312948"/>
                <a:ext cx="1018937" cy="369169"/>
              </a:xfrm>
              <a:custGeom>
                <a:avLst/>
                <a:gdLst>
                  <a:gd name="connsiteX0" fmla="*/ 43848 w 1018937"/>
                  <a:gd name="connsiteY0" fmla="*/ 368814 h 369169"/>
                  <a:gd name="connsiteX1" fmla="*/ 179567 w 1018937"/>
                  <a:gd name="connsiteY1" fmla="*/ 360083 h 369169"/>
                  <a:gd name="connsiteX2" fmla="*/ 138282 w 1018937"/>
                  <a:gd name="connsiteY2" fmla="*/ 348124 h 369169"/>
                  <a:gd name="connsiteX3" fmla="*/ 251507 w 1018937"/>
                  <a:gd name="connsiteY3" fmla="*/ 323733 h 369169"/>
                  <a:gd name="connsiteX4" fmla="*/ 202535 w 1018937"/>
                  <a:gd name="connsiteY4" fmla="*/ 321265 h 369169"/>
                  <a:gd name="connsiteX5" fmla="*/ 1018937 w 1018937"/>
                  <a:gd name="connsiteY5" fmla="*/ 0 h 369169"/>
                  <a:gd name="connsiteX6" fmla="*/ 189437 w 1018937"/>
                  <a:gd name="connsiteY6" fmla="*/ 288332 h 369169"/>
                  <a:gd name="connsiteX7" fmla="*/ 268876 w 1018937"/>
                  <a:gd name="connsiteY7" fmla="*/ 231292 h 369169"/>
                  <a:gd name="connsiteX8" fmla="*/ 137238 w 1018937"/>
                  <a:gd name="connsiteY8" fmla="*/ 275329 h 369169"/>
                  <a:gd name="connsiteX9" fmla="*/ 230628 w 1018937"/>
                  <a:gd name="connsiteY9" fmla="*/ 212595 h 369169"/>
                  <a:gd name="connsiteX10" fmla="*/ 96807 w 1018937"/>
                  <a:gd name="connsiteY10" fmla="*/ 263181 h 369169"/>
                  <a:gd name="connsiteX11" fmla="*/ 55237 w 1018937"/>
                  <a:gd name="connsiteY11" fmla="*/ 311395 h 369169"/>
                  <a:gd name="connsiteX12" fmla="*/ 139895 w 1018937"/>
                  <a:gd name="connsiteY12" fmla="*/ 286624 h 369169"/>
                  <a:gd name="connsiteX13" fmla="*/ 120154 w 1018937"/>
                  <a:gd name="connsiteY13" fmla="*/ 310635 h 369169"/>
                  <a:gd name="connsiteX14" fmla="*/ 165426 w 1018937"/>
                  <a:gd name="connsiteY14" fmla="*/ 310920 h 369169"/>
                  <a:gd name="connsiteX15" fmla="*/ 0 w 1018937"/>
                  <a:gd name="connsiteY15" fmla="*/ 357995 h 369169"/>
                  <a:gd name="connsiteX16" fmla="*/ 43848 w 1018937"/>
                  <a:gd name="connsiteY16" fmla="*/ 368814 h 3691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018937" h="369169">
                    <a:moveTo>
                      <a:pt x="43848" y="368814"/>
                    </a:moveTo>
                    <a:cubicBezTo>
                      <a:pt x="89404" y="370238"/>
                      <a:pt x="134960" y="367391"/>
                      <a:pt x="179567" y="360083"/>
                    </a:cubicBezTo>
                    <a:cubicBezTo>
                      <a:pt x="165805" y="356097"/>
                      <a:pt x="151949" y="352110"/>
                      <a:pt x="138282" y="348124"/>
                    </a:cubicBezTo>
                    <a:cubicBezTo>
                      <a:pt x="177289" y="345941"/>
                      <a:pt x="215727" y="337589"/>
                      <a:pt x="251507" y="323733"/>
                    </a:cubicBezTo>
                    <a:cubicBezTo>
                      <a:pt x="236037" y="317374"/>
                      <a:pt x="218290" y="316520"/>
                      <a:pt x="202535" y="321265"/>
                    </a:cubicBezTo>
                    <a:cubicBezTo>
                      <a:pt x="481850" y="230533"/>
                      <a:pt x="754617" y="123096"/>
                      <a:pt x="1018937" y="0"/>
                    </a:cubicBezTo>
                    <a:cubicBezTo>
                      <a:pt x="736585" y="80957"/>
                      <a:pt x="462869" y="184692"/>
                      <a:pt x="189437" y="288332"/>
                    </a:cubicBezTo>
                    <a:cubicBezTo>
                      <a:pt x="215917" y="269350"/>
                      <a:pt x="242396" y="250274"/>
                      <a:pt x="268876" y="231292"/>
                    </a:cubicBezTo>
                    <a:cubicBezTo>
                      <a:pt x="225028" y="246003"/>
                      <a:pt x="181180" y="260714"/>
                      <a:pt x="137238" y="275329"/>
                    </a:cubicBezTo>
                    <a:cubicBezTo>
                      <a:pt x="161534" y="246952"/>
                      <a:pt x="194183" y="225123"/>
                      <a:pt x="230628" y="212595"/>
                    </a:cubicBezTo>
                    <a:cubicBezTo>
                      <a:pt x="183933" y="224743"/>
                      <a:pt x="139800" y="242871"/>
                      <a:pt x="96807" y="263181"/>
                    </a:cubicBezTo>
                    <a:cubicBezTo>
                      <a:pt x="82001" y="278367"/>
                      <a:pt x="68144" y="294406"/>
                      <a:pt x="55237" y="311395"/>
                    </a:cubicBezTo>
                    <a:cubicBezTo>
                      <a:pt x="83425" y="303138"/>
                      <a:pt x="111707" y="294881"/>
                      <a:pt x="139895" y="286624"/>
                    </a:cubicBezTo>
                    <a:cubicBezTo>
                      <a:pt x="133346" y="294691"/>
                      <a:pt x="126703" y="302663"/>
                      <a:pt x="120154" y="310635"/>
                    </a:cubicBezTo>
                    <a:cubicBezTo>
                      <a:pt x="135245" y="310730"/>
                      <a:pt x="150335" y="310825"/>
                      <a:pt x="165426" y="310920"/>
                    </a:cubicBezTo>
                    <a:cubicBezTo>
                      <a:pt x="116548" y="340532"/>
                      <a:pt x="58748" y="356951"/>
                      <a:pt x="0" y="357995"/>
                    </a:cubicBezTo>
                    <a:cubicBezTo>
                      <a:pt x="14616" y="362171"/>
                      <a:pt x="29137" y="365777"/>
                      <a:pt x="43848" y="368814"/>
                    </a:cubicBezTo>
                    <a:close/>
                  </a:path>
                </a:pathLst>
              </a:custGeom>
              <a:solidFill>
                <a:srgbClr val="CE8C4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0B2CA379-73EF-4E26-BB85-77E826C08E89}"/>
                  </a:ext>
                </a:extLst>
              </p:cNvPr>
              <p:cNvSpPr/>
              <p:nvPr/>
            </p:nvSpPr>
            <p:spPr>
              <a:xfrm>
                <a:off x="5486755" y="4323388"/>
                <a:ext cx="625257" cy="215442"/>
              </a:xfrm>
              <a:custGeom>
                <a:avLst/>
                <a:gdLst>
                  <a:gd name="connsiteX0" fmla="*/ 126133 w 625257"/>
                  <a:gd name="connsiteY0" fmla="*/ 184217 h 215442"/>
                  <a:gd name="connsiteX1" fmla="*/ 0 w 625257"/>
                  <a:gd name="connsiteY1" fmla="*/ 215442 h 215442"/>
                  <a:gd name="connsiteX2" fmla="*/ 185356 w 625257"/>
                  <a:gd name="connsiteY2" fmla="*/ 133251 h 215442"/>
                  <a:gd name="connsiteX3" fmla="*/ 337874 w 625257"/>
                  <a:gd name="connsiteY3" fmla="*/ 70422 h 215442"/>
                  <a:gd name="connsiteX4" fmla="*/ 625257 w 625257"/>
                  <a:gd name="connsiteY4" fmla="*/ 0 h 215442"/>
                  <a:gd name="connsiteX5" fmla="*/ 509848 w 625257"/>
                  <a:gd name="connsiteY5" fmla="*/ 45461 h 215442"/>
                  <a:gd name="connsiteX6" fmla="*/ 380014 w 625257"/>
                  <a:gd name="connsiteY6" fmla="*/ 92441 h 215442"/>
                  <a:gd name="connsiteX7" fmla="*/ 126133 w 625257"/>
                  <a:gd name="connsiteY7" fmla="*/ 184217 h 2154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25257" h="215442">
                    <a:moveTo>
                      <a:pt x="126133" y="184217"/>
                    </a:moveTo>
                    <a:cubicBezTo>
                      <a:pt x="85418" y="198928"/>
                      <a:pt x="43848" y="213829"/>
                      <a:pt x="0" y="215442"/>
                    </a:cubicBezTo>
                    <a:cubicBezTo>
                      <a:pt x="61785" y="188014"/>
                      <a:pt x="123571" y="160680"/>
                      <a:pt x="185356" y="133251"/>
                    </a:cubicBezTo>
                    <a:cubicBezTo>
                      <a:pt x="235563" y="110948"/>
                      <a:pt x="285864" y="88739"/>
                      <a:pt x="337874" y="70422"/>
                    </a:cubicBezTo>
                    <a:cubicBezTo>
                      <a:pt x="428797" y="38438"/>
                      <a:pt x="528545" y="12243"/>
                      <a:pt x="625257" y="0"/>
                    </a:cubicBezTo>
                    <a:cubicBezTo>
                      <a:pt x="599822" y="23632"/>
                      <a:pt x="543636" y="33218"/>
                      <a:pt x="509848" y="45461"/>
                    </a:cubicBezTo>
                    <a:cubicBezTo>
                      <a:pt x="466570" y="61121"/>
                      <a:pt x="423292" y="76781"/>
                      <a:pt x="380014" y="92441"/>
                    </a:cubicBezTo>
                    <a:cubicBezTo>
                      <a:pt x="295355" y="123001"/>
                      <a:pt x="210792" y="153562"/>
                      <a:pt x="126133" y="184217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6AECC5B9-3C87-4AD1-A5F8-BB857F320B1E}"/>
                  </a:ext>
                </a:extLst>
              </p:cNvPr>
              <p:cNvSpPr/>
              <p:nvPr/>
            </p:nvSpPr>
            <p:spPr>
              <a:xfrm>
                <a:off x="5511526" y="4401877"/>
                <a:ext cx="590425" cy="219713"/>
              </a:xfrm>
              <a:custGeom>
                <a:avLst/>
                <a:gdLst>
                  <a:gd name="connsiteX0" fmla="*/ 0 w 590425"/>
                  <a:gd name="connsiteY0" fmla="*/ 219713 h 219713"/>
                  <a:gd name="connsiteX1" fmla="*/ 310256 w 590425"/>
                  <a:gd name="connsiteY1" fmla="*/ 144830 h 219713"/>
                  <a:gd name="connsiteX2" fmla="*/ 590426 w 590425"/>
                  <a:gd name="connsiteY2" fmla="*/ 0 h 219713"/>
                  <a:gd name="connsiteX3" fmla="*/ 301904 w 590425"/>
                  <a:gd name="connsiteY3" fmla="*/ 121768 h 219713"/>
                  <a:gd name="connsiteX4" fmla="*/ 0 w 590425"/>
                  <a:gd name="connsiteY4" fmla="*/ 219713 h 219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0425" h="219713">
                    <a:moveTo>
                      <a:pt x="0" y="219713"/>
                    </a:moveTo>
                    <a:cubicBezTo>
                      <a:pt x="104684" y="194088"/>
                      <a:pt x="208419" y="182509"/>
                      <a:pt x="310256" y="144830"/>
                    </a:cubicBezTo>
                    <a:cubicBezTo>
                      <a:pt x="402697" y="110663"/>
                      <a:pt x="519055" y="66056"/>
                      <a:pt x="590426" y="0"/>
                    </a:cubicBezTo>
                    <a:cubicBezTo>
                      <a:pt x="491911" y="29422"/>
                      <a:pt x="397761" y="84374"/>
                      <a:pt x="301904" y="121768"/>
                    </a:cubicBezTo>
                    <a:cubicBezTo>
                      <a:pt x="203674" y="160300"/>
                      <a:pt x="103260" y="194467"/>
                      <a:pt x="0" y="219713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222829A7-7B8A-4FD7-BBCE-2EAC309E9B02}"/>
                  </a:ext>
                </a:extLst>
              </p:cNvPr>
              <p:cNvSpPr/>
              <p:nvPr/>
            </p:nvSpPr>
            <p:spPr>
              <a:xfrm>
                <a:off x="5802800" y="4569011"/>
                <a:ext cx="51914" cy="26004"/>
              </a:xfrm>
              <a:custGeom>
                <a:avLst/>
                <a:gdLst>
                  <a:gd name="connsiteX0" fmla="*/ 0 w 51914"/>
                  <a:gd name="connsiteY0" fmla="*/ 26005 h 26004"/>
                  <a:gd name="connsiteX1" fmla="*/ 39577 w 51914"/>
                  <a:gd name="connsiteY1" fmla="*/ 10250 h 26004"/>
                  <a:gd name="connsiteX2" fmla="*/ 51915 w 51914"/>
                  <a:gd name="connsiteY2" fmla="*/ 0 h 26004"/>
                  <a:gd name="connsiteX3" fmla="*/ 0 w 51914"/>
                  <a:gd name="connsiteY3" fmla="*/ 26005 h 26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914" h="26004">
                    <a:moveTo>
                      <a:pt x="0" y="26005"/>
                    </a:moveTo>
                    <a:cubicBezTo>
                      <a:pt x="13192" y="20880"/>
                      <a:pt x="26479" y="15660"/>
                      <a:pt x="39577" y="10250"/>
                    </a:cubicBezTo>
                    <a:cubicBezTo>
                      <a:pt x="43753" y="6833"/>
                      <a:pt x="47834" y="3417"/>
                      <a:pt x="51915" y="0"/>
                    </a:cubicBezTo>
                    <a:cubicBezTo>
                      <a:pt x="33123" y="5884"/>
                      <a:pt x="15565" y="14711"/>
                      <a:pt x="0" y="26005"/>
                    </a:cubicBezTo>
                    <a:close/>
                  </a:path>
                </a:pathLst>
              </a:custGeom>
              <a:solidFill>
                <a:srgbClr val="CF8C44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54905EEA-33C4-4D9E-9704-4376674A6F42}"/>
                  </a:ext>
                </a:extLst>
              </p:cNvPr>
              <p:cNvSpPr/>
              <p:nvPr/>
            </p:nvSpPr>
            <p:spPr>
              <a:xfrm>
                <a:off x="5745380" y="4271682"/>
                <a:ext cx="635172" cy="367182"/>
              </a:xfrm>
              <a:custGeom>
                <a:avLst/>
                <a:gdLst>
                  <a:gd name="connsiteX0" fmla="*/ 53623 w 635172"/>
                  <a:gd name="connsiteY0" fmla="*/ 367182 h 367182"/>
                  <a:gd name="connsiteX1" fmla="*/ 57704 w 635172"/>
                  <a:gd name="connsiteY1" fmla="*/ 366423 h 367182"/>
                  <a:gd name="connsiteX2" fmla="*/ 507096 w 635172"/>
                  <a:gd name="connsiteY2" fmla="*/ 183914 h 367182"/>
                  <a:gd name="connsiteX3" fmla="*/ 633989 w 635172"/>
                  <a:gd name="connsiteY3" fmla="*/ 52086 h 367182"/>
                  <a:gd name="connsiteX4" fmla="*/ 466475 w 635172"/>
                  <a:gd name="connsiteY4" fmla="*/ 2544 h 367182"/>
                  <a:gd name="connsiteX5" fmla="*/ 161724 w 635172"/>
                  <a:gd name="connsiteY5" fmla="*/ 20102 h 367182"/>
                  <a:gd name="connsiteX6" fmla="*/ 118541 w 635172"/>
                  <a:gd name="connsiteY6" fmla="*/ 31396 h 367182"/>
                  <a:gd name="connsiteX7" fmla="*/ 299341 w 635172"/>
                  <a:gd name="connsiteY7" fmla="*/ 15072 h 367182"/>
                  <a:gd name="connsiteX8" fmla="*/ 0 w 635172"/>
                  <a:gd name="connsiteY8" fmla="*/ 116719 h 367182"/>
                  <a:gd name="connsiteX9" fmla="*/ 398616 w 635172"/>
                  <a:gd name="connsiteY9" fmla="*/ 58824 h 367182"/>
                  <a:gd name="connsiteX10" fmla="*/ 165995 w 635172"/>
                  <a:gd name="connsiteY10" fmla="*/ 120135 h 367182"/>
                  <a:gd name="connsiteX11" fmla="*/ 407062 w 635172"/>
                  <a:gd name="connsiteY11" fmla="*/ 77237 h 367182"/>
                  <a:gd name="connsiteX12" fmla="*/ 431454 w 635172"/>
                  <a:gd name="connsiteY12" fmla="*/ 83785 h 367182"/>
                  <a:gd name="connsiteX13" fmla="*/ 248755 w 635172"/>
                  <a:gd name="connsiteY13" fmla="*/ 188564 h 367182"/>
                  <a:gd name="connsiteX14" fmla="*/ 441609 w 635172"/>
                  <a:gd name="connsiteY14" fmla="*/ 126020 h 367182"/>
                  <a:gd name="connsiteX15" fmla="*/ 97091 w 635172"/>
                  <a:gd name="connsiteY15" fmla="*/ 307580 h 367182"/>
                  <a:gd name="connsiteX16" fmla="*/ 85797 w 635172"/>
                  <a:gd name="connsiteY16" fmla="*/ 316975 h 367182"/>
                  <a:gd name="connsiteX17" fmla="*/ 282637 w 635172"/>
                  <a:gd name="connsiteY17" fmla="*/ 259935 h 367182"/>
                  <a:gd name="connsiteX18" fmla="*/ 53623 w 635172"/>
                  <a:gd name="connsiteY18" fmla="*/ 367182 h 367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35172" h="367182">
                    <a:moveTo>
                      <a:pt x="53623" y="367182"/>
                    </a:moveTo>
                    <a:cubicBezTo>
                      <a:pt x="55047" y="366992"/>
                      <a:pt x="56376" y="366707"/>
                      <a:pt x="57704" y="366423"/>
                    </a:cubicBezTo>
                    <a:cubicBezTo>
                      <a:pt x="215727" y="324473"/>
                      <a:pt x="368340" y="265250"/>
                      <a:pt x="507096" y="183914"/>
                    </a:cubicBezTo>
                    <a:cubicBezTo>
                      <a:pt x="543636" y="162559"/>
                      <a:pt x="647371" y="104380"/>
                      <a:pt x="633989" y="52086"/>
                    </a:cubicBezTo>
                    <a:cubicBezTo>
                      <a:pt x="621081" y="1310"/>
                      <a:pt x="506337" y="5106"/>
                      <a:pt x="466475" y="2544"/>
                    </a:cubicBezTo>
                    <a:cubicBezTo>
                      <a:pt x="364164" y="-4100"/>
                      <a:pt x="261758" y="2449"/>
                      <a:pt x="161724" y="20102"/>
                    </a:cubicBezTo>
                    <a:cubicBezTo>
                      <a:pt x="147298" y="25037"/>
                      <a:pt x="132872" y="29213"/>
                      <a:pt x="118541" y="31396"/>
                    </a:cubicBezTo>
                    <a:cubicBezTo>
                      <a:pt x="178238" y="22095"/>
                      <a:pt x="238695" y="16685"/>
                      <a:pt x="299341" y="15072"/>
                    </a:cubicBezTo>
                    <a:cubicBezTo>
                      <a:pt x="196745" y="41836"/>
                      <a:pt x="93200" y="68980"/>
                      <a:pt x="0" y="116719"/>
                    </a:cubicBezTo>
                    <a:cubicBezTo>
                      <a:pt x="132208" y="94130"/>
                      <a:pt x="265174" y="74864"/>
                      <a:pt x="398616" y="58824"/>
                    </a:cubicBezTo>
                    <a:cubicBezTo>
                      <a:pt x="321075" y="79230"/>
                      <a:pt x="243535" y="99635"/>
                      <a:pt x="165995" y="120135"/>
                    </a:cubicBezTo>
                    <a:cubicBezTo>
                      <a:pt x="245908" y="103811"/>
                      <a:pt x="326295" y="89480"/>
                      <a:pt x="407062" y="77237"/>
                    </a:cubicBezTo>
                    <a:cubicBezTo>
                      <a:pt x="415984" y="75813"/>
                      <a:pt x="427658" y="75813"/>
                      <a:pt x="431454" y="83785"/>
                    </a:cubicBezTo>
                    <a:cubicBezTo>
                      <a:pt x="364449" y="109031"/>
                      <a:pt x="294596" y="136175"/>
                      <a:pt x="248755" y="188564"/>
                    </a:cubicBezTo>
                    <a:cubicBezTo>
                      <a:pt x="308832" y="158288"/>
                      <a:pt x="374129" y="137124"/>
                      <a:pt x="441609" y="126020"/>
                    </a:cubicBezTo>
                    <a:cubicBezTo>
                      <a:pt x="333698" y="197201"/>
                      <a:pt x="218100" y="258132"/>
                      <a:pt x="97091" y="307580"/>
                    </a:cubicBezTo>
                    <a:cubicBezTo>
                      <a:pt x="93390" y="310711"/>
                      <a:pt x="89594" y="313843"/>
                      <a:pt x="85797" y="316975"/>
                    </a:cubicBezTo>
                    <a:cubicBezTo>
                      <a:pt x="151379" y="297994"/>
                      <a:pt x="217056" y="278917"/>
                      <a:pt x="282637" y="259935"/>
                    </a:cubicBezTo>
                    <a:cubicBezTo>
                      <a:pt x="204813" y="293058"/>
                      <a:pt x="128411" y="328839"/>
                      <a:pt x="53623" y="367182"/>
                    </a:cubicBezTo>
                    <a:close/>
                  </a:path>
                </a:pathLst>
              </a:custGeom>
              <a:solidFill>
                <a:srgbClr val="CF8C44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grpSp>
          <p:nvGrpSpPr>
            <p:cNvPr id="57" name="Graphic 14">
              <a:extLst>
                <a:ext uri="{FF2B5EF4-FFF2-40B4-BE49-F238E27FC236}">
                  <a16:creationId xmlns:a16="http://schemas.microsoft.com/office/drawing/2014/main" id="{A5B9E862-22A6-4B4F-92A7-4CCD51DCE56E}"/>
                </a:ext>
              </a:extLst>
            </p:cNvPr>
            <p:cNvGrpSpPr/>
            <p:nvPr/>
          </p:nvGrpSpPr>
          <p:grpSpPr>
            <a:xfrm>
              <a:off x="5950866" y="5927215"/>
              <a:ext cx="399307" cy="1527298"/>
              <a:chOff x="5950866" y="5927215"/>
              <a:chExt cx="399307" cy="1527298"/>
            </a:xfrm>
          </p:grpSpPr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B4B62235-31F1-4D73-B639-C229768EE83E}"/>
                  </a:ext>
                </a:extLst>
              </p:cNvPr>
              <p:cNvSpPr/>
              <p:nvPr/>
            </p:nvSpPr>
            <p:spPr>
              <a:xfrm>
                <a:off x="5950866" y="5927215"/>
                <a:ext cx="399307" cy="1527203"/>
              </a:xfrm>
              <a:custGeom>
                <a:avLst/>
                <a:gdLst>
                  <a:gd name="connsiteX0" fmla="*/ 208885 w 399307"/>
                  <a:gd name="connsiteY0" fmla="*/ 1481173 h 1527203"/>
                  <a:gd name="connsiteX1" fmla="*/ 377537 w 399307"/>
                  <a:gd name="connsiteY1" fmla="*/ 941523 h 1527203"/>
                  <a:gd name="connsiteX2" fmla="*/ 391204 w 399307"/>
                  <a:gd name="connsiteY2" fmla="*/ 809221 h 1527203"/>
                  <a:gd name="connsiteX3" fmla="*/ 361687 w 399307"/>
                  <a:gd name="connsiteY3" fmla="*/ 206362 h 1527203"/>
                  <a:gd name="connsiteX4" fmla="*/ 258047 w 399307"/>
                  <a:gd name="connsiteY4" fmla="*/ 316 h 1527203"/>
                  <a:gd name="connsiteX5" fmla="*/ 129541 w 399307"/>
                  <a:gd name="connsiteY5" fmla="*/ 172480 h 1527203"/>
                  <a:gd name="connsiteX6" fmla="*/ 23433 w 399307"/>
                  <a:gd name="connsiteY6" fmla="*/ 533891 h 1527203"/>
                  <a:gd name="connsiteX7" fmla="*/ 4262 w 399307"/>
                  <a:gd name="connsiteY7" fmla="*/ 696185 h 1527203"/>
                  <a:gd name="connsiteX8" fmla="*/ 9007 w 399307"/>
                  <a:gd name="connsiteY8" fmla="*/ 1000177 h 1527203"/>
                  <a:gd name="connsiteX9" fmla="*/ 105529 w 399307"/>
                  <a:gd name="connsiteY9" fmla="*/ 1372692 h 1527203"/>
                  <a:gd name="connsiteX10" fmla="*/ 145391 w 399307"/>
                  <a:gd name="connsiteY10" fmla="*/ 1442450 h 1527203"/>
                  <a:gd name="connsiteX11" fmla="*/ 151180 w 399307"/>
                  <a:gd name="connsiteY11" fmla="*/ 1333116 h 1527203"/>
                  <a:gd name="connsiteX12" fmla="*/ 171491 w 399307"/>
                  <a:gd name="connsiteY12" fmla="*/ 1366713 h 1527203"/>
                  <a:gd name="connsiteX13" fmla="*/ 190662 w 399307"/>
                  <a:gd name="connsiteY13" fmla="*/ 1314229 h 1527203"/>
                  <a:gd name="connsiteX14" fmla="*/ 177660 w 399307"/>
                  <a:gd name="connsiteY14" fmla="*/ 1527203 h 1527203"/>
                  <a:gd name="connsiteX15" fmla="*/ 208885 w 399307"/>
                  <a:gd name="connsiteY15" fmla="*/ 1481173 h 15272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99307" h="1527203">
                    <a:moveTo>
                      <a:pt x="208885" y="1481173"/>
                    </a:moveTo>
                    <a:cubicBezTo>
                      <a:pt x="309487" y="1320683"/>
                      <a:pt x="353715" y="1129347"/>
                      <a:pt x="377537" y="941523"/>
                    </a:cubicBezTo>
                    <a:cubicBezTo>
                      <a:pt x="383137" y="897580"/>
                      <a:pt x="387787" y="853353"/>
                      <a:pt x="391204" y="809221"/>
                    </a:cubicBezTo>
                    <a:cubicBezTo>
                      <a:pt x="407243" y="607161"/>
                      <a:pt x="400505" y="403677"/>
                      <a:pt x="361687" y="206362"/>
                    </a:cubicBezTo>
                    <a:cubicBezTo>
                      <a:pt x="351532" y="154447"/>
                      <a:pt x="325717" y="8098"/>
                      <a:pt x="258047" y="316"/>
                    </a:cubicBezTo>
                    <a:cubicBezTo>
                      <a:pt x="192465" y="-7372"/>
                      <a:pt x="149282" y="127398"/>
                      <a:pt x="129541" y="172480"/>
                    </a:cubicBezTo>
                    <a:cubicBezTo>
                      <a:pt x="79050" y="288173"/>
                      <a:pt x="44218" y="409941"/>
                      <a:pt x="23433" y="533891"/>
                    </a:cubicBezTo>
                    <a:cubicBezTo>
                      <a:pt x="14417" y="587704"/>
                      <a:pt x="8058" y="641897"/>
                      <a:pt x="4262" y="696185"/>
                    </a:cubicBezTo>
                    <a:cubicBezTo>
                      <a:pt x="-2761" y="797642"/>
                      <a:pt x="-1053" y="899384"/>
                      <a:pt x="9007" y="1000177"/>
                    </a:cubicBezTo>
                    <a:cubicBezTo>
                      <a:pt x="21915" y="1128967"/>
                      <a:pt x="48774" y="1258517"/>
                      <a:pt x="105529" y="1372692"/>
                    </a:cubicBezTo>
                    <a:cubicBezTo>
                      <a:pt x="117393" y="1396704"/>
                      <a:pt x="130680" y="1419957"/>
                      <a:pt x="145391" y="1442450"/>
                    </a:cubicBezTo>
                    <a:cubicBezTo>
                      <a:pt x="147289" y="1406005"/>
                      <a:pt x="149282" y="1369560"/>
                      <a:pt x="151180" y="1333116"/>
                    </a:cubicBezTo>
                    <a:cubicBezTo>
                      <a:pt x="158014" y="1344315"/>
                      <a:pt x="164752" y="1355514"/>
                      <a:pt x="171491" y="1366713"/>
                    </a:cubicBezTo>
                    <a:cubicBezTo>
                      <a:pt x="177944" y="1349250"/>
                      <a:pt x="184303" y="1331787"/>
                      <a:pt x="190662" y="1314229"/>
                    </a:cubicBezTo>
                    <a:cubicBezTo>
                      <a:pt x="205468" y="1384176"/>
                      <a:pt x="200912" y="1458585"/>
                      <a:pt x="177660" y="1527203"/>
                    </a:cubicBezTo>
                    <a:cubicBezTo>
                      <a:pt x="188764" y="1512208"/>
                      <a:pt x="199014" y="1496833"/>
                      <a:pt x="208885" y="1481173"/>
                    </a:cubicBezTo>
                    <a:close/>
                  </a:path>
                </a:pathLst>
              </a:custGeom>
              <a:solidFill>
                <a:srgbClr val="FBC25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770169FD-B763-42EF-9F93-AC9B232746EA}"/>
                  </a:ext>
                </a:extLst>
              </p:cNvPr>
              <p:cNvSpPr/>
              <p:nvPr/>
            </p:nvSpPr>
            <p:spPr>
              <a:xfrm>
                <a:off x="6049812" y="6112602"/>
                <a:ext cx="156064" cy="1341910"/>
              </a:xfrm>
              <a:custGeom>
                <a:avLst/>
                <a:gdLst>
                  <a:gd name="connsiteX0" fmla="*/ 109939 w 156064"/>
                  <a:gd name="connsiteY0" fmla="*/ 1295786 h 1341910"/>
                  <a:gd name="connsiteX1" fmla="*/ 156064 w 156064"/>
                  <a:gd name="connsiteY1" fmla="*/ 1134441 h 1341910"/>
                  <a:gd name="connsiteX2" fmla="*/ 124744 w 156064"/>
                  <a:gd name="connsiteY2" fmla="*/ 1177055 h 1341910"/>
                  <a:gd name="connsiteX3" fmla="*/ 142872 w 156064"/>
                  <a:gd name="connsiteY3" fmla="*/ 1034787 h 1341910"/>
                  <a:gd name="connsiteX4" fmla="*/ 119524 w 156064"/>
                  <a:gd name="connsiteY4" fmla="*/ 1090593 h 1341910"/>
                  <a:gd name="connsiteX5" fmla="*/ 78239 w 156064"/>
                  <a:gd name="connsiteY5" fmla="*/ 0 h 1341910"/>
                  <a:gd name="connsiteX6" fmla="*/ 75012 w 156064"/>
                  <a:gd name="connsiteY6" fmla="*/ 1091068 h 1341910"/>
                  <a:gd name="connsiteX7" fmla="*/ 40466 w 156064"/>
                  <a:gd name="connsiteY7" fmla="*/ 973476 h 1341910"/>
                  <a:gd name="connsiteX8" fmla="*/ 37998 w 156064"/>
                  <a:gd name="connsiteY8" fmla="*/ 1145830 h 1341910"/>
                  <a:gd name="connsiteX9" fmla="*/ 2502 w 156064"/>
                  <a:gd name="connsiteY9" fmla="*/ 1009542 h 1341910"/>
                  <a:gd name="connsiteX10" fmla="*/ 6773 w 156064"/>
                  <a:gd name="connsiteY10" fmla="*/ 1187400 h 1341910"/>
                  <a:gd name="connsiteX11" fmla="*/ 46635 w 156064"/>
                  <a:gd name="connsiteY11" fmla="*/ 1257158 h 1341910"/>
                  <a:gd name="connsiteX12" fmla="*/ 52424 w 156064"/>
                  <a:gd name="connsiteY12" fmla="*/ 1147823 h 1341910"/>
                  <a:gd name="connsiteX13" fmla="*/ 72735 w 156064"/>
                  <a:gd name="connsiteY13" fmla="*/ 1181421 h 1341910"/>
                  <a:gd name="connsiteX14" fmla="*/ 91906 w 156064"/>
                  <a:gd name="connsiteY14" fmla="*/ 1128936 h 1341910"/>
                  <a:gd name="connsiteX15" fmla="*/ 78904 w 156064"/>
                  <a:gd name="connsiteY15" fmla="*/ 1341911 h 1341910"/>
                  <a:gd name="connsiteX16" fmla="*/ 109939 w 156064"/>
                  <a:gd name="connsiteY16" fmla="*/ 1295786 h 13419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56064" h="1341910">
                    <a:moveTo>
                      <a:pt x="109939" y="1295786"/>
                    </a:moveTo>
                    <a:cubicBezTo>
                      <a:pt x="130534" y="1243586"/>
                      <a:pt x="146099" y="1189488"/>
                      <a:pt x="156064" y="1134441"/>
                    </a:cubicBezTo>
                    <a:cubicBezTo>
                      <a:pt x="145624" y="1148677"/>
                      <a:pt x="135184" y="1162914"/>
                      <a:pt x="124744" y="1177055"/>
                    </a:cubicBezTo>
                    <a:cubicBezTo>
                      <a:pt x="138316" y="1130835"/>
                      <a:pt x="144485" y="1082526"/>
                      <a:pt x="142872" y="1034787"/>
                    </a:cubicBezTo>
                    <a:cubicBezTo>
                      <a:pt x="128920" y="1049878"/>
                      <a:pt x="120473" y="1070093"/>
                      <a:pt x="119524" y="1090593"/>
                    </a:cubicBezTo>
                    <a:cubicBezTo>
                      <a:pt x="128161" y="726050"/>
                      <a:pt x="114304" y="361601"/>
                      <a:pt x="78239" y="0"/>
                    </a:cubicBezTo>
                    <a:cubicBezTo>
                      <a:pt x="56790" y="363689"/>
                      <a:pt x="65901" y="727663"/>
                      <a:pt x="75012" y="1091068"/>
                    </a:cubicBezTo>
                    <a:cubicBezTo>
                      <a:pt x="63528" y="1051871"/>
                      <a:pt x="51950" y="1012673"/>
                      <a:pt x="40466" y="973476"/>
                    </a:cubicBezTo>
                    <a:cubicBezTo>
                      <a:pt x="39611" y="1030896"/>
                      <a:pt x="38757" y="1088410"/>
                      <a:pt x="37998" y="1145830"/>
                    </a:cubicBezTo>
                    <a:cubicBezTo>
                      <a:pt x="14461" y="1104924"/>
                      <a:pt x="2123" y="1057375"/>
                      <a:pt x="2502" y="1009542"/>
                    </a:cubicBezTo>
                    <a:cubicBezTo>
                      <a:pt x="-2528" y="1069239"/>
                      <a:pt x="604" y="1128367"/>
                      <a:pt x="6773" y="1187400"/>
                    </a:cubicBezTo>
                    <a:cubicBezTo>
                      <a:pt x="18637" y="1211412"/>
                      <a:pt x="31924" y="1234664"/>
                      <a:pt x="46635" y="1257158"/>
                    </a:cubicBezTo>
                    <a:cubicBezTo>
                      <a:pt x="48533" y="1220713"/>
                      <a:pt x="50526" y="1184268"/>
                      <a:pt x="52424" y="1147823"/>
                    </a:cubicBezTo>
                    <a:cubicBezTo>
                      <a:pt x="59258" y="1159022"/>
                      <a:pt x="65996" y="1170222"/>
                      <a:pt x="72735" y="1181421"/>
                    </a:cubicBezTo>
                    <a:cubicBezTo>
                      <a:pt x="79188" y="1163958"/>
                      <a:pt x="85547" y="1146494"/>
                      <a:pt x="91906" y="1128936"/>
                    </a:cubicBezTo>
                    <a:cubicBezTo>
                      <a:pt x="106712" y="1198884"/>
                      <a:pt x="102156" y="1273292"/>
                      <a:pt x="78904" y="1341911"/>
                    </a:cubicBezTo>
                    <a:cubicBezTo>
                      <a:pt x="89818" y="1326820"/>
                      <a:pt x="100068" y="1311445"/>
                      <a:pt x="109939" y="1295786"/>
                    </a:cubicBezTo>
                    <a:close/>
                  </a:path>
                </a:pathLst>
              </a:custGeom>
              <a:solidFill>
                <a:srgbClr val="CE8C4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A09FB1FA-B7AE-4C2D-AC3A-428A9D026FF1}"/>
                  </a:ext>
                </a:extLst>
              </p:cNvPr>
              <p:cNvSpPr/>
              <p:nvPr/>
            </p:nvSpPr>
            <p:spPr>
              <a:xfrm>
                <a:off x="6061140" y="6237502"/>
                <a:ext cx="47070" cy="821527"/>
              </a:xfrm>
              <a:custGeom>
                <a:avLst/>
                <a:gdLst>
                  <a:gd name="connsiteX0" fmla="*/ 46885 w 47070"/>
                  <a:gd name="connsiteY0" fmla="*/ 661322 h 821527"/>
                  <a:gd name="connsiteX1" fmla="*/ 31415 w 47070"/>
                  <a:gd name="connsiteY1" fmla="*/ 821528 h 821527"/>
                  <a:gd name="connsiteX2" fmla="*/ 11105 w 47070"/>
                  <a:gd name="connsiteY2" fmla="*/ 569831 h 821527"/>
                  <a:gd name="connsiteX3" fmla="*/ 1 w 47070"/>
                  <a:gd name="connsiteY3" fmla="*/ 364828 h 821527"/>
                  <a:gd name="connsiteX4" fmla="*/ 36161 w 47070"/>
                  <a:gd name="connsiteY4" fmla="*/ 0 h 821527"/>
                  <a:gd name="connsiteX5" fmla="*/ 42045 w 47070"/>
                  <a:gd name="connsiteY5" fmla="*/ 154226 h 821527"/>
                  <a:gd name="connsiteX6" fmla="*/ 43753 w 47070"/>
                  <a:gd name="connsiteY6" fmla="*/ 325916 h 821527"/>
                  <a:gd name="connsiteX7" fmla="*/ 46885 w 47070"/>
                  <a:gd name="connsiteY7" fmla="*/ 661322 h 8215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070" h="821527">
                    <a:moveTo>
                      <a:pt x="46885" y="661322"/>
                    </a:moveTo>
                    <a:cubicBezTo>
                      <a:pt x="47455" y="715040"/>
                      <a:pt x="47740" y="769992"/>
                      <a:pt x="31415" y="821528"/>
                    </a:cubicBezTo>
                    <a:cubicBezTo>
                      <a:pt x="24677" y="737629"/>
                      <a:pt x="17843" y="653730"/>
                      <a:pt x="11105" y="569831"/>
                    </a:cubicBezTo>
                    <a:cubicBezTo>
                      <a:pt x="5600" y="501591"/>
                      <a:pt x="95" y="433352"/>
                      <a:pt x="1" y="364828"/>
                    </a:cubicBezTo>
                    <a:cubicBezTo>
                      <a:pt x="-94" y="245054"/>
                      <a:pt x="10440" y="117592"/>
                      <a:pt x="36161" y="0"/>
                    </a:cubicBezTo>
                    <a:cubicBezTo>
                      <a:pt x="53529" y="40146"/>
                      <a:pt x="41571" y="109524"/>
                      <a:pt x="42045" y="154226"/>
                    </a:cubicBezTo>
                    <a:cubicBezTo>
                      <a:pt x="42614" y="211456"/>
                      <a:pt x="43184" y="268686"/>
                      <a:pt x="43753" y="325916"/>
                    </a:cubicBezTo>
                    <a:cubicBezTo>
                      <a:pt x="44702" y="437623"/>
                      <a:pt x="45746" y="549425"/>
                      <a:pt x="46885" y="661322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32A0F24E-6488-417F-94DA-42A2CCFD9E34}"/>
                  </a:ext>
                </a:extLst>
              </p:cNvPr>
              <p:cNvSpPr/>
              <p:nvPr/>
            </p:nvSpPr>
            <p:spPr>
              <a:xfrm>
                <a:off x="6185313" y="6284292"/>
                <a:ext cx="56184" cy="783089"/>
              </a:xfrm>
              <a:custGeom>
                <a:avLst/>
                <a:gdLst>
                  <a:gd name="connsiteX0" fmla="*/ 15723 w 56184"/>
                  <a:gd name="connsiteY0" fmla="*/ 783090 h 783089"/>
                  <a:gd name="connsiteX1" fmla="*/ 56059 w 56184"/>
                  <a:gd name="connsiteY1" fmla="*/ 389694 h 783089"/>
                  <a:gd name="connsiteX2" fmla="*/ 917 w 56184"/>
                  <a:gd name="connsiteY2" fmla="*/ 0 h 783089"/>
                  <a:gd name="connsiteX3" fmla="*/ 25309 w 56184"/>
                  <a:gd name="connsiteY3" fmla="*/ 389030 h 783089"/>
                  <a:gd name="connsiteX4" fmla="*/ 15723 w 56184"/>
                  <a:gd name="connsiteY4" fmla="*/ 783090 h 7830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184" h="783089">
                    <a:moveTo>
                      <a:pt x="15723" y="783090"/>
                    </a:moveTo>
                    <a:cubicBezTo>
                      <a:pt x="28915" y="650218"/>
                      <a:pt x="58337" y="524654"/>
                      <a:pt x="56059" y="389694"/>
                    </a:cubicBezTo>
                    <a:cubicBezTo>
                      <a:pt x="53971" y="267262"/>
                      <a:pt x="49416" y="112277"/>
                      <a:pt x="917" y="0"/>
                    </a:cubicBezTo>
                    <a:cubicBezTo>
                      <a:pt x="-5157" y="127462"/>
                      <a:pt x="20753" y="261188"/>
                      <a:pt x="25309" y="389030"/>
                    </a:cubicBezTo>
                    <a:cubicBezTo>
                      <a:pt x="29959" y="520193"/>
                      <a:pt x="28820" y="651926"/>
                      <a:pt x="15723" y="783090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95E50A44-F71B-451F-9AC2-98F4BE272631}"/>
                  </a:ext>
                </a:extLst>
              </p:cNvPr>
              <p:cNvSpPr/>
              <p:nvPr/>
            </p:nvSpPr>
            <p:spPr>
              <a:xfrm>
                <a:off x="6281451" y="6645703"/>
                <a:ext cx="9368" cy="71845"/>
              </a:xfrm>
              <a:custGeom>
                <a:avLst/>
                <a:gdLst>
                  <a:gd name="connsiteX0" fmla="*/ 9369 w 9368"/>
                  <a:gd name="connsiteY0" fmla="*/ 71846 h 71845"/>
                  <a:gd name="connsiteX1" fmla="*/ 7186 w 9368"/>
                  <a:gd name="connsiteY1" fmla="*/ 18887 h 71845"/>
                  <a:gd name="connsiteX2" fmla="*/ 162 w 9368"/>
                  <a:gd name="connsiteY2" fmla="*/ 0 h 71845"/>
                  <a:gd name="connsiteX3" fmla="*/ 9369 w 9368"/>
                  <a:gd name="connsiteY3" fmla="*/ 71846 h 71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368" h="71845">
                    <a:moveTo>
                      <a:pt x="9369" y="71846"/>
                    </a:moveTo>
                    <a:cubicBezTo>
                      <a:pt x="8799" y="54193"/>
                      <a:pt x="8135" y="36540"/>
                      <a:pt x="7186" y="18887"/>
                    </a:cubicBezTo>
                    <a:cubicBezTo>
                      <a:pt x="4908" y="12528"/>
                      <a:pt x="2535" y="6264"/>
                      <a:pt x="162" y="0"/>
                    </a:cubicBezTo>
                    <a:cubicBezTo>
                      <a:pt x="-787" y="24392"/>
                      <a:pt x="2440" y="48783"/>
                      <a:pt x="9369" y="71846"/>
                    </a:cubicBezTo>
                    <a:close/>
                  </a:path>
                </a:pathLst>
              </a:custGeom>
              <a:solidFill>
                <a:srgbClr val="CF8C44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2A83A72D-C8F7-4CD4-ABC9-4039030BA47B}"/>
                  </a:ext>
                </a:extLst>
              </p:cNvPr>
              <p:cNvSpPr/>
              <p:nvPr/>
            </p:nvSpPr>
            <p:spPr>
              <a:xfrm>
                <a:off x="5969744" y="5927215"/>
                <a:ext cx="380429" cy="814345"/>
              </a:xfrm>
              <a:custGeom>
                <a:avLst/>
                <a:gdLst>
                  <a:gd name="connsiteX0" fmla="*/ 371472 w 380429"/>
                  <a:gd name="connsiteY0" fmla="*/ 814346 h 814345"/>
                  <a:gd name="connsiteX1" fmla="*/ 372326 w 380429"/>
                  <a:gd name="connsiteY1" fmla="*/ 809221 h 814345"/>
                  <a:gd name="connsiteX2" fmla="*/ 342809 w 380429"/>
                  <a:gd name="connsiteY2" fmla="*/ 206362 h 814345"/>
                  <a:gd name="connsiteX3" fmla="*/ 239169 w 380429"/>
                  <a:gd name="connsiteY3" fmla="*/ 316 h 814345"/>
                  <a:gd name="connsiteX4" fmla="*/ 110663 w 380429"/>
                  <a:gd name="connsiteY4" fmla="*/ 172480 h 814345"/>
                  <a:gd name="connsiteX5" fmla="*/ 4556 w 380429"/>
                  <a:gd name="connsiteY5" fmla="*/ 533891 h 814345"/>
                  <a:gd name="connsiteX6" fmla="*/ 0 w 380429"/>
                  <a:gd name="connsiteY6" fmla="*/ 589033 h 814345"/>
                  <a:gd name="connsiteX7" fmla="*/ 55806 w 380429"/>
                  <a:gd name="connsiteY7" fmla="*/ 371977 h 814345"/>
                  <a:gd name="connsiteX8" fmla="*/ 51820 w 380429"/>
                  <a:gd name="connsiteY8" fmla="*/ 764709 h 814345"/>
                  <a:gd name="connsiteX9" fmla="*/ 149101 w 380429"/>
                  <a:gd name="connsiteY9" fmla="*/ 276405 h 814345"/>
                  <a:gd name="connsiteX10" fmla="*/ 124994 w 380429"/>
                  <a:gd name="connsiteY10" fmla="*/ 573658 h 814345"/>
                  <a:gd name="connsiteX11" fmla="*/ 174442 w 380429"/>
                  <a:gd name="connsiteY11" fmla="*/ 274886 h 814345"/>
                  <a:gd name="connsiteX12" fmla="*/ 192380 w 380429"/>
                  <a:gd name="connsiteY12" fmla="*/ 249545 h 814345"/>
                  <a:gd name="connsiteX13" fmla="*/ 240688 w 380429"/>
                  <a:gd name="connsiteY13" fmla="*/ 508361 h 814345"/>
                  <a:gd name="connsiteX14" fmla="*/ 246762 w 380429"/>
                  <a:gd name="connsiteY14" fmla="*/ 256664 h 814345"/>
                  <a:gd name="connsiteX15" fmla="*/ 318703 w 380429"/>
                  <a:gd name="connsiteY15" fmla="*/ 737470 h 814345"/>
                  <a:gd name="connsiteX16" fmla="*/ 325157 w 380429"/>
                  <a:gd name="connsiteY16" fmla="*/ 754743 h 814345"/>
                  <a:gd name="connsiteX17" fmla="*/ 339393 w 380429"/>
                  <a:gd name="connsiteY17" fmla="*/ 500863 h 814345"/>
                  <a:gd name="connsiteX18" fmla="*/ 371472 w 380429"/>
                  <a:gd name="connsiteY18" fmla="*/ 814346 h 8143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80429" h="814345">
                    <a:moveTo>
                      <a:pt x="371472" y="814346"/>
                    </a:moveTo>
                    <a:cubicBezTo>
                      <a:pt x="371757" y="812638"/>
                      <a:pt x="372041" y="811024"/>
                      <a:pt x="372326" y="809221"/>
                    </a:cubicBezTo>
                    <a:cubicBezTo>
                      <a:pt x="388366" y="607161"/>
                      <a:pt x="381627" y="403677"/>
                      <a:pt x="342809" y="206362"/>
                    </a:cubicBezTo>
                    <a:cubicBezTo>
                      <a:pt x="332654" y="154447"/>
                      <a:pt x="306839" y="8098"/>
                      <a:pt x="239169" y="316"/>
                    </a:cubicBezTo>
                    <a:cubicBezTo>
                      <a:pt x="173588" y="-7372"/>
                      <a:pt x="130404" y="127398"/>
                      <a:pt x="110663" y="172480"/>
                    </a:cubicBezTo>
                    <a:cubicBezTo>
                      <a:pt x="60172" y="288173"/>
                      <a:pt x="25341" y="409941"/>
                      <a:pt x="4556" y="533891"/>
                    </a:cubicBezTo>
                    <a:cubicBezTo>
                      <a:pt x="4366" y="552873"/>
                      <a:pt x="3322" y="571380"/>
                      <a:pt x="0" y="589033"/>
                    </a:cubicBezTo>
                    <a:cubicBezTo>
                      <a:pt x="13857" y="515669"/>
                      <a:pt x="32554" y="443064"/>
                      <a:pt x="55806" y="371977"/>
                    </a:cubicBezTo>
                    <a:cubicBezTo>
                      <a:pt x="44892" y="502951"/>
                      <a:pt x="33977" y="635254"/>
                      <a:pt x="51820" y="764709"/>
                    </a:cubicBezTo>
                    <a:cubicBezTo>
                      <a:pt x="80008" y="601182"/>
                      <a:pt x="112467" y="438319"/>
                      <a:pt x="149101" y="276405"/>
                    </a:cubicBezTo>
                    <a:cubicBezTo>
                      <a:pt x="141034" y="375489"/>
                      <a:pt x="132967" y="474573"/>
                      <a:pt x="124994" y="573658"/>
                    </a:cubicBezTo>
                    <a:cubicBezTo>
                      <a:pt x="138946" y="473719"/>
                      <a:pt x="155365" y="374065"/>
                      <a:pt x="174442" y="274886"/>
                    </a:cubicBezTo>
                    <a:cubicBezTo>
                      <a:pt x="176530" y="263877"/>
                      <a:pt x="181370" y="250305"/>
                      <a:pt x="192380" y="249545"/>
                    </a:cubicBezTo>
                    <a:cubicBezTo>
                      <a:pt x="194468" y="338570"/>
                      <a:pt x="197600" y="431675"/>
                      <a:pt x="240688" y="508361"/>
                    </a:cubicBezTo>
                    <a:cubicBezTo>
                      <a:pt x="229773" y="425221"/>
                      <a:pt x="231861" y="339993"/>
                      <a:pt x="246762" y="256664"/>
                    </a:cubicBezTo>
                    <a:cubicBezTo>
                      <a:pt x="286244" y="413642"/>
                      <a:pt x="310446" y="574987"/>
                      <a:pt x="318703" y="737470"/>
                    </a:cubicBezTo>
                    <a:cubicBezTo>
                      <a:pt x="320886" y="743165"/>
                      <a:pt x="322974" y="748954"/>
                      <a:pt x="325157" y="754743"/>
                    </a:cubicBezTo>
                    <a:cubicBezTo>
                      <a:pt x="329902" y="670180"/>
                      <a:pt x="334647" y="585521"/>
                      <a:pt x="339393" y="500863"/>
                    </a:cubicBezTo>
                    <a:cubicBezTo>
                      <a:pt x="346416" y="605832"/>
                      <a:pt x="357046" y="710326"/>
                      <a:pt x="371472" y="814346"/>
                    </a:cubicBezTo>
                    <a:close/>
                  </a:path>
                </a:pathLst>
              </a:custGeom>
              <a:solidFill>
                <a:srgbClr val="CF8C44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grpSp>
          <p:nvGrpSpPr>
            <p:cNvPr id="58" name="Graphic 14">
              <a:extLst>
                <a:ext uri="{FF2B5EF4-FFF2-40B4-BE49-F238E27FC236}">
                  <a16:creationId xmlns:a16="http://schemas.microsoft.com/office/drawing/2014/main" id="{6041E084-9AAD-45F3-AB5A-11E766614EF3}"/>
                </a:ext>
              </a:extLst>
            </p:cNvPr>
            <p:cNvGrpSpPr/>
            <p:nvPr/>
          </p:nvGrpSpPr>
          <p:grpSpPr>
            <a:xfrm>
              <a:off x="6773507" y="5379349"/>
              <a:ext cx="371483" cy="1408277"/>
              <a:chOff x="6773507" y="5379349"/>
              <a:chExt cx="371483" cy="1408277"/>
            </a:xfrm>
          </p:grpSpPr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79DBA429-DD78-4714-AEA6-F04D94FA29A1}"/>
                  </a:ext>
                </a:extLst>
              </p:cNvPr>
              <p:cNvSpPr/>
              <p:nvPr/>
            </p:nvSpPr>
            <p:spPr>
              <a:xfrm>
                <a:off x="6773507" y="5379444"/>
                <a:ext cx="371448" cy="1408182"/>
              </a:xfrm>
              <a:custGeom>
                <a:avLst/>
                <a:gdLst>
                  <a:gd name="connsiteX0" fmla="*/ 339505 w 371448"/>
                  <a:gd name="connsiteY0" fmla="*/ 1309632 h 1408182"/>
                  <a:gd name="connsiteX1" fmla="*/ 250291 w 371448"/>
                  <a:gd name="connsiteY1" fmla="*/ 1407957 h 1408182"/>
                  <a:gd name="connsiteX2" fmla="*/ 200939 w 371448"/>
                  <a:gd name="connsiteY2" fmla="*/ 1382237 h 1408182"/>
                  <a:gd name="connsiteX3" fmla="*/ 54115 w 371448"/>
                  <a:gd name="connsiteY3" fmla="*/ 1128262 h 1408182"/>
                  <a:gd name="connsiteX4" fmla="*/ 397 w 371448"/>
                  <a:gd name="connsiteY4" fmla="*/ 722528 h 1408182"/>
                  <a:gd name="connsiteX5" fmla="*/ 4383 w 371448"/>
                  <a:gd name="connsiteY5" fmla="*/ 463808 h 1408182"/>
                  <a:gd name="connsiteX6" fmla="*/ 25737 w 371448"/>
                  <a:gd name="connsiteY6" fmla="*/ 103251 h 1408182"/>
                  <a:gd name="connsiteX7" fmla="*/ 74330 w 371448"/>
                  <a:gd name="connsiteY7" fmla="*/ 5305 h 1408182"/>
                  <a:gd name="connsiteX8" fmla="*/ 117039 w 371448"/>
                  <a:gd name="connsiteY8" fmla="*/ 8817 h 1408182"/>
                  <a:gd name="connsiteX9" fmla="*/ 132699 w 371448"/>
                  <a:gd name="connsiteY9" fmla="*/ 23338 h 1408182"/>
                  <a:gd name="connsiteX10" fmla="*/ 236339 w 371448"/>
                  <a:gd name="connsiteY10" fmla="*/ 289841 h 1408182"/>
                  <a:gd name="connsiteX11" fmla="*/ 319954 w 371448"/>
                  <a:gd name="connsiteY11" fmla="*/ 605506 h 1408182"/>
                  <a:gd name="connsiteX12" fmla="*/ 359246 w 371448"/>
                  <a:gd name="connsiteY12" fmla="*/ 856065 h 1408182"/>
                  <a:gd name="connsiteX13" fmla="*/ 339505 w 371448"/>
                  <a:gd name="connsiteY13" fmla="*/ 1309632 h 1408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71448" h="1408182">
                    <a:moveTo>
                      <a:pt x="339505" y="1309632"/>
                    </a:moveTo>
                    <a:cubicBezTo>
                      <a:pt x="326123" y="1357371"/>
                      <a:pt x="296037" y="1412133"/>
                      <a:pt x="250291" y="1407957"/>
                    </a:cubicBezTo>
                    <a:cubicBezTo>
                      <a:pt x="231879" y="1406249"/>
                      <a:pt x="215460" y="1394670"/>
                      <a:pt x="200939" y="1382237"/>
                    </a:cubicBezTo>
                    <a:cubicBezTo>
                      <a:pt x="127764" y="1319123"/>
                      <a:pt x="82777" y="1224689"/>
                      <a:pt x="54115" y="1128262"/>
                    </a:cubicBezTo>
                    <a:cubicBezTo>
                      <a:pt x="15203" y="997383"/>
                      <a:pt x="2580" y="860525"/>
                      <a:pt x="397" y="722528"/>
                    </a:cubicBezTo>
                    <a:cubicBezTo>
                      <a:pt x="-1027" y="636352"/>
                      <a:pt x="1631" y="549700"/>
                      <a:pt x="4383" y="463808"/>
                    </a:cubicBezTo>
                    <a:cubicBezTo>
                      <a:pt x="8274" y="343749"/>
                      <a:pt x="10552" y="222456"/>
                      <a:pt x="25737" y="103251"/>
                    </a:cubicBezTo>
                    <a:cubicBezTo>
                      <a:pt x="30293" y="67945"/>
                      <a:pt x="47946" y="20870"/>
                      <a:pt x="74330" y="5305"/>
                    </a:cubicBezTo>
                    <a:cubicBezTo>
                      <a:pt x="86764" y="-2098"/>
                      <a:pt x="101285" y="-2477"/>
                      <a:pt x="117039" y="8817"/>
                    </a:cubicBezTo>
                    <a:cubicBezTo>
                      <a:pt x="122069" y="12423"/>
                      <a:pt x="127384" y="17169"/>
                      <a:pt x="132699" y="23338"/>
                    </a:cubicBezTo>
                    <a:cubicBezTo>
                      <a:pt x="184235" y="82276"/>
                      <a:pt x="211568" y="214199"/>
                      <a:pt x="236339" y="289841"/>
                    </a:cubicBezTo>
                    <a:cubicBezTo>
                      <a:pt x="270222" y="393101"/>
                      <a:pt x="298125" y="498544"/>
                      <a:pt x="319954" y="605506"/>
                    </a:cubicBezTo>
                    <a:cubicBezTo>
                      <a:pt x="336753" y="688267"/>
                      <a:pt x="349945" y="771881"/>
                      <a:pt x="359246" y="856065"/>
                    </a:cubicBezTo>
                    <a:cubicBezTo>
                      <a:pt x="376140" y="1007349"/>
                      <a:pt x="380410" y="1163758"/>
                      <a:pt x="339505" y="1309632"/>
                    </a:cubicBezTo>
                    <a:close/>
                  </a:path>
                </a:pathLst>
              </a:custGeom>
              <a:solidFill>
                <a:srgbClr val="FBC25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B80D23A1-9AF7-4B2D-B05C-D1EA16AA2E6B}"/>
                  </a:ext>
                </a:extLst>
              </p:cNvPr>
              <p:cNvSpPr/>
              <p:nvPr/>
            </p:nvSpPr>
            <p:spPr>
              <a:xfrm>
                <a:off x="6850210" y="6246898"/>
                <a:ext cx="2752" cy="23821"/>
              </a:xfrm>
              <a:custGeom>
                <a:avLst/>
                <a:gdLst>
                  <a:gd name="connsiteX0" fmla="*/ 2752 w 2752"/>
                  <a:gd name="connsiteY0" fmla="*/ 23822 h 23821"/>
                  <a:gd name="connsiteX1" fmla="*/ 0 w 2752"/>
                  <a:gd name="connsiteY1" fmla="*/ 0 h 23821"/>
                  <a:gd name="connsiteX2" fmla="*/ 2752 w 2752"/>
                  <a:gd name="connsiteY2" fmla="*/ 23822 h 238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752" h="23821">
                    <a:moveTo>
                      <a:pt x="2752" y="23822"/>
                    </a:moveTo>
                    <a:cubicBezTo>
                      <a:pt x="1614" y="15850"/>
                      <a:pt x="759" y="7972"/>
                      <a:pt x="0" y="0"/>
                    </a:cubicBezTo>
                    <a:cubicBezTo>
                      <a:pt x="854" y="7877"/>
                      <a:pt x="1709" y="15850"/>
                      <a:pt x="2752" y="23822"/>
                    </a:cubicBezTo>
                    <a:close/>
                  </a:path>
                </a:pathLst>
              </a:custGeom>
              <a:solidFill>
                <a:srgbClr val="CE8C4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E69458B2-E46E-4876-A2E0-0E2608584596}"/>
                  </a:ext>
                </a:extLst>
              </p:cNvPr>
              <p:cNvSpPr/>
              <p:nvPr/>
            </p:nvSpPr>
            <p:spPr>
              <a:xfrm>
                <a:off x="6773904" y="5928670"/>
                <a:ext cx="371086" cy="858956"/>
              </a:xfrm>
              <a:custGeom>
                <a:avLst/>
                <a:gdLst>
                  <a:gd name="connsiteX0" fmla="*/ 339108 w 371086"/>
                  <a:gd name="connsiteY0" fmla="*/ 760407 h 858956"/>
                  <a:gd name="connsiteX1" fmla="*/ 249894 w 371086"/>
                  <a:gd name="connsiteY1" fmla="*/ 858732 h 858956"/>
                  <a:gd name="connsiteX2" fmla="*/ 200542 w 371086"/>
                  <a:gd name="connsiteY2" fmla="*/ 833012 h 858956"/>
                  <a:gd name="connsiteX3" fmla="*/ 53718 w 371086"/>
                  <a:gd name="connsiteY3" fmla="*/ 579037 h 858956"/>
                  <a:gd name="connsiteX4" fmla="*/ 0 w 371086"/>
                  <a:gd name="connsiteY4" fmla="*/ 173303 h 858956"/>
                  <a:gd name="connsiteX5" fmla="*/ 123760 w 371086"/>
                  <a:gd name="connsiteY5" fmla="*/ 556354 h 858956"/>
                  <a:gd name="connsiteX6" fmla="*/ 79438 w 371086"/>
                  <a:gd name="connsiteY6" fmla="*/ 345467 h 858956"/>
                  <a:gd name="connsiteX7" fmla="*/ 135624 w 371086"/>
                  <a:gd name="connsiteY7" fmla="*/ 525318 h 858956"/>
                  <a:gd name="connsiteX8" fmla="*/ 121008 w 371086"/>
                  <a:gd name="connsiteY8" fmla="*/ 335501 h 858956"/>
                  <a:gd name="connsiteX9" fmla="*/ 172544 w 371086"/>
                  <a:gd name="connsiteY9" fmla="*/ 572773 h 858956"/>
                  <a:gd name="connsiteX10" fmla="*/ 117686 w 371086"/>
                  <a:gd name="connsiteY10" fmla="*/ 0 h 858956"/>
                  <a:gd name="connsiteX11" fmla="*/ 234803 w 371086"/>
                  <a:gd name="connsiteY11" fmla="*/ 620797 h 858956"/>
                  <a:gd name="connsiteX12" fmla="*/ 254355 w 371086"/>
                  <a:gd name="connsiteY12" fmla="*/ 284726 h 858956"/>
                  <a:gd name="connsiteX13" fmla="*/ 301619 w 371086"/>
                  <a:gd name="connsiteY13" fmla="*/ 595836 h 858956"/>
                  <a:gd name="connsiteX14" fmla="*/ 313008 w 371086"/>
                  <a:gd name="connsiteY14" fmla="*/ 244294 h 858956"/>
                  <a:gd name="connsiteX15" fmla="*/ 333319 w 371086"/>
                  <a:gd name="connsiteY15" fmla="*/ 486880 h 858956"/>
                  <a:gd name="connsiteX16" fmla="*/ 319747 w 371086"/>
                  <a:gd name="connsiteY16" fmla="*/ 56281 h 858956"/>
                  <a:gd name="connsiteX17" fmla="*/ 359039 w 371086"/>
                  <a:gd name="connsiteY17" fmla="*/ 306839 h 858956"/>
                  <a:gd name="connsiteX18" fmla="*/ 339108 w 371086"/>
                  <a:gd name="connsiteY18" fmla="*/ 760407 h 858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71086" h="858956">
                    <a:moveTo>
                      <a:pt x="339108" y="760407"/>
                    </a:moveTo>
                    <a:cubicBezTo>
                      <a:pt x="325726" y="808146"/>
                      <a:pt x="295640" y="862908"/>
                      <a:pt x="249894" y="858732"/>
                    </a:cubicBezTo>
                    <a:cubicBezTo>
                      <a:pt x="231482" y="857024"/>
                      <a:pt x="215063" y="845445"/>
                      <a:pt x="200542" y="833012"/>
                    </a:cubicBezTo>
                    <a:cubicBezTo>
                      <a:pt x="127367" y="769898"/>
                      <a:pt x="82380" y="675464"/>
                      <a:pt x="53718" y="579037"/>
                    </a:cubicBezTo>
                    <a:cubicBezTo>
                      <a:pt x="14806" y="448158"/>
                      <a:pt x="2183" y="311300"/>
                      <a:pt x="0" y="173303"/>
                    </a:cubicBezTo>
                    <a:cubicBezTo>
                      <a:pt x="23727" y="305416"/>
                      <a:pt x="62355" y="432878"/>
                      <a:pt x="123760" y="556354"/>
                    </a:cubicBezTo>
                    <a:cubicBezTo>
                      <a:pt x="101647" y="488114"/>
                      <a:pt x="88075" y="417123"/>
                      <a:pt x="79438" y="345467"/>
                    </a:cubicBezTo>
                    <a:cubicBezTo>
                      <a:pt x="88170" y="408391"/>
                      <a:pt x="107246" y="469512"/>
                      <a:pt x="135624" y="525318"/>
                    </a:cubicBezTo>
                    <a:cubicBezTo>
                      <a:pt x="127936" y="462299"/>
                      <a:pt x="123001" y="398900"/>
                      <a:pt x="121008" y="335501"/>
                    </a:cubicBezTo>
                    <a:cubicBezTo>
                      <a:pt x="126513" y="416838"/>
                      <a:pt x="143976" y="497225"/>
                      <a:pt x="172544" y="572773"/>
                    </a:cubicBezTo>
                    <a:cubicBezTo>
                      <a:pt x="173493" y="380488"/>
                      <a:pt x="154985" y="188109"/>
                      <a:pt x="117686" y="0"/>
                    </a:cubicBezTo>
                    <a:cubicBezTo>
                      <a:pt x="176530" y="201776"/>
                      <a:pt x="215822" y="410195"/>
                      <a:pt x="234803" y="620797"/>
                    </a:cubicBezTo>
                    <a:cubicBezTo>
                      <a:pt x="241352" y="508804"/>
                      <a:pt x="247806" y="396717"/>
                      <a:pt x="254355" y="284726"/>
                    </a:cubicBezTo>
                    <a:cubicBezTo>
                      <a:pt x="266978" y="388935"/>
                      <a:pt x="279600" y="493429"/>
                      <a:pt x="301619" y="595836"/>
                    </a:cubicBezTo>
                    <a:cubicBezTo>
                      <a:pt x="297538" y="478529"/>
                      <a:pt x="301334" y="360937"/>
                      <a:pt x="313008" y="244294"/>
                    </a:cubicBezTo>
                    <a:cubicBezTo>
                      <a:pt x="307788" y="325631"/>
                      <a:pt x="314717" y="407822"/>
                      <a:pt x="333319" y="486880"/>
                    </a:cubicBezTo>
                    <a:cubicBezTo>
                      <a:pt x="339203" y="343284"/>
                      <a:pt x="334647" y="199213"/>
                      <a:pt x="319747" y="56281"/>
                    </a:cubicBezTo>
                    <a:cubicBezTo>
                      <a:pt x="336545" y="139041"/>
                      <a:pt x="349738" y="222655"/>
                      <a:pt x="359039" y="306839"/>
                    </a:cubicBezTo>
                    <a:cubicBezTo>
                      <a:pt x="375743" y="458123"/>
                      <a:pt x="380013" y="614533"/>
                      <a:pt x="339108" y="760407"/>
                    </a:cubicBezTo>
                    <a:close/>
                  </a:path>
                </a:pathLst>
              </a:custGeom>
              <a:solidFill>
                <a:srgbClr val="CE8C4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35D4AC84-BC04-4360-9400-FA987E0CFFA6}"/>
                  </a:ext>
                </a:extLst>
              </p:cNvPr>
              <p:cNvSpPr/>
              <p:nvPr/>
            </p:nvSpPr>
            <p:spPr>
              <a:xfrm>
                <a:off x="6847837" y="5379349"/>
                <a:ext cx="179851" cy="1182359"/>
              </a:xfrm>
              <a:custGeom>
                <a:avLst/>
                <a:gdLst>
                  <a:gd name="connsiteX0" fmla="*/ 179852 w 179851"/>
                  <a:gd name="connsiteY0" fmla="*/ 1182360 h 1182359"/>
                  <a:gd name="connsiteX1" fmla="*/ 56755 w 179851"/>
                  <a:gd name="connsiteY1" fmla="*/ 411418 h 1182359"/>
                  <a:gd name="connsiteX2" fmla="*/ 26100 w 179851"/>
                  <a:gd name="connsiteY2" fmla="*/ 216097 h 1182359"/>
                  <a:gd name="connsiteX3" fmla="*/ 1519 w 179851"/>
                  <a:gd name="connsiteY3" fmla="*/ 18877 h 1182359"/>
                  <a:gd name="connsiteX4" fmla="*/ 0 w 179851"/>
                  <a:gd name="connsiteY4" fmla="*/ 5305 h 1182359"/>
                  <a:gd name="connsiteX5" fmla="*/ 42709 w 179851"/>
                  <a:gd name="connsiteY5" fmla="*/ 8817 h 1182359"/>
                  <a:gd name="connsiteX6" fmla="*/ 46410 w 179851"/>
                  <a:gd name="connsiteY6" fmla="*/ 102302 h 1182359"/>
                  <a:gd name="connsiteX7" fmla="*/ 71087 w 179851"/>
                  <a:gd name="connsiteY7" fmla="*/ 275699 h 1182359"/>
                  <a:gd name="connsiteX8" fmla="*/ 154606 w 179851"/>
                  <a:gd name="connsiteY8" fmla="*/ 988652 h 1182359"/>
                  <a:gd name="connsiteX9" fmla="*/ 179852 w 179851"/>
                  <a:gd name="connsiteY9" fmla="*/ 1182360 h 1182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9851" h="1182359">
                    <a:moveTo>
                      <a:pt x="179852" y="1182360"/>
                    </a:moveTo>
                    <a:cubicBezTo>
                      <a:pt x="88550" y="940154"/>
                      <a:pt x="93010" y="670044"/>
                      <a:pt x="56755" y="411418"/>
                    </a:cubicBezTo>
                    <a:cubicBezTo>
                      <a:pt x="47549" y="346121"/>
                      <a:pt x="35781" y="281299"/>
                      <a:pt x="26100" y="216097"/>
                    </a:cubicBezTo>
                    <a:cubicBezTo>
                      <a:pt x="16419" y="150705"/>
                      <a:pt x="7878" y="84743"/>
                      <a:pt x="1519" y="18877"/>
                    </a:cubicBezTo>
                    <a:cubicBezTo>
                      <a:pt x="1044" y="14227"/>
                      <a:pt x="570" y="9766"/>
                      <a:pt x="0" y="5305"/>
                    </a:cubicBezTo>
                    <a:cubicBezTo>
                      <a:pt x="12433" y="-2098"/>
                      <a:pt x="26954" y="-2477"/>
                      <a:pt x="42709" y="8817"/>
                    </a:cubicBezTo>
                    <a:cubicBezTo>
                      <a:pt x="44892" y="39852"/>
                      <a:pt x="44512" y="71172"/>
                      <a:pt x="46410" y="102302"/>
                    </a:cubicBezTo>
                    <a:cubicBezTo>
                      <a:pt x="50017" y="160670"/>
                      <a:pt x="61596" y="218090"/>
                      <a:pt x="71087" y="275699"/>
                    </a:cubicBezTo>
                    <a:cubicBezTo>
                      <a:pt x="109999" y="511547"/>
                      <a:pt x="114555" y="752994"/>
                      <a:pt x="154606" y="988652"/>
                    </a:cubicBezTo>
                    <a:cubicBezTo>
                      <a:pt x="165615" y="1052810"/>
                      <a:pt x="179187" y="1117063"/>
                      <a:pt x="179852" y="1182360"/>
                    </a:cubicBezTo>
                    <a:close/>
                  </a:path>
                </a:pathLst>
              </a:custGeom>
              <a:solidFill>
                <a:srgbClr val="DFA54D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2EBAF706-F740-40CC-91F9-38FF18B05F41}"/>
                  </a:ext>
                </a:extLst>
              </p:cNvPr>
              <p:cNvSpPr/>
              <p:nvPr/>
            </p:nvSpPr>
            <p:spPr>
              <a:xfrm>
                <a:off x="6842048" y="5528061"/>
                <a:ext cx="50965" cy="466285"/>
              </a:xfrm>
              <a:custGeom>
                <a:avLst/>
                <a:gdLst>
                  <a:gd name="connsiteX0" fmla="*/ 50966 w 50965"/>
                  <a:gd name="connsiteY0" fmla="*/ 466285 h 466285"/>
                  <a:gd name="connsiteX1" fmla="*/ 40526 w 50965"/>
                  <a:gd name="connsiteY1" fmla="*/ 429366 h 466285"/>
                  <a:gd name="connsiteX2" fmla="*/ 0 w 50965"/>
                  <a:gd name="connsiteY2" fmla="*/ 0 h 466285"/>
                  <a:gd name="connsiteX3" fmla="*/ 39577 w 50965"/>
                  <a:gd name="connsiteY3" fmla="*/ 232051 h 466285"/>
                  <a:gd name="connsiteX4" fmla="*/ 48783 w 50965"/>
                  <a:gd name="connsiteY4" fmla="*/ 348978 h 466285"/>
                  <a:gd name="connsiteX5" fmla="*/ 50966 w 50965"/>
                  <a:gd name="connsiteY5" fmla="*/ 466285 h 4662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0965" h="466285">
                    <a:moveTo>
                      <a:pt x="50966" y="466285"/>
                    </a:moveTo>
                    <a:cubicBezTo>
                      <a:pt x="43278" y="456225"/>
                      <a:pt x="41760" y="442368"/>
                      <a:pt x="40526" y="429366"/>
                    </a:cubicBezTo>
                    <a:cubicBezTo>
                      <a:pt x="26954" y="287098"/>
                      <a:pt x="5315" y="142837"/>
                      <a:pt x="0" y="0"/>
                    </a:cubicBezTo>
                    <a:cubicBezTo>
                      <a:pt x="19077" y="75642"/>
                      <a:pt x="31130" y="154226"/>
                      <a:pt x="39577" y="232051"/>
                    </a:cubicBezTo>
                    <a:cubicBezTo>
                      <a:pt x="43848" y="270869"/>
                      <a:pt x="46885" y="309876"/>
                      <a:pt x="48783" y="348978"/>
                    </a:cubicBezTo>
                    <a:cubicBezTo>
                      <a:pt x="49732" y="367865"/>
                      <a:pt x="40526" y="454991"/>
                      <a:pt x="50966" y="466285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31A58C93-9C4E-468A-847E-5ABAD96F72A3}"/>
                  </a:ext>
                </a:extLst>
              </p:cNvPr>
              <p:cNvSpPr/>
              <p:nvPr/>
            </p:nvSpPr>
            <p:spPr>
              <a:xfrm>
                <a:off x="6927611" y="5589657"/>
                <a:ext cx="89922" cy="591279"/>
              </a:xfrm>
              <a:custGeom>
                <a:avLst/>
                <a:gdLst>
                  <a:gd name="connsiteX0" fmla="*/ 62494 w 89922"/>
                  <a:gd name="connsiteY0" fmla="*/ 491721 h 591279"/>
                  <a:gd name="connsiteX1" fmla="*/ 89923 w 89922"/>
                  <a:gd name="connsiteY1" fmla="*/ 591280 h 591279"/>
                  <a:gd name="connsiteX2" fmla="*/ 74358 w 89922"/>
                  <a:gd name="connsiteY2" fmla="*/ 292318 h 591279"/>
                  <a:gd name="connsiteX3" fmla="*/ 36300 w 89922"/>
                  <a:gd name="connsiteY3" fmla="*/ 70422 h 591279"/>
                  <a:gd name="connsiteX4" fmla="*/ 3936 w 89922"/>
                  <a:gd name="connsiteY4" fmla="*/ 0 h 591279"/>
                  <a:gd name="connsiteX5" fmla="*/ 20165 w 89922"/>
                  <a:gd name="connsiteY5" fmla="*/ 111423 h 591279"/>
                  <a:gd name="connsiteX6" fmla="*/ 40665 w 89922"/>
                  <a:gd name="connsiteY6" fmla="*/ 239264 h 591279"/>
                  <a:gd name="connsiteX7" fmla="*/ 62494 w 89922"/>
                  <a:gd name="connsiteY7" fmla="*/ 491721 h 5912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9922" h="591279">
                    <a:moveTo>
                      <a:pt x="62494" y="491721"/>
                    </a:moveTo>
                    <a:cubicBezTo>
                      <a:pt x="63823" y="527312"/>
                      <a:pt x="66006" y="566888"/>
                      <a:pt x="89923" y="591280"/>
                    </a:cubicBezTo>
                    <a:cubicBezTo>
                      <a:pt x="84798" y="491626"/>
                      <a:pt x="79578" y="391972"/>
                      <a:pt x="74358" y="292318"/>
                    </a:cubicBezTo>
                    <a:cubicBezTo>
                      <a:pt x="70467" y="216676"/>
                      <a:pt x="66006" y="138946"/>
                      <a:pt x="36300" y="70422"/>
                    </a:cubicBezTo>
                    <a:cubicBezTo>
                      <a:pt x="26050" y="46790"/>
                      <a:pt x="14850" y="22968"/>
                      <a:pt x="3936" y="0"/>
                    </a:cubicBezTo>
                    <a:cubicBezTo>
                      <a:pt x="-9731" y="13003"/>
                      <a:pt x="16274" y="90068"/>
                      <a:pt x="20165" y="111423"/>
                    </a:cubicBezTo>
                    <a:cubicBezTo>
                      <a:pt x="28043" y="153847"/>
                      <a:pt x="34876" y="196461"/>
                      <a:pt x="40665" y="239264"/>
                    </a:cubicBezTo>
                    <a:cubicBezTo>
                      <a:pt x="52054" y="322974"/>
                      <a:pt x="59268" y="407252"/>
                      <a:pt x="62494" y="491721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36" name="Graphic 14">
            <a:extLst>
              <a:ext uri="{FF2B5EF4-FFF2-40B4-BE49-F238E27FC236}">
                <a16:creationId xmlns:a16="http://schemas.microsoft.com/office/drawing/2014/main" id="{19357848-22A7-479B-8B33-5E2A7C3CBA5B}"/>
              </a:ext>
            </a:extLst>
          </p:cNvPr>
          <p:cNvGrpSpPr/>
          <p:nvPr/>
        </p:nvGrpSpPr>
        <p:grpSpPr>
          <a:xfrm>
            <a:off x="11108376" y="4999445"/>
            <a:ext cx="422796" cy="388106"/>
            <a:chOff x="3885973" y="3755456"/>
            <a:chExt cx="4055980" cy="3723191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grpSp>
          <p:nvGrpSpPr>
            <p:cNvPr id="137" name="Graphic 14">
              <a:extLst>
                <a:ext uri="{FF2B5EF4-FFF2-40B4-BE49-F238E27FC236}">
                  <a16:creationId xmlns:a16="http://schemas.microsoft.com/office/drawing/2014/main" id="{86AE39DA-6A58-45E0-963B-E237CED0C52E}"/>
                </a:ext>
              </a:extLst>
            </p:cNvPr>
            <p:cNvGrpSpPr/>
            <p:nvPr/>
          </p:nvGrpSpPr>
          <p:grpSpPr>
            <a:xfrm>
              <a:off x="5190168" y="5630752"/>
              <a:ext cx="574885" cy="1375573"/>
              <a:chOff x="5190168" y="5630752"/>
              <a:chExt cx="574885" cy="1375573"/>
            </a:xfrm>
          </p:grpSpPr>
          <p:sp>
            <p:nvSpPr>
              <p:cNvPr id="192" name="Freeform: Shape 191">
                <a:extLst>
                  <a:ext uri="{FF2B5EF4-FFF2-40B4-BE49-F238E27FC236}">
                    <a16:creationId xmlns:a16="http://schemas.microsoft.com/office/drawing/2014/main" id="{25C58F98-2752-4550-962F-A2715BA539FD}"/>
                  </a:ext>
                </a:extLst>
              </p:cNvPr>
              <p:cNvSpPr/>
              <p:nvPr/>
            </p:nvSpPr>
            <p:spPr>
              <a:xfrm>
                <a:off x="5190168" y="5630752"/>
                <a:ext cx="574885" cy="1375573"/>
              </a:xfrm>
              <a:custGeom>
                <a:avLst/>
                <a:gdLst>
                  <a:gd name="connsiteX0" fmla="*/ 496179 w 574885"/>
                  <a:gd name="connsiteY0" fmla="*/ 2278 h 1375573"/>
                  <a:gd name="connsiteX1" fmla="*/ 497413 w 574885"/>
                  <a:gd name="connsiteY1" fmla="*/ 3607 h 1375573"/>
                  <a:gd name="connsiteX2" fmla="*/ 570588 w 574885"/>
                  <a:gd name="connsiteY2" fmla="*/ 226736 h 1375573"/>
                  <a:gd name="connsiteX3" fmla="*/ 574764 w 574885"/>
                  <a:gd name="connsiteY3" fmla="*/ 379159 h 1375573"/>
                  <a:gd name="connsiteX4" fmla="*/ 535566 w 574885"/>
                  <a:gd name="connsiteY4" fmla="*/ 761830 h 1375573"/>
                  <a:gd name="connsiteX5" fmla="*/ 352203 w 574885"/>
                  <a:gd name="connsiteY5" fmla="*/ 1262378 h 1375573"/>
                  <a:gd name="connsiteX6" fmla="*/ 144828 w 574885"/>
                  <a:gd name="connsiteY6" fmla="*/ 1372377 h 1375573"/>
                  <a:gd name="connsiteX7" fmla="*/ 9868 w 574885"/>
                  <a:gd name="connsiteY7" fmla="*/ 1199548 h 1375573"/>
                  <a:gd name="connsiteX8" fmla="*/ 38436 w 574885"/>
                  <a:gd name="connsiteY8" fmla="*/ 847912 h 1375573"/>
                  <a:gd name="connsiteX9" fmla="*/ 164189 w 574885"/>
                  <a:gd name="connsiteY9" fmla="*/ 493809 h 1375573"/>
                  <a:gd name="connsiteX10" fmla="*/ 327622 w 574885"/>
                  <a:gd name="connsiteY10" fmla="*/ 192854 h 1375573"/>
                  <a:gd name="connsiteX11" fmla="*/ 493902 w 574885"/>
                  <a:gd name="connsiteY11" fmla="*/ 0 h 1375573"/>
                  <a:gd name="connsiteX12" fmla="*/ 496179 w 574885"/>
                  <a:gd name="connsiteY12" fmla="*/ 2278 h 13755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74885" h="1375573">
                    <a:moveTo>
                      <a:pt x="496179" y="2278"/>
                    </a:moveTo>
                    <a:lnTo>
                      <a:pt x="497413" y="3607"/>
                    </a:lnTo>
                    <a:cubicBezTo>
                      <a:pt x="552460" y="61026"/>
                      <a:pt x="565368" y="147013"/>
                      <a:pt x="570588" y="226736"/>
                    </a:cubicBezTo>
                    <a:cubicBezTo>
                      <a:pt x="573909" y="277512"/>
                      <a:pt x="575333" y="328288"/>
                      <a:pt x="574764" y="379159"/>
                    </a:cubicBezTo>
                    <a:cubicBezTo>
                      <a:pt x="573625" y="507476"/>
                      <a:pt x="560432" y="635792"/>
                      <a:pt x="535566" y="761830"/>
                    </a:cubicBezTo>
                    <a:cubicBezTo>
                      <a:pt x="501494" y="933899"/>
                      <a:pt x="459545" y="1120110"/>
                      <a:pt x="352203" y="1262378"/>
                    </a:cubicBezTo>
                    <a:cubicBezTo>
                      <a:pt x="302281" y="1328529"/>
                      <a:pt x="225690" y="1390504"/>
                      <a:pt x="144828" y="1372377"/>
                    </a:cubicBezTo>
                    <a:cubicBezTo>
                      <a:pt x="69281" y="1355483"/>
                      <a:pt x="25149" y="1275380"/>
                      <a:pt x="9868" y="1199548"/>
                    </a:cubicBezTo>
                    <a:cubicBezTo>
                      <a:pt x="-13479" y="1083190"/>
                      <a:pt x="8065" y="962657"/>
                      <a:pt x="38436" y="847912"/>
                    </a:cubicBezTo>
                    <a:cubicBezTo>
                      <a:pt x="70515" y="726714"/>
                      <a:pt x="112749" y="608174"/>
                      <a:pt x="164189" y="493809"/>
                    </a:cubicBezTo>
                    <a:cubicBezTo>
                      <a:pt x="211169" y="389694"/>
                      <a:pt x="265742" y="288901"/>
                      <a:pt x="327622" y="192854"/>
                    </a:cubicBezTo>
                    <a:cubicBezTo>
                      <a:pt x="373842" y="121008"/>
                      <a:pt x="425283" y="50586"/>
                      <a:pt x="493902" y="0"/>
                    </a:cubicBezTo>
                    <a:cubicBezTo>
                      <a:pt x="494756" y="854"/>
                      <a:pt x="495420" y="1613"/>
                      <a:pt x="496179" y="2278"/>
                    </a:cubicBezTo>
                    <a:close/>
                  </a:path>
                </a:pathLst>
              </a:custGeom>
              <a:solidFill>
                <a:srgbClr val="FBC25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93" name="Freeform: Shape 192">
                <a:extLst>
                  <a:ext uri="{FF2B5EF4-FFF2-40B4-BE49-F238E27FC236}">
                    <a16:creationId xmlns:a16="http://schemas.microsoft.com/office/drawing/2014/main" id="{203085BF-8001-4127-AA40-BC21C975F003}"/>
                  </a:ext>
                </a:extLst>
              </p:cNvPr>
              <p:cNvSpPr/>
              <p:nvPr/>
            </p:nvSpPr>
            <p:spPr>
              <a:xfrm>
                <a:off x="5330670" y="5633030"/>
                <a:ext cx="356911" cy="1227473"/>
              </a:xfrm>
              <a:custGeom>
                <a:avLst/>
                <a:gdLst>
                  <a:gd name="connsiteX0" fmla="*/ 355678 w 356911"/>
                  <a:gd name="connsiteY0" fmla="*/ 0 h 1227473"/>
                  <a:gd name="connsiteX1" fmla="*/ 356911 w 356911"/>
                  <a:gd name="connsiteY1" fmla="*/ 1329 h 1227473"/>
                  <a:gd name="connsiteX2" fmla="*/ 197180 w 356911"/>
                  <a:gd name="connsiteY2" fmla="*/ 618234 h 1227473"/>
                  <a:gd name="connsiteX3" fmla="*/ 118881 w 356911"/>
                  <a:gd name="connsiteY3" fmla="*/ 981543 h 1227473"/>
                  <a:gd name="connsiteX4" fmla="*/ 21790 w 356911"/>
                  <a:gd name="connsiteY4" fmla="*/ 1219858 h 1227473"/>
                  <a:gd name="connsiteX5" fmla="*/ 69149 w 356911"/>
                  <a:gd name="connsiteY5" fmla="*/ 865660 h 1227473"/>
                  <a:gd name="connsiteX6" fmla="*/ 355678 w 356911"/>
                  <a:gd name="connsiteY6" fmla="*/ 0 h 12274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56911" h="1227473">
                    <a:moveTo>
                      <a:pt x="355678" y="0"/>
                    </a:moveTo>
                    <a:lnTo>
                      <a:pt x="356911" y="1329"/>
                    </a:lnTo>
                    <a:cubicBezTo>
                      <a:pt x="279941" y="194847"/>
                      <a:pt x="242357" y="420255"/>
                      <a:pt x="197180" y="618234"/>
                    </a:cubicBezTo>
                    <a:cubicBezTo>
                      <a:pt x="169657" y="739052"/>
                      <a:pt x="144127" y="860250"/>
                      <a:pt x="118881" y="981543"/>
                    </a:cubicBezTo>
                    <a:cubicBezTo>
                      <a:pt x="109960" y="1024442"/>
                      <a:pt x="85283" y="1273861"/>
                      <a:pt x="21790" y="1219858"/>
                    </a:cubicBezTo>
                    <a:cubicBezTo>
                      <a:pt x="-41419" y="1166141"/>
                      <a:pt x="51211" y="930388"/>
                      <a:pt x="69149" y="865660"/>
                    </a:cubicBezTo>
                    <a:cubicBezTo>
                      <a:pt x="150201" y="572488"/>
                      <a:pt x="232012" y="277702"/>
                      <a:pt x="355678" y="0"/>
                    </a:cubicBezTo>
                    <a:close/>
                  </a:path>
                </a:pathLst>
              </a:custGeom>
              <a:solidFill>
                <a:srgbClr val="DFA54D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94" name="Freeform: Shape 193">
                <a:extLst>
                  <a:ext uri="{FF2B5EF4-FFF2-40B4-BE49-F238E27FC236}">
                    <a16:creationId xmlns:a16="http://schemas.microsoft.com/office/drawing/2014/main" id="{9C393294-14AA-411D-AC5A-A9E1D062A4C0}"/>
                  </a:ext>
                </a:extLst>
              </p:cNvPr>
              <p:cNvSpPr/>
              <p:nvPr/>
            </p:nvSpPr>
            <p:spPr>
              <a:xfrm>
                <a:off x="5190263" y="6009911"/>
                <a:ext cx="574763" cy="996413"/>
              </a:xfrm>
              <a:custGeom>
                <a:avLst/>
                <a:gdLst>
                  <a:gd name="connsiteX0" fmla="*/ 574764 w 574763"/>
                  <a:gd name="connsiteY0" fmla="*/ 0 h 996413"/>
                  <a:gd name="connsiteX1" fmla="*/ 535566 w 574763"/>
                  <a:gd name="connsiteY1" fmla="*/ 382671 h 996413"/>
                  <a:gd name="connsiteX2" fmla="*/ 352203 w 574763"/>
                  <a:gd name="connsiteY2" fmla="*/ 883218 h 996413"/>
                  <a:gd name="connsiteX3" fmla="*/ 144828 w 574763"/>
                  <a:gd name="connsiteY3" fmla="*/ 993217 h 996413"/>
                  <a:gd name="connsiteX4" fmla="*/ 9868 w 574763"/>
                  <a:gd name="connsiteY4" fmla="*/ 820389 h 996413"/>
                  <a:gd name="connsiteX5" fmla="*/ 38436 w 574763"/>
                  <a:gd name="connsiteY5" fmla="*/ 468753 h 996413"/>
                  <a:gd name="connsiteX6" fmla="*/ 164189 w 574763"/>
                  <a:gd name="connsiteY6" fmla="*/ 114649 h 996413"/>
                  <a:gd name="connsiteX7" fmla="*/ 139324 w 574763"/>
                  <a:gd name="connsiteY7" fmla="*/ 229584 h 996413"/>
                  <a:gd name="connsiteX8" fmla="*/ 81240 w 574763"/>
                  <a:gd name="connsiteY8" fmla="*/ 593842 h 996413"/>
                  <a:gd name="connsiteX9" fmla="*/ 105346 w 574763"/>
                  <a:gd name="connsiteY9" fmla="*/ 809569 h 996413"/>
                  <a:gd name="connsiteX10" fmla="*/ 150048 w 574763"/>
                  <a:gd name="connsiteY10" fmla="*/ 567173 h 996413"/>
                  <a:gd name="connsiteX11" fmla="*/ 152136 w 574763"/>
                  <a:gd name="connsiteY11" fmla="*/ 816782 h 996413"/>
                  <a:gd name="connsiteX12" fmla="*/ 298580 w 574763"/>
                  <a:gd name="connsiteY12" fmla="*/ 180706 h 996413"/>
                  <a:gd name="connsiteX13" fmla="*/ 231575 w 574763"/>
                  <a:gd name="connsiteY13" fmla="*/ 784229 h 996413"/>
                  <a:gd name="connsiteX14" fmla="*/ 392255 w 574763"/>
                  <a:gd name="connsiteY14" fmla="*/ 367296 h 996413"/>
                  <a:gd name="connsiteX15" fmla="*/ 312531 w 574763"/>
                  <a:gd name="connsiteY15" fmla="*/ 750441 h 996413"/>
                  <a:gd name="connsiteX16" fmla="*/ 574764 w 574763"/>
                  <a:gd name="connsiteY16" fmla="*/ 0 h 9964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74763" h="996413">
                    <a:moveTo>
                      <a:pt x="574764" y="0"/>
                    </a:moveTo>
                    <a:cubicBezTo>
                      <a:pt x="573625" y="128316"/>
                      <a:pt x="560432" y="256632"/>
                      <a:pt x="535566" y="382671"/>
                    </a:cubicBezTo>
                    <a:cubicBezTo>
                      <a:pt x="501494" y="554740"/>
                      <a:pt x="459545" y="740950"/>
                      <a:pt x="352203" y="883218"/>
                    </a:cubicBezTo>
                    <a:cubicBezTo>
                      <a:pt x="302281" y="949370"/>
                      <a:pt x="225690" y="1011345"/>
                      <a:pt x="144828" y="993217"/>
                    </a:cubicBezTo>
                    <a:cubicBezTo>
                      <a:pt x="69281" y="976324"/>
                      <a:pt x="25149" y="896221"/>
                      <a:pt x="9868" y="820389"/>
                    </a:cubicBezTo>
                    <a:cubicBezTo>
                      <a:pt x="-13479" y="704031"/>
                      <a:pt x="8065" y="583497"/>
                      <a:pt x="38436" y="468753"/>
                    </a:cubicBezTo>
                    <a:cubicBezTo>
                      <a:pt x="70515" y="347555"/>
                      <a:pt x="112749" y="229014"/>
                      <a:pt x="164189" y="114649"/>
                    </a:cubicBezTo>
                    <a:cubicBezTo>
                      <a:pt x="155078" y="152803"/>
                      <a:pt x="146916" y="191146"/>
                      <a:pt x="139324" y="229584"/>
                    </a:cubicBezTo>
                    <a:cubicBezTo>
                      <a:pt x="115596" y="350212"/>
                      <a:pt x="98418" y="472075"/>
                      <a:pt x="81240" y="593842"/>
                    </a:cubicBezTo>
                    <a:cubicBezTo>
                      <a:pt x="70894" y="667302"/>
                      <a:pt x="62353" y="749018"/>
                      <a:pt x="105346" y="809569"/>
                    </a:cubicBezTo>
                    <a:cubicBezTo>
                      <a:pt x="108004" y="727189"/>
                      <a:pt x="123094" y="645093"/>
                      <a:pt x="150048" y="567173"/>
                    </a:cubicBezTo>
                    <a:cubicBezTo>
                      <a:pt x="140273" y="650028"/>
                      <a:pt x="141032" y="734117"/>
                      <a:pt x="152136" y="816782"/>
                    </a:cubicBezTo>
                    <a:cubicBezTo>
                      <a:pt x="219711" y="609692"/>
                      <a:pt x="268684" y="396528"/>
                      <a:pt x="298580" y="180706"/>
                    </a:cubicBezTo>
                    <a:cubicBezTo>
                      <a:pt x="284534" y="382671"/>
                      <a:pt x="262135" y="584067"/>
                      <a:pt x="231575" y="784229"/>
                    </a:cubicBezTo>
                    <a:cubicBezTo>
                      <a:pt x="285103" y="645283"/>
                      <a:pt x="338631" y="506337"/>
                      <a:pt x="392255" y="367296"/>
                    </a:cubicBezTo>
                    <a:cubicBezTo>
                      <a:pt x="363118" y="494473"/>
                      <a:pt x="336543" y="622220"/>
                      <a:pt x="312531" y="750441"/>
                    </a:cubicBezTo>
                    <a:cubicBezTo>
                      <a:pt x="442556" y="518390"/>
                      <a:pt x="514307" y="260049"/>
                      <a:pt x="574764" y="0"/>
                    </a:cubicBezTo>
                    <a:close/>
                  </a:path>
                </a:pathLst>
              </a:custGeom>
              <a:solidFill>
                <a:srgbClr val="CE8C4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95" name="Freeform: Shape 194">
                <a:extLst>
                  <a:ext uri="{FF2B5EF4-FFF2-40B4-BE49-F238E27FC236}">
                    <a16:creationId xmlns:a16="http://schemas.microsoft.com/office/drawing/2014/main" id="{7B1E4B8D-A4DC-47A8-9B90-A81B99379FD7}"/>
                  </a:ext>
                </a:extLst>
              </p:cNvPr>
              <p:cNvSpPr/>
              <p:nvPr/>
            </p:nvSpPr>
            <p:spPr>
              <a:xfrm>
                <a:off x="5375124" y="5764193"/>
                <a:ext cx="250006" cy="767818"/>
              </a:xfrm>
              <a:custGeom>
                <a:avLst/>
                <a:gdLst>
                  <a:gd name="connsiteX0" fmla="*/ 250007 w 250006"/>
                  <a:gd name="connsiteY0" fmla="*/ 0 h 767818"/>
                  <a:gd name="connsiteX1" fmla="*/ 1632 w 250006"/>
                  <a:gd name="connsiteY1" fmla="*/ 763254 h 767818"/>
                  <a:gd name="connsiteX2" fmla="*/ 63986 w 250006"/>
                  <a:gd name="connsiteY2" fmla="*/ 415225 h 767818"/>
                  <a:gd name="connsiteX3" fmla="*/ 250007 w 250006"/>
                  <a:gd name="connsiteY3" fmla="*/ 0 h 767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0006" h="767818">
                    <a:moveTo>
                      <a:pt x="250007" y="0"/>
                    </a:moveTo>
                    <a:cubicBezTo>
                      <a:pt x="170284" y="190197"/>
                      <a:pt x="50794" y="562997"/>
                      <a:pt x="1632" y="763254"/>
                    </a:cubicBezTo>
                    <a:cubicBezTo>
                      <a:pt x="-9568" y="808810"/>
                      <a:pt x="39690" y="500357"/>
                      <a:pt x="63986" y="415225"/>
                    </a:cubicBezTo>
                    <a:cubicBezTo>
                      <a:pt x="92269" y="316140"/>
                      <a:pt x="193916" y="35306"/>
                      <a:pt x="250007" y="0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96" name="Freeform: Shape 195">
                <a:extLst>
                  <a:ext uri="{FF2B5EF4-FFF2-40B4-BE49-F238E27FC236}">
                    <a16:creationId xmlns:a16="http://schemas.microsoft.com/office/drawing/2014/main" id="{673278F5-A081-4245-BB0C-E10C270B8017}"/>
                  </a:ext>
                </a:extLst>
              </p:cNvPr>
              <p:cNvSpPr/>
              <p:nvPr/>
            </p:nvSpPr>
            <p:spPr>
              <a:xfrm>
                <a:off x="5531172" y="5752330"/>
                <a:ext cx="128316" cy="585965"/>
              </a:xfrm>
              <a:custGeom>
                <a:avLst/>
                <a:gdLst>
                  <a:gd name="connsiteX0" fmla="*/ 128316 w 128316"/>
                  <a:gd name="connsiteY0" fmla="*/ 0 h 585965"/>
                  <a:gd name="connsiteX1" fmla="*/ 104020 w 128316"/>
                  <a:gd name="connsiteY1" fmla="*/ 306554 h 585965"/>
                  <a:gd name="connsiteX2" fmla="*/ 0 w 128316"/>
                  <a:gd name="connsiteY2" fmla="*/ 585965 h 585965"/>
                  <a:gd name="connsiteX3" fmla="*/ 46031 w 128316"/>
                  <a:gd name="connsiteY3" fmla="*/ 312154 h 585965"/>
                  <a:gd name="connsiteX4" fmla="*/ 128316 w 128316"/>
                  <a:gd name="connsiteY4" fmla="*/ 0 h 585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8316" h="585965">
                    <a:moveTo>
                      <a:pt x="128316" y="0"/>
                    </a:moveTo>
                    <a:cubicBezTo>
                      <a:pt x="119395" y="150240"/>
                      <a:pt x="119205" y="223794"/>
                      <a:pt x="104020" y="306554"/>
                    </a:cubicBezTo>
                    <a:cubicBezTo>
                      <a:pt x="89214" y="387701"/>
                      <a:pt x="0" y="585965"/>
                      <a:pt x="0" y="585965"/>
                    </a:cubicBezTo>
                    <a:cubicBezTo>
                      <a:pt x="8447" y="497415"/>
                      <a:pt x="34452" y="403076"/>
                      <a:pt x="46031" y="312154"/>
                    </a:cubicBezTo>
                    <a:cubicBezTo>
                      <a:pt x="58369" y="214968"/>
                      <a:pt x="96047" y="92820"/>
                      <a:pt x="128316" y="0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grpSp>
          <p:nvGrpSpPr>
            <p:cNvPr id="138" name="Graphic 14">
              <a:extLst>
                <a:ext uri="{FF2B5EF4-FFF2-40B4-BE49-F238E27FC236}">
                  <a16:creationId xmlns:a16="http://schemas.microsoft.com/office/drawing/2014/main" id="{D260F180-4ADB-4387-9990-5D16E2DE5977}"/>
                </a:ext>
              </a:extLst>
            </p:cNvPr>
            <p:cNvGrpSpPr/>
            <p:nvPr/>
          </p:nvGrpSpPr>
          <p:grpSpPr>
            <a:xfrm>
              <a:off x="4129153" y="6859731"/>
              <a:ext cx="1355893" cy="618916"/>
              <a:chOff x="4129153" y="6859731"/>
              <a:chExt cx="1355893" cy="618916"/>
            </a:xfrm>
          </p:grpSpPr>
          <p:sp>
            <p:nvSpPr>
              <p:cNvPr id="187" name="Freeform: Shape 186">
                <a:extLst>
                  <a:ext uri="{FF2B5EF4-FFF2-40B4-BE49-F238E27FC236}">
                    <a16:creationId xmlns:a16="http://schemas.microsoft.com/office/drawing/2014/main" id="{B0E4EBE7-DE0D-49EF-BD26-60FEDF8C67BF}"/>
                  </a:ext>
                </a:extLst>
              </p:cNvPr>
              <p:cNvSpPr/>
              <p:nvPr/>
            </p:nvSpPr>
            <p:spPr>
              <a:xfrm>
                <a:off x="4129153" y="6859731"/>
                <a:ext cx="1355893" cy="618916"/>
              </a:xfrm>
              <a:custGeom>
                <a:avLst/>
                <a:gdLst>
                  <a:gd name="connsiteX0" fmla="*/ 1353616 w 1355893"/>
                  <a:gd name="connsiteY0" fmla="*/ 556819 h 618916"/>
                  <a:gd name="connsiteX1" fmla="*/ 1352192 w 1355893"/>
                  <a:gd name="connsiteY1" fmla="*/ 558053 h 618916"/>
                  <a:gd name="connsiteX2" fmla="*/ 1125361 w 1355893"/>
                  <a:gd name="connsiteY2" fmla="*/ 618794 h 618916"/>
                  <a:gd name="connsiteX3" fmla="*/ 972938 w 1355893"/>
                  <a:gd name="connsiteY3" fmla="*/ 614523 h 618916"/>
                  <a:gd name="connsiteX4" fmla="*/ 593019 w 1355893"/>
                  <a:gd name="connsiteY4" fmla="*/ 554161 h 618916"/>
                  <a:gd name="connsiteX5" fmla="*/ 103386 w 1355893"/>
                  <a:gd name="connsiteY5" fmla="*/ 343370 h 618916"/>
                  <a:gd name="connsiteX6" fmla="*/ 4966 w 1355893"/>
                  <a:gd name="connsiteY6" fmla="*/ 130205 h 618916"/>
                  <a:gd name="connsiteX7" fmla="*/ 185008 w 1355893"/>
                  <a:gd name="connsiteY7" fmla="*/ 5021 h 618916"/>
                  <a:gd name="connsiteX8" fmla="*/ 534461 w 1355893"/>
                  <a:gd name="connsiteY8" fmla="*/ 53045 h 618916"/>
                  <a:gd name="connsiteX9" fmla="*/ 881067 w 1355893"/>
                  <a:gd name="connsiteY9" fmla="*/ 198160 h 618916"/>
                  <a:gd name="connsiteX10" fmla="*/ 1172531 w 1355893"/>
                  <a:gd name="connsiteY10" fmla="*/ 378011 h 618916"/>
                  <a:gd name="connsiteX11" fmla="*/ 1355894 w 1355893"/>
                  <a:gd name="connsiteY11" fmla="*/ 554731 h 618916"/>
                  <a:gd name="connsiteX12" fmla="*/ 1353616 w 1355893"/>
                  <a:gd name="connsiteY12" fmla="*/ 556819 h 6189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55893" h="618916">
                    <a:moveTo>
                      <a:pt x="1353616" y="556819"/>
                    </a:moveTo>
                    <a:lnTo>
                      <a:pt x="1352192" y="558053"/>
                    </a:lnTo>
                    <a:cubicBezTo>
                      <a:pt x="1291831" y="609873"/>
                      <a:pt x="1205274" y="617940"/>
                      <a:pt x="1125361" y="618794"/>
                    </a:cubicBezTo>
                    <a:cubicBezTo>
                      <a:pt x="1074490" y="619363"/>
                      <a:pt x="1023714" y="617940"/>
                      <a:pt x="972938" y="614523"/>
                    </a:cubicBezTo>
                    <a:cubicBezTo>
                      <a:pt x="844812" y="606361"/>
                      <a:pt x="717444" y="586051"/>
                      <a:pt x="593019" y="554161"/>
                    </a:cubicBezTo>
                    <a:cubicBezTo>
                      <a:pt x="423133" y="510598"/>
                      <a:pt x="239485" y="458399"/>
                      <a:pt x="103386" y="343370"/>
                    </a:cubicBezTo>
                    <a:cubicBezTo>
                      <a:pt x="40083" y="289841"/>
                      <a:pt x="-17527" y="209928"/>
                      <a:pt x="4966" y="130205"/>
                    </a:cubicBezTo>
                    <a:cubicBezTo>
                      <a:pt x="26036" y="55702"/>
                      <a:pt x="108417" y="16030"/>
                      <a:pt x="185008" y="5021"/>
                    </a:cubicBezTo>
                    <a:cubicBezTo>
                      <a:pt x="302504" y="-11873"/>
                      <a:pt x="421615" y="16315"/>
                      <a:pt x="534461" y="53045"/>
                    </a:cubicBezTo>
                    <a:cubicBezTo>
                      <a:pt x="653666" y="91862"/>
                      <a:pt x="769739" y="140455"/>
                      <a:pt x="881067" y="198160"/>
                    </a:cubicBezTo>
                    <a:cubicBezTo>
                      <a:pt x="982429" y="250834"/>
                      <a:pt x="1079995" y="310911"/>
                      <a:pt x="1172531" y="378011"/>
                    </a:cubicBezTo>
                    <a:cubicBezTo>
                      <a:pt x="1241719" y="428123"/>
                      <a:pt x="1309104" y="483360"/>
                      <a:pt x="1355894" y="554731"/>
                    </a:cubicBezTo>
                    <a:cubicBezTo>
                      <a:pt x="1355134" y="555490"/>
                      <a:pt x="1354375" y="556154"/>
                      <a:pt x="1353616" y="556819"/>
                    </a:cubicBezTo>
                    <a:close/>
                  </a:path>
                </a:pathLst>
              </a:custGeom>
              <a:solidFill>
                <a:srgbClr val="FBC25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88" name="Freeform: Shape 187">
                <a:extLst>
                  <a:ext uri="{FF2B5EF4-FFF2-40B4-BE49-F238E27FC236}">
                    <a16:creationId xmlns:a16="http://schemas.microsoft.com/office/drawing/2014/main" id="{5323369E-FB93-4671-A041-B38EB9579989}"/>
                  </a:ext>
                </a:extLst>
              </p:cNvPr>
              <p:cNvSpPr/>
              <p:nvPr/>
            </p:nvSpPr>
            <p:spPr>
              <a:xfrm>
                <a:off x="4274534" y="6997342"/>
                <a:ext cx="1208235" cy="420441"/>
              </a:xfrm>
              <a:custGeom>
                <a:avLst/>
                <a:gdLst>
                  <a:gd name="connsiteX0" fmla="*/ 1208235 w 1208235"/>
                  <a:gd name="connsiteY0" fmla="*/ 419207 h 420441"/>
                  <a:gd name="connsiteX1" fmla="*/ 1206811 w 1208235"/>
                  <a:gd name="connsiteY1" fmla="*/ 420441 h 420441"/>
                  <a:gd name="connsiteX2" fmla="*/ 599682 w 1208235"/>
                  <a:gd name="connsiteY2" fmla="*/ 226828 h 420441"/>
                  <a:gd name="connsiteX3" fmla="*/ 241213 w 1208235"/>
                  <a:gd name="connsiteY3" fmla="*/ 128503 h 420441"/>
                  <a:gd name="connsiteX4" fmla="*/ 8592 w 1208235"/>
                  <a:gd name="connsiteY4" fmla="*/ 18314 h 420441"/>
                  <a:gd name="connsiteX5" fmla="*/ 359563 w 1208235"/>
                  <a:gd name="connsiteY5" fmla="*/ 85224 h 420441"/>
                  <a:gd name="connsiteX6" fmla="*/ 1208235 w 1208235"/>
                  <a:gd name="connsiteY6" fmla="*/ 419207 h 4204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08235" h="420441">
                    <a:moveTo>
                      <a:pt x="1208235" y="419207"/>
                    </a:moveTo>
                    <a:lnTo>
                      <a:pt x="1206811" y="420441"/>
                    </a:lnTo>
                    <a:cubicBezTo>
                      <a:pt x="1017849" y="332936"/>
                      <a:pt x="794814" y="282824"/>
                      <a:pt x="599682" y="226828"/>
                    </a:cubicBezTo>
                    <a:cubicBezTo>
                      <a:pt x="480572" y="192661"/>
                      <a:pt x="360987" y="160392"/>
                      <a:pt x="241213" y="128503"/>
                    </a:cubicBezTo>
                    <a:cubicBezTo>
                      <a:pt x="198788" y="117209"/>
                      <a:pt x="-48828" y="78771"/>
                      <a:pt x="8592" y="18314"/>
                    </a:cubicBezTo>
                    <a:cubicBezTo>
                      <a:pt x="65727" y="-41858"/>
                      <a:pt x="295975" y="63680"/>
                      <a:pt x="359563" y="85224"/>
                    </a:cubicBezTo>
                    <a:cubicBezTo>
                      <a:pt x="647990" y="182411"/>
                      <a:pt x="937841" y="280356"/>
                      <a:pt x="1208235" y="419207"/>
                    </a:cubicBezTo>
                    <a:close/>
                  </a:path>
                </a:pathLst>
              </a:custGeom>
              <a:solidFill>
                <a:srgbClr val="DFA54D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89" name="Freeform: Shape 188">
                <a:extLst>
                  <a:ext uri="{FF2B5EF4-FFF2-40B4-BE49-F238E27FC236}">
                    <a16:creationId xmlns:a16="http://schemas.microsoft.com/office/drawing/2014/main" id="{42A60042-945F-403D-B0DC-626B9717B7AC}"/>
                  </a:ext>
                </a:extLst>
              </p:cNvPr>
              <p:cNvSpPr/>
              <p:nvPr/>
            </p:nvSpPr>
            <p:spPr>
              <a:xfrm>
                <a:off x="4129248" y="6859731"/>
                <a:ext cx="972937" cy="614523"/>
              </a:xfrm>
              <a:custGeom>
                <a:avLst/>
                <a:gdLst>
                  <a:gd name="connsiteX0" fmla="*/ 972938 w 972937"/>
                  <a:gd name="connsiteY0" fmla="*/ 614523 h 614523"/>
                  <a:gd name="connsiteX1" fmla="*/ 593019 w 972937"/>
                  <a:gd name="connsiteY1" fmla="*/ 554161 h 614523"/>
                  <a:gd name="connsiteX2" fmla="*/ 103386 w 972937"/>
                  <a:gd name="connsiteY2" fmla="*/ 343370 h 614523"/>
                  <a:gd name="connsiteX3" fmla="*/ 4966 w 972937"/>
                  <a:gd name="connsiteY3" fmla="*/ 130205 h 614523"/>
                  <a:gd name="connsiteX4" fmla="*/ 185008 w 972937"/>
                  <a:gd name="connsiteY4" fmla="*/ 5021 h 614523"/>
                  <a:gd name="connsiteX5" fmla="*/ 534461 w 972937"/>
                  <a:gd name="connsiteY5" fmla="*/ 53045 h 614523"/>
                  <a:gd name="connsiteX6" fmla="*/ 881067 w 972937"/>
                  <a:gd name="connsiteY6" fmla="*/ 198160 h 614523"/>
                  <a:gd name="connsiteX7" fmla="*/ 767651 w 972937"/>
                  <a:gd name="connsiteY7" fmla="*/ 166935 h 614523"/>
                  <a:gd name="connsiteX8" fmla="*/ 407189 w 972937"/>
                  <a:gd name="connsiteY8" fmla="*/ 88825 h 614523"/>
                  <a:gd name="connsiteX9" fmla="*/ 190512 w 972937"/>
                  <a:gd name="connsiteY9" fmla="*/ 100973 h 614523"/>
                  <a:gd name="connsiteX10" fmla="*/ 430061 w 972937"/>
                  <a:gd name="connsiteY10" fmla="*/ 159057 h 614523"/>
                  <a:gd name="connsiteX11" fmla="*/ 180737 w 972937"/>
                  <a:gd name="connsiteY11" fmla="*/ 147384 h 614523"/>
                  <a:gd name="connsiteX12" fmla="*/ 807797 w 972937"/>
                  <a:gd name="connsiteY12" fmla="*/ 328754 h 614523"/>
                  <a:gd name="connsiteX13" fmla="*/ 208925 w 972937"/>
                  <a:gd name="connsiteY13" fmla="*/ 228435 h 614523"/>
                  <a:gd name="connsiteX14" fmla="*/ 616272 w 972937"/>
                  <a:gd name="connsiteY14" fmla="*/ 411988 h 614523"/>
                  <a:gd name="connsiteX15" fmla="*/ 238157 w 972937"/>
                  <a:gd name="connsiteY15" fmla="*/ 311196 h 614523"/>
                  <a:gd name="connsiteX16" fmla="*/ 972938 w 972937"/>
                  <a:gd name="connsiteY16" fmla="*/ 614523 h 614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972937" h="614523">
                    <a:moveTo>
                      <a:pt x="972938" y="614523"/>
                    </a:moveTo>
                    <a:cubicBezTo>
                      <a:pt x="844812" y="606361"/>
                      <a:pt x="717444" y="586051"/>
                      <a:pt x="593019" y="554161"/>
                    </a:cubicBezTo>
                    <a:cubicBezTo>
                      <a:pt x="423133" y="510598"/>
                      <a:pt x="239485" y="458399"/>
                      <a:pt x="103386" y="343370"/>
                    </a:cubicBezTo>
                    <a:cubicBezTo>
                      <a:pt x="40083" y="289841"/>
                      <a:pt x="-17527" y="209928"/>
                      <a:pt x="4966" y="130205"/>
                    </a:cubicBezTo>
                    <a:cubicBezTo>
                      <a:pt x="26036" y="55702"/>
                      <a:pt x="108417" y="16030"/>
                      <a:pt x="185008" y="5021"/>
                    </a:cubicBezTo>
                    <a:cubicBezTo>
                      <a:pt x="302504" y="-11873"/>
                      <a:pt x="421615" y="16315"/>
                      <a:pt x="534461" y="53045"/>
                    </a:cubicBezTo>
                    <a:cubicBezTo>
                      <a:pt x="653666" y="91862"/>
                      <a:pt x="769739" y="140455"/>
                      <a:pt x="881067" y="198160"/>
                    </a:cubicBezTo>
                    <a:cubicBezTo>
                      <a:pt x="843483" y="186960"/>
                      <a:pt x="805614" y="176711"/>
                      <a:pt x="767651" y="166935"/>
                    </a:cubicBezTo>
                    <a:cubicBezTo>
                      <a:pt x="648541" y="136564"/>
                      <a:pt x="527817" y="112647"/>
                      <a:pt x="407189" y="88825"/>
                    </a:cubicBezTo>
                    <a:cubicBezTo>
                      <a:pt x="334394" y="74399"/>
                      <a:pt x="253247" y="61396"/>
                      <a:pt x="190512" y="100973"/>
                    </a:cubicBezTo>
                    <a:cubicBezTo>
                      <a:pt x="272608" y="108187"/>
                      <a:pt x="353660" y="127832"/>
                      <a:pt x="430061" y="159057"/>
                    </a:cubicBezTo>
                    <a:cubicBezTo>
                      <a:pt x="347871" y="144726"/>
                      <a:pt x="263877" y="140740"/>
                      <a:pt x="180737" y="147384"/>
                    </a:cubicBezTo>
                    <a:cubicBezTo>
                      <a:pt x="383841" y="226253"/>
                      <a:pt x="593968" y="286994"/>
                      <a:pt x="807797" y="328754"/>
                    </a:cubicBezTo>
                    <a:cubicBezTo>
                      <a:pt x="606876" y="303603"/>
                      <a:pt x="407094" y="270005"/>
                      <a:pt x="208925" y="228435"/>
                    </a:cubicBezTo>
                    <a:cubicBezTo>
                      <a:pt x="344739" y="289557"/>
                      <a:pt x="480458" y="350773"/>
                      <a:pt x="616272" y="411988"/>
                    </a:cubicBezTo>
                    <a:cubicBezTo>
                      <a:pt x="490898" y="375828"/>
                      <a:pt x="364859" y="342231"/>
                      <a:pt x="238157" y="311196"/>
                    </a:cubicBezTo>
                    <a:cubicBezTo>
                      <a:pt x="462615" y="453938"/>
                      <a:pt x="716590" y="539830"/>
                      <a:pt x="972938" y="614523"/>
                    </a:cubicBezTo>
                    <a:close/>
                  </a:path>
                </a:pathLst>
              </a:custGeom>
              <a:solidFill>
                <a:srgbClr val="CE8C4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90" name="Freeform: Shape 189">
                <a:extLst>
                  <a:ext uri="{FF2B5EF4-FFF2-40B4-BE49-F238E27FC236}">
                    <a16:creationId xmlns:a16="http://schemas.microsoft.com/office/drawing/2014/main" id="{AEF3642C-A810-47C9-BBD4-40FDC3BFBBDD}"/>
                  </a:ext>
                </a:extLst>
              </p:cNvPr>
              <p:cNvSpPr/>
              <p:nvPr/>
            </p:nvSpPr>
            <p:spPr>
              <a:xfrm>
                <a:off x="4602394" y="7056056"/>
                <a:ext cx="752817" cy="292064"/>
              </a:xfrm>
              <a:custGeom>
                <a:avLst/>
                <a:gdLst>
                  <a:gd name="connsiteX0" fmla="*/ 752817 w 752817"/>
                  <a:gd name="connsiteY0" fmla="*/ 292064 h 292064"/>
                  <a:gd name="connsiteX1" fmla="*/ 4464 w 752817"/>
                  <a:gd name="connsiteY1" fmla="*/ 1834 h 292064"/>
                  <a:gd name="connsiteX2" fmla="*/ 348507 w 752817"/>
                  <a:gd name="connsiteY2" fmla="*/ 83361 h 292064"/>
                  <a:gd name="connsiteX3" fmla="*/ 752817 w 752817"/>
                  <a:gd name="connsiteY3" fmla="*/ 292064 h 292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52817" h="292064">
                    <a:moveTo>
                      <a:pt x="752817" y="292064"/>
                    </a:moveTo>
                    <a:cubicBezTo>
                      <a:pt x="567366" y="201996"/>
                      <a:pt x="201684" y="62006"/>
                      <a:pt x="4464" y="1834"/>
                    </a:cubicBezTo>
                    <a:cubicBezTo>
                      <a:pt x="-40333" y="-11833"/>
                      <a:pt x="264798" y="54414"/>
                      <a:pt x="348507" y="83361"/>
                    </a:cubicBezTo>
                    <a:cubicBezTo>
                      <a:pt x="445883" y="117148"/>
                      <a:pt x="720643" y="234170"/>
                      <a:pt x="752817" y="292064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91" name="Freeform: Shape 190">
                <a:extLst>
                  <a:ext uri="{FF2B5EF4-FFF2-40B4-BE49-F238E27FC236}">
                    <a16:creationId xmlns:a16="http://schemas.microsoft.com/office/drawing/2014/main" id="{65279BBD-9AA1-462B-8E9C-21669A20A51E}"/>
                  </a:ext>
                </a:extLst>
              </p:cNvPr>
              <p:cNvSpPr/>
              <p:nvPr/>
            </p:nvSpPr>
            <p:spPr>
              <a:xfrm>
                <a:off x="4787184" y="7222652"/>
                <a:ext cx="577992" cy="160490"/>
              </a:xfrm>
              <a:custGeom>
                <a:avLst/>
                <a:gdLst>
                  <a:gd name="connsiteX0" fmla="*/ 577993 w 577992"/>
                  <a:gd name="connsiteY0" fmla="*/ 160490 h 160490"/>
                  <a:gd name="connsiteX1" fmla="*/ 273242 w 577992"/>
                  <a:gd name="connsiteY1" fmla="*/ 119300 h 160490"/>
                  <a:gd name="connsiteX2" fmla="*/ 0 w 577992"/>
                  <a:gd name="connsiteY2" fmla="*/ 0 h 160490"/>
                  <a:gd name="connsiteX3" fmla="*/ 270869 w 577992"/>
                  <a:gd name="connsiteY3" fmla="*/ 61121 h 160490"/>
                  <a:gd name="connsiteX4" fmla="*/ 577993 w 577992"/>
                  <a:gd name="connsiteY4" fmla="*/ 160490 h 1604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7992" h="160490">
                    <a:moveTo>
                      <a:pt x="577993" y="160490"/>
                    </a:moveTo>
                    <a:cubicBezTo>
                      <a:pt x="428417" y="143217"/>
                      <a:pt x="355053" y="138946"/>
                      <a:pt x="273242" y="119300"/>
                    </a:cubicBezTo>
                    <a:cubicBezTo>
                      <a:pt x="193044" y="99939"/>
                      <a:pt x="0" y="0"/>
                      <a:pt x="0" y="0"/>
                    </a:cubicBezTo>
                    <a:cubicBezTo>
                      <a:pt x="87885" y="13287"/>
                      <a:pt x="180706" y="44512"/>
                      <a:pt x="270869" y="61121"/>
                    </a:cubicBezTo>
                    <a:cubicBezTo>
                      <a:pt x="367201" y="78774"/>
                      <a:pt x="487070" y="123096"/>
                      <a:pt x="577993" y="160490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grpSp>
          <p:nvGrpSpPr>
            <p:cNvPr id="139" name="Graphic 14">
              <a:extLst>
                <a:ext uri="{FF2B5EF4-FFF2-40B4-BE49-F238E27FC236}">
                  <a16:creationId xmlns:a16="http://schemas.microsoft.com/office/drawing/2014/main" id="{8AB7E5A3-C49C-4AAD-9EC1-B9B5FC54B087}"/>
                </a:ext>
              </a:extLst>
            </p:cNvPr>
            <p:cNvGrpSpPr/>
            <p:nvPr/>
          </p:nvGrpSpPr>
          <p:grpSpPr>
            <a:xfrm>
              <a:off x="4542489" y="3755456"/>
              <a:ext cx="529362" cy="1678366"/>
              <a:chOff x="4542489" y="3755456"/>
              <a:chExt cx="529362" cy="1678366"/>
            </a:xfrm>
          </p:grpSpPr>
          <p:sp>
            <p:nvSpPr>
              <p:cNvPr id="181" name="Freeform: Shape 180">
                <a:extLst>
                  <a:ext uri="{FF2B5EF4-FFF2-40B4-BE49-F238E27FC236}">
                    <a16:creationId xmlns:a16="http://schemas.microsoft.com/office/drawing/2014/main" id="{5ABB8C5A-6349-4E8B-AE85-41561D6A8A36}"/>
                  </a:ext>
                </a:extLst>
              </p:cNvPr>
              <p:cNvSpPr/>
              <p:nvPr/>
            </p:nvSpPr>
            <p:spPr>
              <a:xfrm>
                <a:off x="4542489" y="3755456"/>
                <a:ext cx="529362" cy="1678366"/>
              </a:xfrm>
              <a:custGeom>
                <a:avLst/>
                <a:gdLst>
                  <a:gd name="connsiteX0" fmla="*/ 144757 w 529362"/>
                  <a:gd name="connsiteY0" fmla="*/ 44892 h 1678366"/>
                  <a:gd name="connsiteX1" fmla="*/ 422459 w 529362"/>
                  <a:gd name="connsiteY1" fmla="*/ 609692 h 1678366"/>
                  <a:gd name="connsiteX2" fmla="*/ 459663 w 529362"/>
                  <a:gd name="connsiteY2" fmla="*/ 753668 h 1678366"/>
                  <a:gd name="connsiteX3" fmla="*/ 527143 w 529362"/>
                  <a:gd name="connsiteY3" fmla="*/ 1427518 h 1678366"/>
                  <a:gd name="connsiteX4" fmla="*/ 445996 w 529362"/>
                  <a:gd name="connsiteY4" fmla="*/ 1676179 h 1678366"/>
                  <a:gd name="connsiteX5" fmla="*/ 274212 w 529362"/>
                  <a:gd name="connsiteY5" fmla="*/ 1510658 h 1678366"/>
                  <a:gd name="connsiteX6" fmla="*/ 95879 w 529362"/>
                  <a:gd name="connsiteY6" fmla="*/ 1131024 h 1678366"/>
                  <a:gd name="connsiteX7" fmla="*/ 47476 w 529362"/>
                  <a:gd name="connsiteY7" fmla="*/ 954969 h 1678366"/>
                  <a:gd name="connsiteX8" fmla="*/ 2204 w 529362"/>
                  <a:gd name="connsiteY8" fmla="*/ 617190 h 1678366"/>
                  <a:gd name="connsiteX9" fmla="*/ 47855 w 529362"/>
                  <a:gd name="connsiteY9" fmla="*/ 185356 h 1678366"/>
                  <a:gd name="connsiteX10" fmla="*/ 80694 w 529362"/>
                  <a:gd name="connsiteY10" fmla="*/ 100223 h 1678366"/>
                  <a:gd name="connsiteX11" fmla="*/ 105370 w 529362"/>
                  <a:gd name="connsiteY11" fmla="*/ 220188 h 1678366"/>
                  <a:gd name="connsiteX12" fmla="*/ 122453 w 529362"/>
                  <a:gd name="connsiteY12" fmla="*/ 178997 h 1678366"/>
                  <a:gd name="connsiteX13" fmla="*/ 152539 w 529362"/>
                  <a:gd name="connsiteY13" fmla="*/ 233380 h 1678366"/>
                  <a:gd name="connsiteX14" fmla="*/ 102523 w 529362"/>
                  <a:gd name="connsiteY14" fmla="*/ 0 h 1678366"/>
                  <a:gd name="connsiteX15" fmla="*/ 144757 w 529362"/>
                  <a:gd name="connsiteY15" fmla="*/ 44892 h 1678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29362" h="1678366">
                    <a:moveTo>
                      <a:pt x="144757" y="44892"/>
                    </a:moveTo>
                    <a:cubicBezTo>
                      <a:pt x="283608" y="202914"/>
                      <a:pt x="364660" y="406208"/>
                      <a:pt x="422459" y="609692"/>
                    </a:cubicBezTo>
                    <a:cubicBezTo>
                      <a:pt x="436031" y="657336"/>
                      <a:pt x="448464" y="705360"/>
                      <a:pt x="459663" y="753668"/>
                    </a:cubicBezTo>
                    <a:cubicBezTo>
                      <a:pt x="511103" y="974425"/>
                      <a:pt x="537488" y="1201257"/>
                      <a:pt x="527143" y="1427518"/>
                    </a:cubicBezTo>
                    <a:cubicBezTo>
                      <a:pt x="524486" y="1487026"/>
                      <a:pt x="520025" y="1654255"/>
                      <a:pt x="445996" y="1676179"/>
                    </a:cubicBezTo>
                    <a:cubicBezTo>
                      <a:pt x="374151" y="1697533"/>
                      <a:pt x="303634" y="1556689"/>
                      <a:pt x="274212" y="1510658"/>
                    </a:cubicBezTo>
                    <a:cubicBezTo>
                      <a:pt x="198760" y="1392402"/>
                      <a:pt x="139632" y="1264276"/>
                      <a:pt x="95879" y="1131024"/>
                    </a:cubicBezTo>
                    <a:cubicBezTo>
                      <a:pt x="76897" y="1073130"/>
                      <a:pt x="60763" y="1014382"/>
                      <a:pt x="47476" y="954969"/>
                    </a:cubicBezTo>
                    <a:cubicBezTo>
                      <a:pt x="22704" y="843926"/>
                      <a:pt x="7804" y="730795"/>
                      <a:pt x="2204" y="617190"/>
                    </a:cubicBezTo>
                    <a:cubicBezTo>
                      <a:pt x="-4819" y="471885"/>
                      <a:pt x="3533" y="323068"/>
                      <a:pt x="47855" y="185356"/>
                    </a:cubicBezTo>
                    <a:cubicBezTo>
                      <a:pt x="57156" y="156409"/>
                      <a:pt x="67976" y="128032"/>
                      <a:pt x="80694" y="100223"/>
                    </a:cubicBezTo>
                    <a:cubicBezTo>
                      <a:pt x="88951" y="140180"/>
                      <a:pt x="97208" y="180231"/>
                      <a:pt x="105370" y="220188"/>
                    </a:cubicBezTo>
                    <a:cubicBezTo>
                      <a:pt x="111064" y="206426"/>
                      <a:pt x="116759" y="192664"/>
                      <a:pt x="122453" y="178997"/>
                    </a:cubicBezTo>
                    <a:cubicBezTo>
                      <a:pt x="132514" y="197125"/>
                      <a:pt x="142574" y="215158"/>
                      <a:pt x="152539" y="233380"/>
                    </a:cubicBezTo>
                    <a:cubicBezTo>
                      <a:pt x="157285" y="152992"/>
                      <a:pt x="139822" y="71466"/>
                      <a:pt x="102523" y="0"/>
                    </a:cubicBezTo>
                    <a:cubicBezTo>
                      <a:pt x="117138" y="14521"/>
                      <a:pt x="131185" y="29517"/>
                      <a:pt x="144757" y="44892"/>
                    </a:cubicBezTo>
                    <a:close/>
                  </a:path>
                </a:pathLst>
              </a:custGeom>
              <a:solidFill>
                <a:srgbClr val="FBC25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82" name="Freeform: Shape 181">
                <a:extLst>
                  <a:ext uri="{FF2B5EF4-FFF2-40B4-BE49-F238E27FC236}">
                    <a16:creationId xmlns:a16="http://schemas.microsoft.com/office/drawing/2014/main" id="{A4E5067A-B91F-40EA-8827-5420F3CEA08B}"/>
                  </a:ext>
                </a:extLst>
              </p:cNvPr>
              <p:cNvSpPr/>
              <p:nvPr/>
            </p:nvSpPr>
            <p:spPr>
              <a:xfrm>
                <a:off x="4590154" y="3755456"/>
                <a:ext cx="277322" cy="1487025"/>
              </a:xfrm>
              <a:custGeom>
                <a:avLst/>
                <a:gdLst>
                  <a:gd name="connsiteX0" fmla="*/ 97091 w 277322"/>
                  <a:gd name="connsiteY0" fmla="*/ 44892 h 1487025"/>
                  <a:gd name="connsiteX1" fmla="*/ 175296 w 277322"/>
                  <a:gd name="connsiteY1" fmla="*/ 214588 h 1487025"/>
                  <a:gd name="connsiteX2" fmla="*/ 133252 w 277322"/>
                  <a:gd name="connsiteY2" fmla="*/ 173493 h 1487025"/>
                  <a:gd name="connsiteX3" fmla="*/ 177194 w 277322"/>
                  <a:gd name="connsiteY3" fmla="*/ 327624 h 1487025"/>
                  <a:gd name="connsiteX4" fmla="*/ 141888 w 277322"/>
                  <a:gd name="connsiteY4" fmla="*/ 270394 h 1487025"/>
                  <a:gd name="connsiteX5" fmla="*/ 277323 w 277322"/>
                  <a:gd name="connsiteY5" fmla="*/ 1487026 h 1487025"/>
                  <a:gd name="connsiteX6" fmla="*/ 92251 w 277322"/>
                  <a:gd name="connsiteY6" fmla="*/ 278651 h 1487025"/>
                  <a:gd name="connsiteX7" fmla="*/ 73269 w 277322"/>
                  <a:gd name="connsiteY7" fmla="*/ 415794 h 1487025"/>
                  <a:gd name="connsiteX8" fmla="*/ 41760 w 277322"/>
                  <a:gd name="connsiteY8" fmla="*/ 225313 h 1487025"/>
                  <a:gd name="connsiteX9" fmla="*/ 24866 w 277322"/>
                  <a:gd name="connsiteY9" fmla="*/ 383335 h 1487025"/>
                  <a:gd name="connsiteX10" fmla="*/ 0 w 277322"/>
                  <a:gd name="connsiteY10" fmla="*/ 185451 h 1487025"/>
                  <a:gd name="connsiteX11" fmla="*/ 32838 w 277322"/>
                  <a:gd name="connsiteY11" fmla="*/ 100318 h 1487025"/>
                  <a:gd name="connsiteX12" fmla="*/ 57515 w 277322"/>
                  <a:gd name="connsiteY12" fmla="*/ 220283 h 1487025"/>
                  <a:gd name="connsiteX13" fmla="*/ 74598 w 277322"/>
                  <a:gd name="connsiteY13" fmla="*/ 179092 h 1487025"/>
                  <a:gd name="connsiteX14" fmla="*/ 104684 w 277322"/>
                  <a:gd name="connsiteY14" fmla="*/ 233475 h 1487025"/>
                  <a:gd name="connsiteX15" fmla="*/ 54857 w 277322"/>
                  <a:gd name="connsiteY15" fmla="*/ 0 h 1487025"/>
                  <a:gd name="connsiteX16" fmla="*/ 97091 w 277322"/>
                  <a:gd name="connsiteY16" fmla="*/ 44892 h 1487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77322" h="1487025">
                    <a:moveTo>
                      <a:pt x="97091" y="44892"/>
                    </a:moveTo>
                    <a:cubicBezTo>
                      <a:pt x="128791" y="98610"/>
                      <a:pt x="155080" y="155555"/>
                      <a:pt x="175296" y="214588"/>
                    </a:cubicBezTo>
                    <a:cubicBezTo>
                      <a:pt x="161250" y="200921"/>
                      <a:pt x="147298" y="187160"/>
                      <a:pt x="133252" y="173493"/>
                    </a:cubicBezTo>
                    <a:cubicBezTo>
                      <a:pt x="156030" y="221991"/>
                      <a:pt x="171025" y="274285"/>
                      <a:pt x="177194" y="327624"/>
                    </a:cubicBezTo>
                    <a:cubicBezTo>
                      <a:pt x="159162" y="313578"/>
                      <a:pt x="146444" y="292888"/>
                      <a:pt x="141888" y="270394"/>
                    </a:cubicBezTo>
                    <a:cubicBezTo>
                      <a:pt x="212215" y="672616"/>
                      <a:pt x="257392" y="1079204"/>
                      <a:pt x="277323" y="1487026"/>
                    </a:cubicBezTo>
                    <a:cubicBezTo>
                      <a:pt x="192854" y="1088221"/>
                      <a:pt x="142553" y="683151"/>
                      <a:pt x="92251" y="278651"/>
                    </a:cubicBezTo>
                    <a:cubicBezTo>
                      <a:pt x="85987" y="324397"/>
                      <a:pt x="79628" y="370048"/>
                      <a:pt x="73269" y="415794"/>
                    </a:cubicBezTo>
                    <a:cubicBezTo>
                      <a:pt x="62735" y="352300"/>
                      <a:pt x="52295" y="288806"/>
                      <a:pt x="41760" y="225313"/>
                    </a:cubicBezTo>
                    <a:cubicBezTo>
                      <a:pt x="22304" y="275235"/>
                      <a:pt x="16419" y="330376"/>
                      <a:pt x="24866" y="383335"/>
                    </a:cubicBezTo>
                    <a:cubicBezTo>
                      <a:pt x="9396" y="318228"/>
                      <a:pt x="2942" y="251982"/>
                      <a:pt x="0" y="185451"/>
                    </a:cubicBezTo>
                    <a:cubicBezTo>
                      <a:pt x="9301" y="156504"/>
                      <a:pt x="20121" y="128126"/>
                      <a:pt x="32838" y="100318"/>
                    </a:cubicBezTo>
                    <a:cubicBezTo>
                      <a:pt x="41095" y="140275"/>
                      <a:pt x="49352" y="180326"/>
                      <a:pt x="57515" y="220283"/>
                    </a:cubicBezTo>
                    <a:cubicBezTo>
                      <a:pt x="63209" y="206521"/>
                      <a:pt x="68904" y="192759"/>
                      <a:pt x="74598" y="179092"/>
                    </a:cubicBezTo>
                    <a:cubicBezTo>
                      <a:pt x="84658" y="197220"/>
                      <a:pt x="94719" y="215252"/>
                      <a:pt x="104684" y="233475"/>
                    </a:cubicBezTo>
                    <a:cubicBezTo>
                      <a:pt x="109619" y="152992"/>
                      <a:pt x="92156" y="71466"/>
                      <a:pt x="54857" y="0"/>
                    </a:cubicBezTo>
                    <a:cubicBezTo>
                      <a:pt x="69473" y="14521"/>
                      <a:pt x="83519" y="29517"/>
                      <a:pt x="97091" y="44892"/>
                    </a:cubicBezTo>
                    <a:close/>
                  </a:path>
                </a:pathLst>
              </a:custGeom>
              <a:solidFill>
                <a:srgbClr val="CE8C4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83" name="Freeform: Shape 182">
                <a:extLst>
                  <a:ext uri="{FF2B5EF4-FFF2-40B4-BE49-F238E27FC236}">
                    <a16:creationId xmlns:a16="http://schemas.microsoft.com/office/drawing/2014/main" id="{3CAC8C3B-EC0D-45C1-AE15-289310B82938}"/>
                  </a:ext>
                </a:extLst>
              </p:cNvPr>
              <p:cNvSpPr/>
              <p:nvPr/>
            </p:nvSpPr>
            <p:spPr>
              <a:xfrm>
                <a:off x="4670447" y="4200671"/>
                <a:ext cx="145538" cy="909507"/>
              </a:xfrm>
              <a:custGeom>
                <a:avLst/>
                <a:gdLst>
                  <a:gd name="connsiteX0" fmla="*/ 43943 w 145538"/>
                  <a:gd name="connsiteY0" fmla="*/ 174537 h 909507"/>
                  <a:gd name="connsiteX1" fmla="*/ 0 w 145538"/>
                  <a:gd name="connsiteY1" fmla="*/ 0 h 909507"/>
                  <a:gd name="connsiteX2" fmla="*/ 19266 w 145538"/>
                  <a:gd name="connsiteY2" fmla="*/ 282922 h 909507"/>
                  <a:gd name="connsiteX3" fmla="*/ 41000 w 145538"/>
                  <a:gd name="connsiteY3" fmla="*/ 512316 h 909507"/>
                  <a:gd name="connsiteX4" fmla="*/ 141983 w 145538"/>
                  <a:gd name="connsiteY4" fmla="*/ 909508 h 909507"/>
                  <a:gd name="connsiteX5" fmla="*/ 122812 w 145538"/>
                  <a:gd name="connsiteY5" fmla="*/ 737534 h 909507"/>
                  <a:gd name="connsiteX6" fmla="*/ 96142 w 145538"/>
                  <a:gd name="connsiteY6" fmla="*/ 546958 h 909507"/>
                  <a:gd name="connsiteX7" fmla="*/ 43943 w 145538"/>
                  <a:gd name="connsiteY7" fmla="*/ 174537 h 9095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5538" h="909507">
                    <a:moveTo>
                      <a:pt x="43943" y="174537"/>
                    </a:moveTo>
                    <a:cubicBezTo>
                      <a:pt x="35591" y="114839"/>
                      <a:pt x="26859" y="54003"/>
                      <a:pt x="0" y="0"/>
                    </a:cubicBezTo>
                    <a:cubicBezTo>
                      <a:pt x="6454" y="94339"/>
                      <a:pt x="12813" y="188583"/>
                      <a:pt x="19266" y="282922"/>
                    </a:cubicBezTo>
                    <a:cubicBezTo>
                      <a:pt x="24486" y="359608"/>
                      <a:pt x="29706" y="436294"/>
                      <a:pt x="41000" y="512316"/>
                    </a:cubicBezTo>
                    <a:cubicBezTo>
                      <a:pt x="60741" y="645093"/>
                      <a:pt x="93675" y="784229"/>
                      <a:pt x="141983" y="909508"/>
                    </a:cubicBezTo>
                    <a:cubicBezTo>
                      <a:pt x="154701" y="861674"/>
                      <a:pt x="129740" y="787076"/>
                      <a:pt x="122812" y="737534"/>
                    </a:cubicBezTo>
                    <a:cubicBezTo>
                      <a:pt x="113890" y="674040"/>
                      <a:pt x="105064" y="610546"/>
                      <a:pt x="96142" y="546958"/>
                    </a:cubicBezTo>
                    <a:cubicBezTo>
                      <a:pt x="78679" y="422817"/>
                      <a:pt x="61311" y="298677"/>
                      <a:pt x="43943" y="174537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84" name="Freeform: Shape 183">
                <a:extLst>
                  <a:ext uri="{FF2B5EF4-FFF2-40B4-BE49-F238E27FC236}">
                    <a16:creationId xmlns:a16="http://schemas.microsoft.com/office/drawing/2014/main" id="{3015DFA7-D40F-4C9A-A82E-63F9AC2A3528}"/>
                  </a:ext>
                </a:extLst>
              </p:cNvPr>
              <p:cNvSpPr/>
              <p:nvPr/>
            </p:nvSpPr>
            <p:spPr>
              <a:xfrm>
                <a:off x="4790032" y="4170111"/>
                <a:ext cx="133058" cy="870595"/>
              </a:xfrm>
              <a:custGeom>
                <a:avLst/>
                <a:gdLst>
                  <a:gd name="connsiteX0" fmla="*/ 0 w 133058"/>
                  <a:gd name="connsiteY0" fmla="*/ 0 h 870595"/>
                  <a:gd name="connsiteX1" fmla="*/ 110379 w 133058"/>
                  <a:gd name="connsiteY1" fmla="*/ 427942 h 870595"/>
                  <a:gd name="connsiteX2" fmla="*/ 113700 w 133058"/>
                  <a:gd name="connsiteY2" fmla="*/ 870595 h 870595"/>
                  <a:gd name="connsiteX3" fmla="*/ 76211 w 133058"/>
                  <a:gd name="connsiteY3" fmla="*/ 434681 h 870595"/>
                  <a:gd name="connsiteX4" fmla="*/ 0 w 133058"/>
                  <a:gd name="connsiteY4" fmla="*/ 0 h 870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3058" h="870595">
                    <a:moveTo>
                      <a:pt x="0" y="0"/>
                    </a:moveTo>
                    <a:cubicBezTo>
                      <a:pt x="36824" y="144641"/>
                      <a:pt x="90448" y="277987"/>
                      <a:pt x="110379" y="427942"/>
                    </a:cubicBezTo>
                    <a:cubicBezTo>
                      <a:pt x="128411" y="564041"/>
                      <a:pt x="149196" y="736585"/>
                      <a:pt x="113700" y="870595"/>
                    </a:cubicBezTo>
                    <a:cubicBezTo>
                      <a:pt x="85702" y="730511"/>
                      <a:pt x="92346" y="577233"/>
                      <a:pt x="76211" y="434681"/>
                    </a:cubicBezTo>
                    <a:cubicBezTo>
                      <a:pt x="59603" y="288522"/>
                      <a:pt x="36350" y="142742"/>
                      <a:pt x="0" y="0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85" name="Freeform: Shape 184">
                <a:extLst>
                  <a:ext uri="{FF2B5EF4-FFF2-40B4-BE49-F238E27FC236}">
                    <a16:creationId xmlns:a16="http://schemas.microsoft.com/office/drawing/2014/main" id="{F5C4212C-27CC-42AC-85D9-9F3809CC1A36}"/>
                  </a:ext>
                </a:extLst>
              </p:cNvPr>
              <p:cNvSpPr/>
              <p:nvPr/>
            </p:nvSpPr>
            <p:spPr>
              <a:xfrm>
                <a:off x="4945659" y="4540159"/>
                <a:ext cx="8943" cy="81431"/>
              </a:xfrm>
              <a:custGeom>
                <a:avLst/>
                <a:gdLst>
                  <a:gd name="connsiteX0" fmla="*/ 2585 w 8943"/>
                  <a:gd name="connsiteY0" fmla="*/ 0 h 81431"/>
                  <a:gd name="connsiteX1" fmla="*/ 8944 w 8943"/>
                  <a:gd name="connsiteY1" fmla="*/ 59128 h 81431"/>
                  <a:gd name="connsiteX2" fmla="*/ 4198 w 8943"/>
                  <a:gd name="connsiteY2" fmla="*/ 81431 h 81431"/>
                  <a:gd name="connsiteX3" fmla="*/ 2585 w 8943"/>
                  <a:gd name="connsiteY3" fmla="*/ 0 h 814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43" h="81431">
                    <a:moveTo>
                      <a:pt x="2585" y="0"/>
                    </a:moveTo>
                    <a:cubicBezTo>
                      <a:pt x="4862" y="19646"/>
                      <a:pt x="7045" y="39387"/>
                      <a:pt x="8944" y="59128"/>
                    </a:cubicBezTo>
                    <a:cubicBezTo>
                      <a:pt x="7425" y="66531"/>
                      <a:pt x="5812" y="74029"/>
                      <a:pt x="4198" y="81431"/>
                    </a:cubicBezTo>
                    <a:cubicBezTo>
                      <a:pt x="-832" y="54572"/>
                      <a:pt x="-1307" y="26954"/>
                      <a:pt x="2585" y="0"/>
                    </a:cubicBezTo>
                    <a:close/>
                  </a:path>
                </a:pathLst>
              </a:custGeom>
              <a:solidFill>
                <a:srgbClr val="CF8C44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86" name="Freeform: Shape 185">
                <a:extLst>
                  <a:ext uri="{FF2B5EF4-FFF2-40B4-BE49-F238E27FC236}">
                    <a16:creationId xmlns:a16="http://schemas.microsoft.com/office/drawing/2014/main" id="{2149DA03-B64A-43A8-A39A-3A16E62CAA3F}"/>
                  </a:ext>
                </a:extLst>
              </p:cNvPr>
              <p:cNvSpPr/>
              <p:nvPr/>
            </p:nvSpPr>
            <p:spPr>
              <a:xfrm>
                <a:off x="4624132" y="4503619"/>
                <a:ext cx="447719" cy="930203"/>
              </a:xfrm>
              <a:custGeom>
                <a:avLst/>
                <a:gdLst>
                  <a:gd name="connsiteX0" fmla="*/ 376217 w 447719"/>
                  <a:gd name="connsiteY0" fmla="*/ 0 h 930203"/>
                  <a:gd name="connsiteX1" fmla="*/ 378020 w 447719"/>
                  <a:gd name="connsiteY1" fmla="*/ 5505 h 930203"/>
                  <a:gd name="connsiteX2" fmla="*/ 445500 w 447719"/>
                  <a:gd name="connsiteY2" fmla="*/ 679355 h 930203"/>
                  <a:gd name="connsiteX3" fmla="*/ 364354 w 447719"/>
                  <a:gd name="connsiteY3" fmla="*/ 928015 h 930203"/>
                  <a:gd name="connsiteX4" fmla="*/ 192569 w 447719"/>
                  <a:gd name="connsiteY4" fmla="*/ 762495 h 930203"/>
                  <a:gd name="connsiteX5" fmla="*/ 14236 w 447719"/>
                  <a:gd name="connsiteY5" fmla="*/ 382861 h 930203"/>
                  <a:gd name="connsiteX6" fmla="*/ 0 w 447719"/>
                  <a:gd name="connsiteY6" fmla="*/ 322689 h 930203"/>
                  <a:gd name="connsiteX7" fmla="*/ 98325 w 447719"/>
                  <a:gd name="connsiteY7" fmla="*/ 552177 h 930203"/>
                  <a:gd name="connsiteX8" fmla="*/ 28567 w 447719"/>
                  <a:gd name="connsiteY8" fmla="*/ 117781 h 930203"/>
                  <a:gd name="connsiteX9" fmla="*/ 218195 w 447719"/>
                  <a:gd name="connsiteY9" fmla="*/ 639778 h 930203"/>
                  <a:gd name="connsiteX10" fmla="*/ 141793 w 447719"/>
                  <a:gd name="connsiteY10" fmla="*/ 315096 h 930203"/>
                  <a:gd name="connsiteX11" fmla="*/ 246572 w 447719"/>
                  <a:gd name="connsiteY11" fmla="*/ 636456 h 930203"/>
                  <a:gd name="connsiteX12" fmla="*/ 270774 w 447719"/>
                  <a:gd name="connsiteY12" fmla="*/ 661037 h 930203"/>
                  <a:gd name="connsiteX13" fmla="*/ 281499 w 447719"/>
                  <a:gd name="connsiteY13" fmla="*/ 364733 h 930203"/>
                  <a:gd name="connsiteX14" fmla="*/ 330092 w 447719"/>
                  <a:gd name="connsiteY14" fmla="*/ 642435 h 930203"/>
                  <a:gd name="connsiteX15" fmla="*/ 330282 w 447719"/>
                  <a:gd name="connsiteY15" fmla="*/ 95478 h 930203"/>
                  <a:gd name="connsiteX16" fmla="*/ 334647 w 447719"/>
                  <a:gd name="connsiteY16" fmla="*/ 75073 h 930203"/>
                  <a:gd name="connsiteX17" fmla="*/ 392731 w 447719"/>
                  <a:gd name="connsiteY17" fmla="*/ 353629 h 930203"/>
                  <a:gd name="connsiteX18" fmla="*/ 376217 w 447719"/>
                  <a:gd name="connsiteY18" fmla="*/ 0 h 9302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47719" h="930203">
                    <a:moveTo>
                      <a:pt x="376217" y="0"/>
                    </a:moveTo>
                    <a:cubicBezTo>
                      <a:pt x="376882" y="1803"/>
                      <a:pt x="377451" y="3606"/>
                      <a:pt x="378020" y="5505"/>
                    </a:cubicBezTo>
                    <a:cubicBezTo>
                      <a:pt x="429461" y="226262"/>
                      <a:pt x="455845" y="453093"/>
                      <a:pt x="445500" y="679355"/>
                    </a:cubicBezTo>
                    <a:cubicBezTo>
                      <a:pt x="442843" y="738862"/>
                      <a:pt x="438382" y="906091"/>
                      <a:pt x="364354" y="928015"/>
                    </a:cubicBezTo>
                    <a:cubicBezTo>
                      <a:pt x="292508" y="949369"/>
                      <a:pt x="221991" y="808525"/>
                      <a:pt x="192569" y="762495"/>
                    </a:cubicBezTo>
                    <a:cubicBezTo>
                      <a:pt x="117117" y="644239"/>
                      <a:pt x="57989" y="516112"/>
                      <a:pt x="14236" y="382861"/>
                    </a:cubicBezTo>
                    <a:cubicBezTo>
                      <a:pt x="10914" y="361886"/>
                      <a:pt x="6644" y="341481"/>
                      <a:pt x="0" y="322689"/>
                    </a:cubicBezTo>
                    <a:cubicBezTo>
                      <a:pt x="27618" y="401273"/>
                      <a:pt x="60552" y="477959"/>
                      <a:pt x="98325" y="552177"/>
                    </a:cubicBezTo>
                    <a:cubicBezTo>
                      <a:pt x="64348" y="409150"/>
                      <a:pt x="30181" y="264795"/>
                      <a:pt x="28567" y="117781"/>
                    </a:cubicBezTo>
                    <a:cubicBezTo>
                      <a:pt x="87221" y="293362"/>
                      <a:pt x="150525" y="467519"/>
                      <a:pt x="218195" y="639778"/>
                    </a:cubicBezTo>
                    <a:cubicBezTo>
                      <a:pt x="192759" y="531582"/>
                      <a:pt x="167229" y="423387"/>
                      <a:pt x="141793" y="315096"/>
                    </a:cubicBezTo>
                    <a:cubicBezTo>
                      <a:pt x="173967" y="423102"/>
                      <a:pt x="208894" y="530349"/>
                      <a:pt x="246572" y="636456"/>
                    </a:cubicBezTo>
                    <a:cubicBezTo>
                      <a:pt x="250653" y="648225"/>
                      <a:pt x="258341" y="662271"/>
                      <a:pt x="270774" y="661037"/>
                    </a:cubicBezTo>
                    <a:cubicBezTo>
                      <a:pt x="258246" y="561953"/>
                      <a:pt x="246288" y="458218"/>
                      <a:pt x="281499" y="364733"/>
                    </a:cubicBezTo>
                    <a:cubicBezTo>
                      <a:pt x="283207" y="459072"/>
                      <a:pt x="299626" y="553032"/>
                      <a:pt x="330092" y="642435"/>
                    </a:cubicBezTo>
                    <a:cubicBezTo>
                      <a:pt x="348029" y="460686"/>
                      <a:pt x="348029" y="277228"/>
                      <a:pt x="330282" y="95478"/>
                    </a:cubicBezTo>
                    <a:cubicBezTo>
                      <a:pt x="331800" y="88739"/>
                      <a:pt x="333129" y="81906"/>
                      <a:pt x="334647" y="75073"/>
                    </a:cubicBezTo>
                    <a:cubicBezTo>
                      <a:pt x="354009" y="167893"/>
                      <a:pt x="373370" y="260714"/>
                      <a:pt x="392731" y="353629"/>
                    </a:cubicBezTo>
                    <a:cubicBezTo>
                      <a:pt x="382956" y="236037"/>
                      <a:pt x="377546" y="118066"/>
                      <a:pt x="376217" y="0"/>
                    </a:cubicBezTo>
                    <a:close/>
                  </a:path>
                </a:pathLst>
              </a:custGeom>
              <a:solidFill>
                <a:srgbClr val="CF8C44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grpSp>
          <p:nvGrpSpPr>
            <p:cNvPr id="140" name="Graphic 14">
              <a:extLst>
                <a:ext uri="{FF2B5EF4-FFF2-40B4-BE49-F238E27FC236}">
                  <a16:creationId xmlns:a16="http://schemas.microsoft.com/office/drawing/2014/main" id="{06C232E4-E859-4429-9598-5F7DB0A08EE2}"/>
                </a:ext>
              </a:extLst>
            </p:cNvPr>
            <p:cNvGrpSpPr/>
            <p:nvPr/>
          </p:nvGrpSpPr>
          <p:grpSpPr>
            <a:xfrm>
              <a:off x="5375034" y="4789223"/>
              <a:ext cx="1226432" cy="1002057"/>
              <a:chOff x="5375034" y="4789223"/>
              <a:chExt cx="1226432" cy="1002057"/>
            </a:xfrm>
          </p:grpSpPr>
          <p:sp>
            <p:nvSpPr>
              <p:cNvPr id="175" name="Freeform: Shape 174">
                <a:extLst>
                  <a:ext uri="{FF2B5EF4-FFF2-40B4-BE49-F238E27FC236}">
                    <a16:creationId xmlns:a16="http://schemas.microsoft.com/office/drawing/2014/main" id="{DEFF8D79-FDE7-4AF7-8AE5-D0FD1AD5458F}"/>
                  </a:ext>
                </a:extLst>
              </p:cNvPr>
              <p:cNvSpPr/>
              <p:nvPr/>
            </p:nvSpPr>
            <p:spPr>
              <a:xfrm>
                <a:off x="5375034" y="4789223"/>
                <a:ext cx="1226432" cy="1002057"/>
              </a:xfrm>
              <a:custGeom>
                <a:avLst/>
                <a:gdLst>
                  <a:gd name="connsiteX0" fmla="*/ 1202125 w 1226432"/>
                  <a:gd name="connsiteY0" fmla="*/ 831563 h 1002057"/>
                  <a:gd name="connsiteX1" fmla="*/ 1200511 w 1226432"/>
                  <a:gd name="connsiteY1" fmla="*/ 980285 h 1002057"/>
                  <a:gd name="connsiteX2" fmla="*/ 1139770 w 1226432"/>
                  <a:gd name="connsiteY2" fmla="*/ 1000311 h 1002057"/>
                  <a:gd name="connsiteX3" fmla="*/ 826097 w 1226432"/>
                  <a:gd name="connsiteY3" fmla="*/ 922106 h 1002057"/>
                  <a:gd name="connsiteX4" fmla="*/ 477309 w 1226432"/>
                  <a:gd name="connsiteY4" fmla="*/ 650573 h 1002057"/>
                  <a:gd name="connsiteX5" fmla="*/ 287017 w 1226432"/>
                  <a:gd name="connsiteY5" fmla="*/ 446425 h 1002057"/>
                  <a:gd name="connsiteX6" fmla="*/ 35225 w 1226432"/>
                  <a:gd name="connsiteY6" fmla="*/ 149077 h 1002057"/>
                  <a:gd name="connsiteX7" fmla="*/ 2861 w 1226432"/>
                  <a:gd name="connsiteY7" fmla="*/ 33573 h 1002057"/>
                  <a:gd name="connsiteX8" fmla="*/ 41489 w 1226432"/>
                  <a:gd name="connsiteY8" fmla="*/ 1589 h 1002057"/>
                  <a:gd name="connsiteX9" fmla="*/ 65501 w 1226432"/>
                  <a:gd name="connsiteY9" fmla="*/ 165 h 1002057"/>
                  <a:gd name="connsiteX10" fmla="*/ 352124 w 1226432"/>
                  <a:gd name="connsiteY10" fmla="*/ 123072 h 1002057"/>
                  <a:gd name="connsiteX11" fmla="*/ 658679 w 1226432"/>
                  <a:gd name="connsiteY11" fmla="*/ 300456 h 1002057"/>
                  <a:gd name="connsiteX12" fmla="*/ 879246 w 1226432"/>
                  <a:gd name="connsiteY12" fmla="*/ 463129 h 1002057"/>
                  <a:gd name="connsiteX13" fmla="*/ 1202125 w 1226432"/>
                  <a:gd name="connsiteY13" fmla="*/ 831563 h 1002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26432" h="1002057">
                    <a:moveTo>
                      <a:pt x="1202125" y="831563"/>
                    </a:moveTo>
                    <a:cubicBezTo>
                      <a:pt x="1226611" y="879492"/>
                      <a:pt x="1242271" y="946403"/>
                      <a:pt x="1200511" y="980285"/>
                    </a:cubicBezTo>
                    <a:cubicBezTo>
                      <a:pt x="1183712" y="993952"/>
                      <a:pt x="1161314" y="998223"/>
                      <a:pt x="1139770" y="1000311"/>
                    </a:cubicBezTo>
                    <a:cubicBezTo>
                      <a:pt x="1030910" y="1010656"/>
                      <a:pt x="922524" y="973831"/>
                      <a:pt x="826097" y="922106"/>
                    </a:cubicBezTo>
                    <a:cubicBezTo>
                      <a:pt x="695408" y="852064"/>
                      <a:pt x="582372" y="755922"/>
                      <a:pt x="477309" y="650573"/>
                    </a:cubicBezTo>
                    <a:cubicBezTo>
                      <a:pt x="411632" y="584801"/>
                      <a:pt x="348992" y="515328"/>
                      <a:pt x="287017" y="446425"/>
                    </a:cubicBezTo>
                    <a:cubicBezTo>
                      <a:pt x="200461" y="350093"/>
                      <a:pt x="111626" y="253950"/>
                      <a:pt x="35225" y="149077"/>
                    </a:cubicBezTo>
                    <a:cubicBezTo>
                      <a:pt x="12637" y="117947"/>
                      <a:pt x="-7674" y="67076"/>
                      <a:pt x="2861" y="33573"/>
                    </a:cubicBezTo>
                    <a:cubicBezTo>
                      <a:pt x="7796" y="17723"/>
                      <a:pt x="19660" y="5670"/>
                      <a:pt x="41489" y="1589"/>
                    </a:cubicBezTo>
                    <a:cubicBezTo>
                      <a:pt x="48417" y="260"/>
                      <a:pt x="56389" y="-309"/>
                      <a:pt x="65501" y="165"/>
                    </a:cubicBezTo>
                    <a:cubicBezTo>
                      <a:pt x="153006" y="4151"/>
                      <a:pt x="274679" y="84444"/>
                      <a:pt x="352124" y="123072"/>
                    </a:cubicBezTo>
                    <a:cubicBezTo>
                      <a:pt x="457852" y="175746"/>
                      <a:pt x="560353" y="235064"/>
                      <a:pt x="658679" y="300456"/>
                    </a:cubicBezTo>
                    <a:cubicBezTo>
                      <a:pt x="734795" y="351042"/>
                      <a:pt x="808349" y="405330"/>
                      <a:pt x="879246" y="463129"/>
                    </a:cubicBezTo>
                    <a:cubicBezTo>
                      <a:pt x="1006898" y="567054"/>
                      <a:pt x="1127432" y="685120"/>
                      <a:pt x="1202125" y="831563"/>
                    </a:cubicBezTo>
                    <a:close/>
                  </a:path>
                </a:pathLst>
              </a:custGeom>
              <a:solidFill>
                <a:srgbClr val="FBC25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76" name="Freeform: Shape 175">
                <a:extLst>
                  <a:ext uri="{FF2B5EF4-FFF2-40B4-BE49-F238E27FC236}">
                    <a16:creationId xmlns:a16="http://schemas.microsoft.com/office/drawing/2014/main" id="{DFBEBDF2-1572-40FF-985B-2EE89330C7BA}"/>
                  </a:ext>
                </a:extLst>
              </p:cNvPr>
              <p:cNvSpPr/>
              <p:nvPr/>
            </p:nvSpPr>
            <p:spPr>
              <a:xfrm>
                <a:off x="6025076" y="5490477"/>
                <a:ext cx="20120" cy="16324"/>
              </a:xfrm>
              <a:custGeom>
                <a:avLst/>
                <a:gdLst>
                  <a:gd name="connsiteX0" fmla="*/ 20121 w 20120"/>
                  <a:gd name="connsiteY0" fmla="*/ 16324 h 16324"/>
                  <a:gd name="connsiteX1" fmla="*/ 0 w 20120"/>
                  <a:gd name="connsiteY1" fmla="*/ 0 h 16324"/>
                  <a:gd name="connsiteX2" fmla="*/ 20121 w 20120"/>
                  <a:gd name="connsiteY2" fmla="*/ 16324 h 163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120" h="16324">
                    <a:moveTo>
                      <a:pt x="20121" y="16324"/>
                    </a:moveTo>
                    <a:cubicBezTo>
                      <a:pt x="13287" y="11009"/>
                      <a:pt x="6644" y="5600"/>
                      <a:pt x="0" y="0"/>
                    </a:cubicBezTo>
                    <a:cubicBezTo>
                      <a:pt x="6739" y="5505"/>
                      <a:pt x="13382" y="10915"/>
                      <a:pt x="20121" y="16324"/>
                    </a:cubicBezTo>
                    <a:close/>
                  </a:path>
                </a:pathLst>
              </a:custGeom>
              <a:solidFill>
                <a:srgbClr val="CE8C4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77" name="Freeform: Shape 176">
                <a:extLst>
                  <a:ext uri="{FF2B5EF4-FFF2-40B4-BE49-F238E27FC236}">
                    <a16:creationId xmlns:a16="http://schemas.microsoft.com/office/drawing/2014/main" id="{CAC1B825-C4B5-4766-B843-3C48A3EB7163}"/>
                  </a:ext>
                </a:extLst>
              </p:cNvPr>
              <p:cNvSpPr/>
              <p:nvPr/>
            </p:nvSpPr>
            <p:spPr>
              <a:xfrm>
                <a:off x="5821592" y="5089869"/>
                <a:ext cx="779874" cy="701411"/>
              </a:xfrm>
              <a:custGeom>
                <a:avLst/>
                <a:gdLst>
                  <a:gd name="connsiteX0" fmla="*/ 755566 w 779874"/>
                  <a:gd name="connsiteY0" fmla="*/ 530918 h 701411"/>
                  <a:gd name="connsiteX1" fmla="*/ 753953 w 779874"/>
                  <a:gd name="connsiteY1" fmla="*/ 679640 h 701411"/>
                  <a:gd name="connsiteX2" fmla="*/ 693211 w 779874"/>
                  <a:gd name="connsiteY2" fmla="*/ 699665 h 701411"/>
                  <a:gd name="connsiteX3" fmla="*/ 379539 w 779874"/>
                  <a:gd name="connsiteY3" fmla="*/ 621461 h 701411"/>
                  <a:gd name="connsiteX4" fmla="*/ 30750 w 779874"/>
                  <a:gd name="connsiteY4" fmla="*/ 349927 h 701411"/>
                  <a:gd name="connsiteX5" fmla="*/ 421489 w 779874"/>
                  <a:gd name="connsiteY5" fmla="*/ 547052 h 701411"/>
                  <a:gd name="connsiteX6" fmla="*/ 226357 w 779874"/>
                  <a:gd name="connsiteY6" fmla="*/ 419211 h 701411"/>
                  <a:gd name="connsiteX7" fmla="*/ 408201 w 779874"/>
                  <a:gd name="connsiteY7" fmla="*/ 513360 h 701411"/>
                  <a:gd name="connsiteX8" fmla="*/ 253785 w 779874"/>
                  <a:gd name="connsiteY8" fmla="*/ 377831 h 701411"/>
                  <a:gd name="connsiteX9" fmla="*/ 474732 w 779874"/>
                  <a:gd name="connsiteY9" fmla="*/ 520288 h 701411"/>
                  <a:gd name="connsiteX10" fmla="*/ 0 w 779874"/>
                  <a:gd name="connsiteY10" fmla="*/ 119964 h 701411"/>
                  <a:gd name="connsiteX11" fmla="*/ 563092 w 779874"/>
                  <a:gd name="connsiteY11" fmla="*/ 507191 h 701411"/>
                  <a:gd name="connsiteX12" fmla="*/ 328004 w 779874"/>
                  <a:gd name="connsiteY12" fmla="*/ 230343 h 701411"/>
                  <a:gd name="connsiteX13" fmla="*/ 600581 w 779874"/>
                  <a:gd name="connsiteY13" fmla="*/ 433637 h 701411"/>
                  <a:gd name="connsiteX14" fmla="*/ 347175 w 779874"/>
                  <a:gd name="connsiteY14" fmla="*/ 151379 h 701411"/>
                  <a:gd name="connsiteX15" fmla="*/ 545724 w 779874"/>
                  <a:gd name="connsiteY15" fmla="*/ 323353 h 701411"/>
                  <a:gd name="connsiteX16" fmla="*/ 212026 w 779874"/>
                  <a:gd name="connsiteY16" fmla="*/ 0 h 701411"/>
                  <a:gd name="connsiteX17" fmla="*/ 432593 w 779874"/>
                  <a:gd name="connsiteY17" fmla="*/ 162673 h 701411"/>
                  <a:gd name="connsiteX18" fmla="*/ 755566 w 779874"/>
                  <a:gd name="connsiteY18" fmla="*/ 530918 h 701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79874" h="701411">
                    <a:moveTo>
                      <a:pt x="755566" y="530918"/>
                    </a:moveTo>
                    <a:cubicBezTo>
                      <a:pt x="780053" y="578847"/>
                      <a:pt x="795713" y="645757"/>
                      <a:pt x="753953" y="679640"/>
                    </a:cubicBezTo>
                    <a:cubicBezTo>
                      <a:pt x="737154" y="693306"/>
                      <a:pt x="714756" y="697577"/>
                      <a:pt x="693211" y="699665"/>
                    </a:cubicBezTo>
                    <a:cubicBezTo>
                      <a:pt x="584351" y="710010"/>
                      <a:pt x="475966" y="673186"/>
                      <a:pt x="379539" y="621461"/>
                    </a:cubicBezTo>
                    <a:cubicBezTo>
                      <a:pt x="248850" y="551418"/>
                      <a:pt x="135814" y="455276"/>
                      <a:pt x="30750" y="349927"/>
                    </a:cubicBezTo>
                    <a:cubicBezTo>
                      <a:pt x="149576" y="433257"/>
                      <a:pt x="277512" y="501022"/>
                      <a:pt x="421489" y="547052"/>
                    </a:cubicBezTo>
                    <a:cubicBezTo>
                      <a:pt x="351826" y="512031"/>
                      <a:pt x="287193" y="467899"/>
                      <a:pt x="226357" y="419211"/>
                    </a:cubicBezTo>
                    <a:cubicBezTo>
                      <a:pt x="280834" y="460970"/>
                      <a:pt x="342620" y="493049"/>
                      <a:pt x="408201" y="513360"/>
                    </a:cubicBezTo>
                    <a:cubicBezTo>
                      <a:pt x="354578" y="470651"/>
                      <a:pt x="303043" y="425475"/>
                      <a:pt x="253785" y="377831"/>
                    </a:cubicBezTo>
                    <a:cubicBezTo>
                      <a:pt x="319367" y="436579"/>
                      <a:pt x="394155" y="484792"/>
                      <a:pt x="474732" y="520288"/>
                    </a:cubicBezTo>
                    <a:cubicBezTo>
                      <a:pt x="331610" y="370238"/>
                      <a:pt x="172164" y="235753"/>
                      <a:pt x="0" y="119964"/>
                    </a:cubicBezTo>
                    <a:cubicBezTo>
                      <a:pt x="200542" y="228919"/>
                      <a:pt x="389599" y="358944"/>
                      <a:pt x="563092" y="507191"/>
                    </a:cubicBezTo>
                    <a:cubicBezTo>
                      <a:pt x="484698" y="414940"/>
                      <a:pt x="406398" y="322594"/>
                      <a:pt x="328004" y="230343"/>
                    </a:cubicBezTo>
                    <a:cubicBezTo>
                      <a:pt x="416648" y="301050"/>
                      <a:pt x="505388" y="371946"/>
                      <a:pt x="600581" y="433637"/>
                    </a:cubicBezTo>
                    <a:cubicBezTo>
                      <a:pt x="509374" y="345846"/>
                      <a:pt x="424621" y="251412"/>
                      <a:pt x="347175" y="151379"/>
                    </a:cubicBezTo>
                    <a:cubicBezTo>
                      <a:pt x="403741" y="218764"/>
                      <a:pt x="470936" y="277038"/>
                      <a:pt x="545724" y="323353"/>
                    </a:cubicBezTo>
                    <a:cubicBezTo>
                      <a:pt x="443223" y="206995"/>
                      <a:pt x="331515" y="98800"/>
                      <a:pt x="212026" y="0"/>
                    </a:cubicBezTo>
                    <a:cubicBezTo>
                      <a:pt x="288142" y="50586"/>
                      <a:pt x="361696" y="104874"/>
                      <a:pt x="432593" y="162673"/>
                    </a:cubicBezTo>
                    <a:cubicBezTo>
                      <a:pt x="560340" y="266408"/>
                      <a:pt x="680874" y="384474"/>
                      <a:pt x="755566" y="530918"/>
                    </a:cubicBezTo>
                    <a:close/>
                  </a:path>
                </a:pathLst>
              </a:custGeom>
              <a:solidFill>
                <a:srgbClr val="CE8C4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78" name="Freeform: Shape 177">
                <a:extLst>
                  <a:ext uri="{FF2B5EF4-FFF2-40B4-BE49-F238E27FC236}">
                    <a16:creationId xmlns:a16="http://schemas.microsoft.com/office/drawing/2014/main" id="{6CB01545-3AD8-4C7C-911D-C4ABADC21BB6}"/>
                  </a:ext>
                </a:extLst>
              </p:cNvPr>
              <p:cNvSpPr/>
              <p:nvPr/>
            </p:nvSpPr>
            <p:spPr>
              <a:xfrm>
                <a:off x="5377990" y="4790717"/>
                <a:ext cx="1032129" cy="800363"/>
              </a:xfrm>
              <a:custGeom>
                <a:avLst/>
                <a:gdLst>
                  <a:gd name="connsiteX0" fmla="*/ 1032130 w 1032129"/>
                  <a:gd name="connsiteY0" fmla="*/ 800363 h 800363"/>
                  <a:gd name="connsiteX1" fmla="*/ 351636 w 1032129"/>
                  <a:gd name="connsiteY1" fmla="*/ 301429 h 800363"/>
                  <a:gd name="connsiteX2" fmla="*/ 179662 w 1032129"/>
                  <a:gd name="connsiteY2" fmla="*/ 174537 h 800363"/>
                  <a:gd name="connsiteX3" fmla="*/ 11389 w 1032129"/>
                  <a:gd name="connsiteY3" fmla="*/ 41285 h 800363"/>
                  <a:gd name="connsiteX4" fmla="*/ 0 w 1032129"/>
                  <a:gd name="connsiteY4" fmla="*/ 31984 h 800363"/>
                  <a:gd name="connsiteX5" fmla="*/ 38628 w 1032129"/>
                  <a:gd name="connsiteY5" fmla="*/ 0 h 800363"/>
                  <a:gd name="connsiteX6" fmla="*/ 111707 w 1032129"/>
                  <a:gd name="connsiteY6" fmla="*/ 69568 h 800363"/>
                  <a:gd name="connsiteX7" fmla="*/ 262232 w 1032129"/>
                  <a:gd name="connsiteY7" fmla="*/ 184217 h 800363"/>
                  <a:gd name="connsiteX8" fmla="*/ 865945 w 1032129"/>
                  <a:gd name="connsiteY8" fmla="*/ 670149 h 800363"/>
                  <a:gd name="connsiteX9" fmla="*/ 1032130 w 1032129"/>
                  <a:gd name="connsiteY9" fmla="*/ 800363 h 800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32129" h="800363">
                    <a:moveTo>
                      <a:pt x="1032130" y="800363"/>
                    </a:moveTo>
                    <a:cubicBezTo>
                      <a:pt x="774074" y="686378"/>
                      <a:pt x="575715" y="472929"/>
                      <a:pt x="351636" y="301429"/>
                    </a:cubicBezTo>
                    <a:cubicBezTo>
                      <a:pt x="295070" y="258151"/>
                      <a:pt x="236607" y="217340"/>
                      <a:pt x="179662" y="174537"/>
                    </a:cubicBezTo>
                    <a:cubicBezTo>
                      <a:pt x="122622" y="131638"/>
                      <a:pt x="66056" y="87316"/>
                      <a:pt x="11389" y="41285"/>
                    </a:cubicBezTo>
                    <a:cubicBezTo>
                      <a:pt x="7498" y="38058"/>
                      <a:pt x="3796" y="34926"/>
                      <a:pt x="0" y="31984"/>
                    </a:cubicBezTo>
                    <a:cubicBezTo>
                      <a:pt x="4935" y="16134"/>
                      <a:pt x="16799" y="4081"/>
                      <a:pt x="38628" y="0"/>
                    </a:cubicBezTo>
                    <a:cubicBezTo>
                      <a:pt x="63684" y="22303"/>
                      <a:pt x="86841" y="46980"/>
                      <a:pt x="111707" y="69568"/>
                    </a:cubicBezTo>
                    <a:cubicBezTo>
                      <a:pt x="158402" y="111992"/>
                      <a:pt x="211076" y="147203"/>
                      <a:pt x="262232" y="184217"/>
                    </a:cubicBezTo>
                    <a:cubicBezTo>
                      <a:pt x="471505" y="335786"/>
                      <a:pt x="655913" y="519624"/>
                      <a:pt x="865945" y="670149"/>
                    </a:cubicBezTo>
                    <a:cubicBezTo>
                      <a:pt x="923175" y="711339"/>
                      <a:pt x="982682" y="750157"/>
                      <a:pt x="1032130" y="800363"/>
                    </a:cubicBezTo>
                    <a:close/>
                  </a:path>
                </a:pathLst>
              </a:custGeom>
              <a:solidFill>
                <a:srgbClr val="DFA54D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79" name="Freeform: Shape 178">
                <a:extLst>
                  <a:ext uri="{FF2B5EF4-FFF2-40B4-BE49-F238E27FC236}">
                    <a16:creationId xmlns:a16="http://schemas.microsoft.com/office/drawing/2014/main" id="{38146327-6781-4878-A5EC-453AFFDEF855}"/>
                  </a:ext>
                </a:extLst>
              </p:cNvPr>
              <p:cNvSpPr/>
              <p:nvPr/>
            </p:nvSpPr>
            <p:spPr>
              <a:xfrm>
                <a:off x="5480396" y="4938964"/>
                <a:ext cx="391877" cy="320695"/>
              </a:xfrm>
              <a:custGeom>
                <a:avLst/>
                <a:gdLst>
                  <a:gd name="connsiteX0" fmla="*/ 391877 w 391877"/>
                  <a:gd name="connsiteY0" fmla="*/ 320696 h 320695"/>
                  <a:gd name="connsiteX1" fmla="*/ 355432 w 391877"/>
                  <a:gd name="connsiteY1" fmla="*/ 300575 h 320695"/>
                  <a:gd name="connsiteX2" fmla="*/ 0 w 391877"/>
                  <a:gd name="connsiteY2" fmla="*/ 0 h 320695"/>
                  <a:gd name="connsiteX3" fmla="*/ 206995 w 391877"/>
                  <a:gd name="connsiteY3" fmla="*/ 148152 h 320695"/>
                  <a:gd name="connsiteX4" fmla="*/ 302189 w 391877"/>
                  <a:gd name="connsiteY4" fmla="*/ 231482 h 320695"/>
                  <a:gd name="connsiteX5" fmla="*/ 391877 w 391877"/>
                  <a:gd name="connsiteY5" fmla="*/ 320696 h 3206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1877" h="320695">
                    <a:moveTo>
                      <a:pt x="391877" y="320696"/>
                    </a:moveTo>
                    <a:cubicBezTo>
                      <a:pt x="377831" y="319082"/>
                      <a:pt x="366252" y="309592"/>
                      <a:pt x="355432" y="300575"/>
                    </a:cubicBezTo>
                    <a:cubicBezTo>
                      <a:pt x="237556" y="201111"/>
                      <a:pt x="111328" y="106582"/>
                      <a:pt x="0" y="0"/>
                    </a:cubicBezTo>
                    <a:cubicBezTo>
                      <a:pt x="72700" y="43278"/>
                      <a:pt x="141603" y="94529"/>
                      <a:pt x="206995" y="148152"/>
                    </a:cubicBezTo>
                    <a:cubicBezTo>
                      <a:pt x="239644" y="174916"/>
                      <a:pt x="271343" y="202725"/>
                      <a:pt x="302189" y="231482"/>
                    </a:cubicBezTo>
                    <a:cubicBezTo>
                      <a:pt x="317089" y="245243"/>
                      <a:pt x="374604" y="320316"/>
                      <a:pt x="391877" y="320696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80" name="Freeform: Shape 179">
                <a:extLst>
                  <a:ext uri="{FF2B5EF4-FFF2-40B4-BE49-F238E27FC236}">
                    <a16:creationId xmlns:a16="http://schemas.microsoft.com/office/drawing/2014/main" id="{CBDBE1F3-F137-4EA5-8439-A04A69F22346}"/>
                  </a:ext>
                </a:extLst>
              </p:cNvPr>
              <p:cNvSpPr/>
              <p:nvPr/>
            </p:nvSpPr>
            <p:spPr>
              <a:xfrm>
                <a:off x="5601659" y="4914098"/>
                <a:ext cx="515003" cy="389602"/>
              </a:xfrm>
              <a:custGeom>
                <a:avLst/>
                <a:gdLst>
                  <a:gd name="connsiteX0" fmla="*/ 417438 w 515003"/>
                  <a:gd name="connsiteY0" fmla="*/ 334458 h 389602"/>
                  <a:gd name="connsiteX1" fmla="*/ 515004 w 515003"/>
                  <a:gd name="connsiteY1" fmla="*/ 389599 h 389602"/>
                  <a:gd name="connsiteX2" fmla="*/ 278207 w 515003"/>
                  <a:gd name="connsiteY2" fmla="*/ 169981 h 389602"/>
                  <a:gd name="connsiteX3" fmla="*/ 80038 w 515003"/>
                  <a:gd name="connsiteY3" fmla="*/ 28473 h 389602"/>
                  <a:gd name="connsiteX4" fmla="*/ 30 w 515003"/>
                  <a:gd name="connsiteY4" fmla="*/ 0 h 389602"/>
                  <a:gd name="connsiteX5" fmla="*/ 97122 w 515003"/>
                  <a:gd name="connsiteY5" fmla="*/ 73364 h 389602"/>
                  <a:gd name="connsiteX6" fmla="*/ 210063 w 515003"/>
                  <a:gd name="connsiteY6" fmla="*/ 156030 h 389602"/>
                  <a:gd name="connsiteX7" fmla="*/ 417438 w 515003"/>
                  <a:gd name="connsiteY7" fmla="*/ 334458 h 3896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15003" h="389602">
                    <a:moveTo>
                      <a:pt x="417438" y="334458"/>
                    </a:moveTo>
                    <a:cubicBezTo>
                      <a:pt x="445151" y="360937"/>
                      <a:pt x="476661" y="389979"/>
                      <a:pt x="515004" y="389599"/>
                    </a:cubicBezTo>
                    <a:cubicBezTo>
                      <a:pt x="436040" y="316425"/>
                      <a:pt x="357171" y="243250"/>
                      <a:pt x="278207" y="169981"/>
                    </a:cubicBezTo>
                    <a:cubicBezTo>
                      <a:pt x="218320" y="114460"/>
                      <a:pt x="156439" y="57609"/>
                      <a:pt x="80038" y="28473"/>
                    </a:cubicBezTo>
                    <a:cubicBezTo>
                      <a:pt x="53748" y="18412"/>
                      <a:pt x="26415" y="9111"/>
                      <a:pt x="30" y="0"/>
                    </a:cubicBezTo>
                    <a:cubicBezTo>
                      <a:pt x="-1773" y="21165"/>
                      <a:pt x="77760" y="59982"/>
                      <a:pt x="97122" y="73364"/>
                    </a:cubicBezTo>
                    <a:cubicBezTo>
                      <a:pt x="135465" y="99939"/>
                      <a:pt x="173143" y="127462"/>
                      <a:pt x="210063" y="156030"/>
                    </a:cubicBezTo>
                    <a:cubicBezTo>
                      <a:pt x="282288" y="211836"/>
                      <a:pt x="351476" y="271438"/>
                      <a:pt x="417438" y="334458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grpSp>
          <p:nvGrpSpPr>
            <p:cNvPr id="141" name="Graphic 14">
              <a:extLst>
                <a:ext uri="{FF2B5EF4-FFF2-40B4-BE49-F238E27FC236}">
                  <a16:creationId xmlns:a16="http://schemas.microsoft.com/office/drawing/2014/main" id="{AE700677-6EBD-4A15-9FFF-0093BE696537}"/>
                </a:ext>
              </a:extLst>
            </p:cNvPr>
            <p:cNvGrpSpPr/>
            <p:nvPr/>
          </p:nvGrpSpPr>
          <p:grpSpPr>
            <a:xfrm>
              <a:off x="6715521" y="4223758"/>
              <a:ext cx="1226432" cy="1002057"/>
              <a:chOff x="6715521" y="4223758"/>
              <a:chExt cx="1226432" cy="1002057"/>
            </a:xfrm>
          </p:grpSpPr>
          <p:sp>
            <p:nvSpPr>
              <p:cNvPr id="169" name="Freeform: Shape 168">
                <a:extLst>
                  <a:ext uri="{FF2B5EF4-FFF2-40B4-BE49-F238E27FC236}">
                    <a16:creationId xmlns:a16="http://schemas.microsoft.com/office/drawing/2014/main" id="{CF8DA167-2DFE-42EA-8201-E48719D5A9B2}"/>
                  </a:ext>
                </a:extLst>
              </p:cNvPr>
              <p:cNvSpPr/>
              <p:nvPr/>
            </p:nvSpPr>
            <p:spPr>
              <a:xfrm>
                <a:off x="6715521" y="4223758"/>
                <a:ext cx="1226432" cy="1002057"/>
              </a:xfrm>
              <a:custGeom>
                <a:avLst/>
                <a:gdLst>
                  <a:gd name="connsiteX0" fmla="*/ 1202124 w 1226432"/>
                  <a:gd name="connsiteY0" fmla="*/ 831564 h 1002057"/>
                  <a:gd name="connsiteX1" fmla="*/ 1200511 w 1226432"/>
                  <a:gd name="connsiteY1" fmla="*/ 980285 h 1002057"/>
                  <a:gd name="connsiteX2" fmla="*/ 1139770 w 1226432"/>
                  <a:gd name="connsiteY2" fmla="*/ 1000311 h 1002057"/>
                  <a:gd name="connsiteX3" fmla="*/ 826097 w 1226432"/>
                  <a:gd name="connsiteY3" fmla="*/ 922106 h 1002057"/>
                  <a:gd name="connsiteX4" fmla="*/ 477308 w 1226432"/>
                  <a:gd name="connsiteY4" fmla="*/ 650573 h 1002057"/>
                  <a:gd name="connsiteX5" fmla="*/ 287017 w 1226432"/>
                  <a:gd name="connsiteY5" fmla="*/ 446425 h 1002057"/>
                  <a:gd name="connsiteX6" fmla="*/ 35225 w 1226432"/>
                  <a:gd name="connsiteY6" fmla="*/ 149077 h 1002057"/>
                  <a:gd name="connsiteX7" fmla="*/ 2861 w 1226432"/>
                  <a:gd name="connsiteY7" fmla="*/ 33573 h 1002057"/>
                  <a:gd name="connsiteX8" fmla="*/ 41489 w 1226432"/>
                  <a:gd name="connsiteY8" fmla="*/ 1589 h 1002057"/>
                  <a:gd name="connsiteX9" fmla="*/ 65501 w 1226432"/>
                  <a:gd name="connsiteY9" fmla="*/ 165 h 1002057"/>
                  <a:gd name="connsiteX10" fmla="*/ 352124 w 1226432"/>
                  <a:gd name="connsiteY10" fmla="*/ 123072 h 1002057"/>
                  <a:gd name="connsiteX11" fmla="*/ 658679 w 1226432"/>
                  <a:gd name="connsiteY11" fmla="*/ 300456 h 1002057"/>
                  <a:gd name="connsiteX12" fmla="*/ 879246 w 1226432"/>
                  <a:gd name="connsiteY12" fmla="*/ 463129 h 1002057"/>
                  <a:gd name="connsiteX13" fmla="*/ 1202124 w 1226432"/>
                  <a:gd name="connsiteY13" fmla="*/ 831564 h 1002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26432" h="1002057">
                    <a:moveTo>
                      <a:pt x="1202124" y="831564"/>
                    </a:moveTo>
                    <a:cubicBezTo>
                      <a:pt x="1226611" y="879492"/>
                      <a:pt x="1242271" y="946403"/>
                      <a:pt x="1200511" y="980285"/>
                    </a:cubicBezTo>
                    <a:cubicBezTo>
                      <a:pt x="1183712" y="993952"/>
                      <a:pt x="1161314" y="998223"/>
                      <a:pt x="1139770" y="1000311"/>
                    </a:cubicBezTo>
                    <a:cubicBezTo>
                      <a:pt x="1030910" y="1010656"/>
                      <a:pt x="922524" y="973831"/>
                      <a:pt x="826097" y="922106"/>
                    </a:cubicBezTo>
                    <a:cubicBezTo>
                      <a:pt x="695408" y="852064"/>
                      <a:pt x="582372" y="755922"/>
                      <a:pt x="477308" y="650573"/>
                    </a:cubicBezTo>
                    <a:cubicBezTo>
                      <a:pt x="411632" y="584801"/>
                      <a:pt x="348992" y="515328"/>
                      <a:pt x="287017" y="446425"/>
                    </a:cubicBezTo>
                    <a:cubicBezTo>
                      <a:pt x="200461" y="350093"/>
                      <a:pt x="111626" y="253951"/>
                      <a:pt x="35225" y="149077"/>
                    </a:cubicBezTo>
                    <a:cubicBezTo>
                      <a:pt x="12637" y="117947"/>
                      <a:pt x="-7674" y="67076"/>
                      <a:pt x="2861" y="33573"/>
                    </a:cubicBezTo>
                    <a:cubicBezTo>
                      <a:pt x="7796" y="17723"/>
                      <a:pt x="19660" y="5670"/>
                      <a:pt x="41489" y="1589"/>
                    </a:cubicBezTo>
                    <a:cubicBezTo>
                      <a:pt x="48417" y="260"/>
                      <a:pt x="56389" y="-309"/>
                      <a:pt x="65501" y="165"/>
                    </a:cubicBezTo>
                    <a:cubicBezTo>
                      <a:pt x="153006" y="4151"/>
                      <a:pt x="274679" y="84444"/>
                      <a:pt x="352124" y="123072"/>
                    </a:cubicBezTo>
                    <a:cubicBezTo>
                      <a:pt x="457852" y="175746"/>
                      <a:pt x="560353" y="235064"/>
                      <a:pt x="658679" y="300456"/>
                    </a:cubicBezTo>
                    <a:cubicBezTo>
                      <a:pt x="734795" y="351042"/>
                      <a:pt x="808349" y="405330"/>
                      <a:pt x="879246" y="463129"/>
                    </a:cubicBezTo>
                    <a:cubicBezTo>
                      <a:pt x="1006898" y="567054"/>
                      <a:pt x="1127432" y="685120"/>
                      <a:pt x="1202124" y="831564"/>
                    </a:cubicBezTo>
                    <a:close/>
                  </a:path>
                </a:pathLst>
              </a:custGeom>
              <a:solidFill>
                <a:srgbClr val="FBC25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70" name="Freeform: Shape 169">
                <a:extLst>
                  <a:ext uri="{FF2B5EF4-FFF2-40B4-BE49-F238E27FC236}">
                    <a16:creationId xmlns:a16="http://schemas.microsoft.com/office/drawing/2014/main" id="{EB32E069-DD4F-4D21-8145-4893EAE78421}"/>
                  </a:ext>
                </a:extLst>
              </p:cNvPr>
              <p:cNvSpPr/>
              <p:nvPr/>
            </p:nvSpPr>
            <p:spPr>
              <a:xfrm>
                <a:off x="7365563" y="4925013"/>
                <a:ext cx="20120" cy="16324"/>
              </a:xfrm>
              <a:custGeom>
                <a:avLst/>
                <a:gdLst>
                  <a:gd name="connsiteX0" fmla="*/ 20121 w 20120"/>
                  <a:gd name="connsiteY0" fmla="*/ 16324 h 16324"/>
                  <a:gd name="connsiteX1" fmla="*/ 0 w 20120"/>
                  <a:gd name="connsiteY1" fmla="*/ 0 h 16324"/>
                  <a:gd name="connsiteX2" fmla="*/ 20121 w 20120"/>
                  <a:gd name="connsiteY2" fmla="*/ 16324 h 163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120" h="16324">
                    <a:moveTo>
                      <a:pt x="20121" y="16324"/>
                    </a:moveTo>
                    <a:cubicBezTo>
                      <a:pt x="13287" y="11009"/>
                      <a:pt x="6643" y="5600"/>
                      <a:pt x="0" y="0"/>
                    </a:cubicBezTo>
                    <a:cubicBezTo>
                      <a:pt x="6643" y="5505"/>
                      <a:pt x="13382" y="10914"/>
                      <a:pt x="20121" y="16324"/>
                    </a:cubicBezTo>
                    <a:close/>
                  </a:path>
                </a:pathLst>
              </a:custGeom>
              <a:solidFill>
                <a:srgbClr val="CE8C4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71" name="Freeform: Shape 170">
                <a:extLst>
                  <a:ext uri="{FF2B5EF4-FFF2-40B4-BE49-F238E27FC236}">
                    <a16:creationId xmlns:a16="http://schemas.microsoft.com/office/drawing/2014/main" id="{EA526287-FB8A-406D-9F8F-2D1649EF0933}"/>
                  </a:ext>
                </a:extLst>
              </p:cNvPr>
              <p:cNvSpPr/>
              <p:nvPr/>
            </p:nvSpPr>
            <p:spPr>
              <a:xfrm>
                <a:off x="7162079" y="4524404"/>
                <a:ext cx="779874" cy="701412"/>
              </a:xfrm>
              <a:custGeom>
                <a:avLst/>
                <a:gdLst>
                  <a:gd name="connsiteX0" fmla="*/ 755566 w 779874"/>
                  <a:gd name="connsiteY0" fmla="*/ 530918 h 701412"/>
                  <a:gd name="connsiteX1" fmla="*/ 753953 w 779874"/>
                  <a:gd name="connsiteY1" fmla="*/ 679640 h 701412"/>
                  <a:gd name="connsiteX2" fmla="*/ 693212 w 779874"/>
                  <a:gd name="connsiteY2" fmla="*/ 699665 h 701412"/>
                  <a:gd name="connsiteX3" fmla="*/ 379539 w 779874"/>
                  <a:gd name="connsiteY3" fmla="*/ 621461 h 701412"/>
                  <a:gd name="connsiteX4" fmla="*/ 30750 w 779874"/>
                  <a:gd name="connsiteY4" fmla="*/ 349928 h 701412"/>
                  <a:gd name="connsiteX5" fmla="*/ 421489 w 779874"/>
                  <a:gd name="connsiteY5" fmla="*/ 547053 h 701412"/>
                  <a:gd name="connsiteX6" fmla="*/ 226357 w 779874"/>
                  <a:gd name="connsiteY6" fmla="*/ 419211 h 701412"/>
                  <a:gd name="connsiteX7" fmla="*/ 408201 w 779874"/>
                  <a:gd name="connsiteY7" fmla="*/ 513360 h 701412"/>
                  <a:gd name="connsiteX8" fmla="*/ 253785 w 779874"/>
                  <a:gd name="connsiteY8" fmla="*/ 377831 h 701412"/>
                  <a:gd name="connsiteX9" fmla="*/ 474732 w 779874"/>
                  <a:gd name="connsiteY9" fmla="*/ 520288 h 701412"/>
                  <a:gd name="connsiteX10" fmla="*/ 0 w 779874"/>
                  <a:gd name="connsiteY10" fmla="*/ 119964 h 701412"/>
                  <a:gd name="connsiteX11" fmla="*/ 563092 w 779874"/>
                  <a:gd name="connsiteY11" fmla="*/ 507191 h 701412"/>
                  <a:gd name="connsiteX12" fmla="*/ 328004 w 779874"/>
                  <a:gd name="connsiteY12" fmla="*/ 230343 h 701412"/>
                  <a:gd name="connsiteX13" fmla="*/ 600581 w 779874"/>
                  <a:gd name="connsiteY13" fmla="*/ 433637 h 701412"/>
                  <a:gd name="connsiteX14" fmla="*/ 347175 w 779874"/>
                  <a:gd name="connsiteY14" fmla="*/ 151379 h 701412"/>
                  <a:gd name="connsiteX15" fmla="*/ 545724 w 779874"/>
                  <a:gd name="connsiteY15" fmla="*/ 323353 h 701412"/>
                  <a:gd name="connsiteX16" fmla="*/ 212026 w 779874"/>
                  <a:gd name="connsiteY16" fmla="*/ 0 h 701412"/>
                  <a:gd name="connsiteX17" fmla="*/ 432593 w 779874"/>
                  <a:gd name="connsiteY17" fmla="*/ 162673 h 701412"/>
                  <a:gd name="connsiteX18" fmla="*/ 755566 w 779874"/>
                  <a:gd name="connsiteY18" fmla="*/ 530918 h 701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79874" h="701412">
                    <a:moveTo>
                      <a:pt x="755566" y="530918"/>
                    </a:moveTo>
                    <a:cubicBezTo>
                      <a:pt x="780053" y="578847"/>
                      <a:pt x="795713" y="645757"/>
                      <a:pt x="753953" y="679640"/>
                    </a:cubicBezTo>
                    <a:cubicBezTo>
                      <a:pt x="737154" y="693307"/>
                      <a:pt x="714756" y="697577"/>
                      <a:pt x="693212" y="699665"/>
                    </a:cubicBezTo>
                    <a:cubicBezTo>
                      <a:pt x="584352" y="710010"/>
                      <a:pt x="475966" y="673186"/>
                      <a:pt x="379539" y="621461"/>
                    </a:cubicBezTo>
                    <a:cubicBezTo>
                      <a:pt x="248850" y="551418"/>
                      <a:pt x="135814" y="455276"/>
                      <a:pt x="30750" y="349928"/>
                    </a:cubicBezTo>
                    <a:cubicBezTo>
                      <a:pt x="149576" y="433257"/>
                      <a:pt x="277512" y="501022"/>
                      <a:pt x="421489" y="547053"/>
                    </a:cubicBezTo>
                    <a:cubicBezTo>
                      <a:pt x="351826" y="512031"/>
                      <a:pt x="287193" y="467899"/>
                      <a:pt x="226357" y="419211"/>
                    </a:cubicBezTo>
                    <a:cubicBezTo>
                      <a:pt x="280834" y="460970"/>
                      <a:pt x="342620" y="493050"/>
                      <a:pt x="408201" y="513360"/>
                    </a:cubicBezTo>
                    <a:cubicBezTo>
                      <a:pt x="354578" y="470651"/>
                      <a:pt x="303043" y="425475"/>
                      <a:pt x="253785" y="377831"/>
                    </a:cubicBezTo>
                    <a:cubicBezTo>
                      <a:pt x="319367" y="436579"/>
                      <a:pt x="394155" y="484793"/>
                      <a:pt x="474732" y="520288"/>
                    </a:cubicBezTo>
                    <a:cubicBezTo>
                      <a:pt x="331610" y="370238"/>
                      <a:pt x="172164" y="235753"/>
                      <a:pt x="0" y="119964"/>
                    </a:cubicBezTo>
                    <a:cubicBezTo>
                      <a:pt x="200542" y="228919"/>
                      <a:pt x="389599" y="358944"/>
                      <a:pt x="563092" y="507191"/>
                    </a:cubicBezTo>
                    <a:cubicBezTo>
                      <a:pt x="484698" y="414940"/>
                      <a:pt x="406398" y="322594"/>
                      <a:pt x="328004" y="230343"/>
                    </a:cubicBezTo>
                    <a:cubicBezTo>
                      <a:pt x="416648" y="301050"/>
                      <a:pt x="505388" y="371946"/>
                      <a:pt x="600581" y="433637"/>
                    </a:cubicBezTo>
                    <a:cubicBezTo>
                      <a:pt x="509374" y="345847"/>
                      <a:pt x="424620" y="251413"/>
                      <a:pt x="347175" y="151379"/>
                    </a:cubicBezTo>
                    <a:cubicBezTo>
                      <a:pt x="403741" y="218764"/>
                      <a:pt x="470936" y="277038"/>
                      <a:pt x="545724" y="323353"/>
                    </a:cubicBezTo>
                    <a:cubicBezTo>
                      <a:pt x="443223" y="206995"/>
                      <a:pt x="331515" y="98800"/>
                      <a:pt x="212026" y="0"/>
                    </a:cubicBezTo>
                    <a:cubicBezTo>
                      <a:pt x="288142" y="50586"/>
                      <a:pt x="361696" y="104874"/>
                      <a:pt x="432593" y="162673"/>
                    </a:cubicBezTo>
                    <a:cubicBezTo>
                      <a:pt x="560340" y="266408"/>
                      <a:pt x="680873" y="384474"/>
                      <a:pt x="755566" y="530918"/>
                    </a:cubicBezTo>
                    <a:close/>
                  </a:path>
                </a:pathLst>
              </a:custGeom>
              <a:solidFill>
                <a:srgbClr val="CE8C4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72" name="Freeform: Shape 171">
                <a:extLst>
                  <a:ext uri="{FF2B5EF4-FFF2-40B4-BE49-F238E27FC236}">
                    <a16:creationId xmlns:a16="http://schemas.microsoft.com/office/drawing/2014/main" id="{ED03434A-E0AB-46C4-90D2-952DE5640531}"/>
                  </a:ext>
                </a:extLst>
              </p:cNvPr>
              <p:cNvSpPr/>
              <p:nvPr/>
            </p:nvSpPr>
            <p:spPr>
              <a:xfrm>
                <a:off x="6718477" y="4225252"/>
                <a:ext cx="1032129" cy="800363"/>
              </a:xfrm>
              <a:custGeom>
                <a:avLst/>
                <a:gdLst>
                  <a:gd name="connsiteX0" fmla="*/ 1032130 w 1032129"/>
                  <a:gd name="connsiteY0" fmla="*/ 800363 h 800363"/>
                  <a:gd name="connsiteX1" fmla="*/ 351636 w 1032129"/>
                  <a:gd name="connsiteY1" fmla="*/ 301429 h 800363"/>
                  <a:gd name="connsiteX2" fmla="*/ 179662 w 1032129"/>
                  <a:gd name="connsiteY2" fmla="*/ 174537 h 800363"/>
                  <a:gd name="connsiteX3" fmla="*/ 11389 w 1032129"/>
                  <a:gd name="connsiteY3" fmla="*/ 41285 h 800363"/>
                  <a:gd name="connsiteX4" fmla="*/ 0 w 1032129"/>
                  <a:gd name="connsiteY4" fmla="*/ 31984 h 800363"/>
                  <a:gd name="connsiteX5" fmla="*/ 38628 w 1032129"/>
                  <a:gd name="connsiteY5" fmla="*/ 0 h 800363"/>
                  <a:gd name="connsiteX6" fmla="*/ 111707 w 1032129"/>
                  <a:gd name="connsiteY6" fmla="*/ 69663 h 800363"/>
                  <a:gd name="connsiteX7" fmla="*/ 262232 w 1032129"/>
                  <a:gd name="connsiteY7" fmla="*/ 184312 h 800363"/>
                  <a:gd name="connsiteX8" fmla="*/ 865945 w 1032129"/>
                  <a:gd name="connsiteY8" fmla="*/ 670244 h 800363"/>
                  <a:gd name="connsiteX9" fmla="*/ 1032130 w 1032129"/>
                  <a:gd name="connsiteY9" fmla="*/ 800363 h 800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32129" h="800363">
                    <a:moveTo>
                      <a:pt x="1032130" y="800363"/>
                    </a:moveTo>
                    <a:cubicBezTo>
                      <a:pt x="774074" y="686378"/>
                      <a:pt x="575715" y="472929"/>
                      <a:pt x="351636" y="301429"/>
                    </a:cubicBezTo>
                    <a:cubicBezTo>
                      <a:pt x="295070" y="258151"/>
                      <a:pt x="236607" y="217340"/>
                      <a:pt x="179662" y="174537"/>
                    </a:cubicBezTo>
                    <a:cubicBezTo>
                      <a:pt x="122622" y="131638"/>
                      <a:pt x="66056" y="87316"/>
                      <a:pt x="11389" y="41285"/>
                    </a:cubicBezTo>
                    <a:cubicBezTo>
                      <a:pt x="7498" y="38058"/>
                      <a:pt x="3796" y="34926"/>
                      <a:pt x="0" y="31984"/>
                    </a:cubicBezTo>
                    <a:cubicBezTo>
                      <a:pt x="4935" y="16134"/>
                      <a:pt x="16799" y="4081"/>
                      <a:pt x="38628" y="0"/>
                    </a:cubicBezTo>
                    <a:cubicBezTo>
                      <a:pt x="63684" y="22303"/>
                      <a:pt x="86841" y="46980"/>
                      <a:pt x="111707" y="69663"/>
                    </a:cubicBezTo>
                    <a:cubicBezTo>
                      <a:pt x="158402" y="112087"/>
                      <a:pt x="211076" y="147298"/>
                      <a:pt x="262232" y="184312"/>
                    </a:cubicBezTo>
                    <a:cubicBezTo>
                      <a:pt x="471505" y="335881"/>
                      <a:pt x="655912" y="519719"/>
                      <a:pt x="865945" y="670244"/>
                    </a:cubicBezTo>
                    <a:cubicBezTo>
                      <a:pt x="923175" y="711339"/>
                      <a:pt x="982682" y="750157"/>
                      <a:pt x="1032130" y="800363"/>
                    </a:cubicBezTo>
                    <a:close/>
                  </a:path>
                </a:pathLst>
              </a:custGeom>
              <a:solidFill>
                <a:srgbClr val="DFA54D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73" name="Freeform: Shape 172">
                <a:extLst>
                  <a:ext uri="{FF2B5EF4-FFF2-40B4-BE49-F238E27FC236}">
                    <a16:creationId xmlns:a16="http://schemas.microsoft.com/office/drawing/2014/main" id="{6EF1CAB3-0A8F-4983-801D-64A9CC742667}"/>
                  </a:ext>
                </a:extLst>
              </p:cNvPr>
              <p:cNvSpPr/>
              <p:nvPr/>
            </p:nvSpPr>
            <p:spPr>
              <a:xfrm>
                <a:off x="6820788" y="4373499"/>
                <a:ext cx="391876" cy="320695"/>
              </a:xfrm>
              <a:custGeom>
                <a:avLst/>
                <a:gdLst>
                  <a:gd name="connsiteX0" fmla="*/ 391877 w 391876"/>
                  <a:gd name="connsiteY0" fmla="*/ 320696 h 320695"/>
                  <a:gd name="connsiteX1" fmla="*/ 355432 w 391876"/>
                  <a:gd name="connsiteY1" fmla="*/ 300575 h 320695"/>
                  <a:gd name="connsiteX2" fmla="*/ 0 w 391876"/>
                  <a:gd name="connsiteY2" fmla="*/ 0 h 320695"/>
                  <a:gd name="connsiteX3" fmla="*/ 206995 w 391876"/>
                  <a:gd name="connsiteY3" fmla="*/ 148152 h 320695"/>
                  <a:gd name="connsiteX4" fmla="*/ 302189 w 391876"/>
                  <a:gd name="connsiteY4" fmla="*/ 231482 h 320695"/>
                  <a:gd name="connsiteX5" fmla="*/ 391877 w 391876"/>
                  <a:gd name="connsiteY5" fmla="*/ 320696 h 3206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1876" h="320695">
                    <a:moveTo>
                      <a:pt x="391877" y="320696"/>
                    </a:moveTo>
                    <a:cubicBezTo>
                      <a:pt x="377831" y="319082"/>
                      <a:pt x="366252" y="309591"/>
                      <a:pt x="355432" y="300575"/>
                    </a:cubicBezTo>
                    <a:cubicBezTo>
                      <a:pt x="237556" y="201111"/>
                      <a:pt x="111327" y="106582"/>
                      <a:pt x="0" y="0"/>
                    </a:cubicBezTo>
                    <a:cubicBezTo>
                      <a:pt x="72700" y="43278"/>
                      <a:pt x="141603" y="94529"/>
                      <a:pt x="206995" y="148152"/>
                    </a:cubicBezTo>
                    <a:cubicBezTo>
                      <a:pt x="239644" y="174916"/>
                      <a:pt x="271343" y="202725"/>
                      <a:pt x="302189" y="231482"/>
                    </a:cubicBezTo>
                    <a:cubicBezTo>
                      <a:pt x="317184" y="245243"/>
                      <a:pt x="374604" y="320411"/>
                      <a:pt x="391877" y="320696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74" name="Freeform: Shape 173">
                <a:extLst>
                  <a:ext uri="{FF2B5EF4-FFF2-40B4-BE49-F238E27FC236}">
                    <a16:creationId xmlns:a16="http://schemas.microsoft.com/office/drawing/2014/main" id="{28FD9FCC-9C8A-437B-87CA-5A94D0AE7BB0}"/>
                  </a:ext>
                </a:extLst>
              </p:cNvPr>
              <p:cNvSpPr/>
              <p:nvPr/>
            </p:nvSpPr>
            <p:spPr>
              <a:xfrm>
                <a:off x="6942146" y="4348633"/>
                <a:ext cx="515003" cy="389602"/>
              </a:xfrm>
              <a:custGeom>
                <a:avLst/>
                <a:gdLst>
                  <a:gd name="connsiteX0" fmla="*/ 417438 w 515003"/>
                  <a:gd name="connsiteY0" fmla="*/ 334457 h 389602"/>
                  <a:gd name="connsiteX1" fmla="*/ 515004 w 515003"/>
                  <a:gd name="connsiteY1" fmla="*/ 389599 h 389602"/>
                  <a:gd name="connsiteX2" fmla="*/ 278207 w 515003"/>
                  <a:gd name="connsiteY2" fmla="*/ 169981 h 389602"/>
                  <a:gd name="connsiteX3" fmla="*/ 80038 w 515003"/>
                  <a:gd name="connsiteY3" fmla="*/ 28473 h 389602"/>
                  <a:gd name="connsiteX4" fmla="*/ 30 w 515003"/>
                  <a:gd name="connsiteY4" fmla="*/ 0 h 389602"/>
                  <a:gd name="connsiteX5" fmla="*/ 97122 w 515003"/>
                  <a:gd name="connsiteY5" fmla="*/ 73364 h 389602"/>
                  <a:gd name="connsiteX6" fmla="*/ 210063 w 515003"/>
                  <a:gd name="connsiteY6" fmla="*/ 156030 h 389602"/>
                  <a:gd name="connsiteX7" fmla="*/ 417438 w 515003"/>
                  <a:gd name="connsiteY7" fmla="*/ 334457 h 3896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15003" h="389602">
                    <a:moveTo>
                      <a:pt x="417438" y="334457"/>
                    </a:moveTo>
                    <a:cubicBezTo>
                      <a:pt x="445151" y="360937"/>
                      <a:pt x="476661" y="389979"/>
                      <a:pt x="515004" y="389599"/>
                    </a:cubicBezTo>
                    <a:cubicBezTo>
                      <a:pt x="436040" y="316425"/>
                      <a:pt x="357171" y="243250"/>
                      <a:pt x="278207" y="169981"/>
                    </a:cubicBezTo>
                    <a:cubicBezTo>
                      <a:pt x="218320" y="114460"/>
                      <a:pt x="156439" y="57609"/>
                      <a:pt x="80038" y="28473"/>
                    </a:cubicBezTo>
                    <a:cubicBezTo>
                      <a:pt x="53748" y="18412"/>
                      <a:pt x="26415" y="9111"/>
                      <a:pt x="30" y="0"/>
                    </a:cubicBezTo>
                    <a:cubicBezTo>
                      <a:pt x="-1773" y="21165"/>
                      <a:pt x="77760" y="59982"/>
                      <a:pt x="97122" y="73364"/>
                    </a:cubicBezTo>
                    <a:cubicBezTo>
                      <a:pt x="135465" y="99939"/>
                      <a:pt x="173143" y="127462"/>
                      <a:pt x="210063" y="156030"/>
                    </a:cubicBezTo>
                    <a:cubicBezTo>
                      <a:pt x="282288" y="211836"/>
                      <a:pt x="351476" y="271438"/>
                      <a:pt x="417438" y="334457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grpSp>
          <p:nvGrpSpPr>
            <p:cNvPr id="142" name="Graphic 14">
              <a:extLst>
                <a:ext uri="{FF2B5EF4-FFF2-40B4-BE49-F238E27FC236}">
                  <a16:creationId xmlns:a16="http://schemas.microsoft.com/office/drawing/2014/main" id="{A7751CA1-DA22-4367-8EB7-6A5F140E1D89}"/>
                </a:ext>
              </a:extLst>
            </p:cNvPr>
            <p:cNvGrpSpPr/>
            <p:nvPr/>
          </p:nvGrpSpPr>
          <p:grpSpPr>
            <a:xfrm>
              <a:off x="3885973" y="5618238"/>
              <a:ext cx="1226178" cy="819689"/>
              <a:chOff x="3885973" y="5618238"/>
              <a:chExt cx="1226178" cy="819689"/>
            </a:xfrm>
          </p:grpSpPr>
          <p:sp>
            <p:nvSpPr>
              <p:cNvPr id="164" name="Freeform: Shape 163">
                <a:extLst>
                  <a:ext uri="{FF2B5EF4-FFF2-40B4-BE49-F238E27FC236}">
                    <a16:creationId xmlns:a16="http://schemas.microsoft.com/office/drawing/2014/main" id="{0D208D96-A8EB-4EC9-A560-A535E6936443}"/>
                  </a:ext>
                </a:extLst>
              </p:cNvPr>
              <p:cNvSpPr/>
              <p:nvPr/>
            </p:nvSpPr>
            <p:spPr>
              <a:xfrm>
                <a:off x="3885973" y="5618238"/>
                <a:ext cx="1226178" cy="819689"/>
              </a:xfrm>
              <a:custGeom>
                <a:avLst/>
                <a:gdLst>
                  <a:gd name="connsiteX0" fmla="*/ 1226178 w 1226178"/>
                  <a:gd name="connsiteY0" fmla="*/ 7105 h 819689"/>
                  <a:gd name="connsiteX1" fmla="*/ 1226178 w 1226178"/>
                  <a:gd name="connsiteY1" fmla="*/ 8908 h 819689"/>
                  <a:gd name="connsiteX2" fmla="*/ 1124057 w 1226178"/>
                  <a:gd name="connsiteY2" fmla="*/ 220364 h 819689"/>
                  <a:gd name="connsiteX3" fmla="*/ 1021366 w 1226178"/>
                  <a:gd name="connsiteY3" fmla="*/ 333020 h 819689"/>
                  <a:gd name="connsiteX4" fmla="*/ 727624 w 1226178"/>
                  <a:gd name="connsiteY4" fmla="*/ 581396 h 819689"/>
                  <a:gd name="connsiteX5" fmla="*/ 248241 w 1226178"/>
                  <a:gd name="connsiteY5" fmla="*/ 814586 h 819689"/>
                  <a:gd name="connsiteX6" fmla="*/ 22549 w 1226178"/>
                  <a:gd name="connsiteY6" fmla="*/ 749953 h 819689"/>
                  <a:gd name="connsiteX7" fmla="*/ 45327 w 1226178"/>
                  <a:gd name="connsiteY7" fmla="*/ 531854 h 819689"/>
                  <a:gd name="connsiteX8" fmla="*/ 309837 w 1226178"/>
                  <a:gd name="connsiteY8" fmla="*/ 298474 h 819689"/>
                  <a:gd name="connsiteX9" fmla="*/ 646098 w 1226178"/>
                  <a:gd name="connsiteY9" fmla="*/ 130675 h 819689"/>
                  <a:gd name="connsiteX10" fmla="*/ 972583 w 1226178"/>
                  <a:gd name="connsiteY10" fmla="*/ 27320 h 819689"/>
                  <a:gd name="connsiteX11" fmla="*/ 1226178 w 1226178"/>
                  <a:gd name="connsiteY11" fmla="*/ 3783 h 819689"/>
                  <a:gd name="connsiteX12" fmla="*/ 1226178 w 1226178"/>
                  <a:gd name="connsiteY12" fmla="*/ 7105 h 819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26178" h="819689">
                    <a:moveTo>
                      <a:pt x="1226178" y="7105"/>
                    </a:moveTo>
                    <a:lnTo>
                      <a:pt x="1226178" y="8908"/>
                    </a:lnTo>
                    <a:cubicBezTo>
                      <a:pt x="1225989" y="88441"/>
                      <a:pt x="1175592" y="159338"/>
                      <a:pt x="1124057" y="220364"/>
                    </a:cubicBezTo>
                    <a:cubicBezTo>
                      <a:pt x="1091219" y="259182"/>
                      <a:pt x="1057052" y="296765"/>
                      <a:pt x="1021366" y="333020"/>
                    </a:cubicBezTo>
                    <a:cubicBezTo>
                      <a:pt x="931488" y="424702"/>
                      <a:pt x="832973" y="507937"/>
                      <a:pt x="727624" y="581396"/>
                    </a:cubicBezTo>
                    <a:cubicBezTo>
                      <a:pt x="583648" y="681714"/>
                      <a:pt x="424297" y="786588"/>
                      <a:pt x="248241" y="814586"/>
                    </a:cubicBezTo>
                    <a:cubicBezTo>
                      <a:pt x="166430" y="827588"/>
                      <a:pt x="68200" y="819047"/>
                      <a:pt x="22549" y="749953"/>
                    </a:cubicBezTo>
                    <a:cubicBezTo>
                      <a:pt x="-20160" y="685321"/>
                      <a:pt x="3662" y="597056"/>
                      <a:pt x="45327" y="531854"/>
                    </a:cubicBezTo>
                    <a:cubicBezTo>
                      <a:pt x="109201" y="431820"/>
                      <a:pt x="208380" y="359974"/>
                      <a:pt x="309837" y="298474"/>
                    </a:cubicBezTo>
                    <a:cubicBezTo>
                      <a:pt x="417084" y="233461"/>
                      <a:pt x="529645" y="177370"/>
                      <a:pt x="646098" y="130675"/>
                    </a:cubicBezTo>
                    <a:cubicBezTo>
                      <a:pt x="752206" y="88251"/>
                      <a:pt x="861445" y="53610"/>
                      <a:pt x="972583" y="27320"/>
                    </a:cubicBezTo>
                    <a:cubicBezTo>
                      <a:pt x="1055723" y="7674"/>
                      <a:pt x="1141520" y="-7321"/>
                      <a:pt x="1226178" y="3783"/>
                    </a:cubicBezTo>
                    <a:cubicBezTo>
                      <a:pt x="1226178" y="5017"/>
                      <a:pt x="1226178" y="6061"/>
                      <a:pt x="1226178" y="7105"/>
                    </a:cubicBezTo>
                    <a:close/>
                  </a:path>
                </a:pathLst>
              </a:custGeom>
              <a:solidFill>
                <a:srgbClr val="FBC25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65" name="Freeform: Shape 164">
                <a:extLst>
                  <a:ext uri="{FF2B5EF4-FFF2-40B4-BE49-F238E27FC236}">
                    <a16:creationId xmlns:a16="http://schemas.microsoft.com/office/drawing/2014/main" id="{D75B8618-B8AB-4E34-A141-13D1165FAEBC}"/>
                  </a:ext>
                </a:extLst>
              </p:cNvPr>
              <p:cNvSpPr/>
              <p:nvPr/>
            </p:nvSpPr>
            <p:spPr>
              <a:xfrm>
                <a:off x="4025138" y="5625342"/>
                <a:ext cx="1087013" cy="670175"/>
              </a:xfrm>
              <a:custGeom>
                <a:avLst/>
                <a:gdLst>
                  <a:gd name="connsiteX0" fmla="*/ 1087014 w 1087013"/>
                  <a:gd name="connsiteY0" fmla="*/ 0 h 670175"/>
                  <a:gd name="connsiteX1" fmla="*/ 1087014 w 1087013"/>
                  <a:gd name="connsiteY1" fmla="*/ 1803 h 670175"/>
                  <a:gd name="connsiteX2" fmla="*/ 543947 w 1087013"/>
                  <a:gd name="connsiteY2" fmla="*/ 335217 h 670175"/>
                  <a:gd name="connsiteX3" fmla="*/ 235495 w 1087013"/>
                  <a:gd name="connsiteY3" fmla="*/ 542497 h 670175"/>
                  <a:gd name="connsiteX4" fmla="*/ 216 w 1087013"/>
                  <a:gd name="connsiteY4" fmla="*/ 646801 h 670175"/>
                  <a:gd name="connsiteX5" fmla="*/ 280102 w 1087013"/>
                  <a:gd name="connsiteY5" fmla="*/ 424620 h 670175"/>
                  <a:gd name="connsiteX6" fmla="*/ 1087014 w 1087013"/>
                  <a:gd name="connsiteY6" fmla="*/ 0 h 670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87013" h="670175">
                    <a:moveTo>
                      <a:pt x="1087014" y="0"/>
                    </a:moveTo>
                    <a:lnTo>
                      <a:pt x="1087014" y="1803"/>
                    </a:lnTo>
                    <a:cubicBezTo>
                      <a:pt x="897386" y="87790"/>
                      <a:pt x="713833" y="223984"/>
                      <a:pt x="543947" y="335217"/>
                    </a:cubicBezTo>
                    <a:cubicBezTo>
                      <a:pt x="440307" y="403076"/>
                      <a:pt x="337806" y="472644"/>
                      <a:pt x="235495" y="542497"/>
                    </a:cubicBezTo>
                    <a:cubicBezTo>
                      <a:pt x="199240" y="567173"/>
                      <a:pt x="8474" y="729751"/>
                      <a:pt x="216" y="646801"/>
                    </a:cubicBezTo>
                    <a:cubicBezTo>
                      <a:pt x="-8041" y="564231"/>
                      <a:pt x="222302" y="458788"/>
                      <a:pt x="280102" y="424620"/>
                    </a:cubicBezTo>
                    <a:cubicBezTo>
                      <a:pt x="541954" y="269730"/>
                      <a:pt x="805325" y="114080"/>
                      <a:pt x="1087014" y="0"/>
                    </a:cubicBezTo>
                    <a:close/>
                  </a:path>
                </a:pathLst>
              </a:custGeom>
              <a:solidFill>
                <a:srgbClr val="DFA54D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66" name="Freeform: Shape 165">
                <a:extLst>
                  <a:ext uri="{FF2B5EF4-FFF2-40B4-BE49-F238E27FC236}">
                    <a16:creationId xmlns:a16="http://schemas.microsoft.com/office/drawing/2014/main" id="{1E108FB9-5721-47FC-8075-9E9191115306}"/>
                  </a:ext>
                </a:extLst>
              </p:cNvPr>
              <p:cNvSpPr/>
              <p:nvPr/>
            </p:nvSpPr>
            <p:spPr>
              <a:xfrm>
                <a:off x="3885973" y="5748913"/>
                <a:ext cx="1021365" cy="689014"/>
              </a:xfrm>
              <a:custGeom>
                <a:avLst/>
                <a:gdLst>
                  <a:gd name="connsiteX0" fmla="*/ 1021366 w 1021365"/>
                  <a:gd name="connsiteY0" fmla="*/ 202345 h 689014"/>
                  <a:gd name="connsiteX1" fmla="*/ 727624 w 1021365"/>
                  <a:gd name="connsiteY1" fmla="*/ 450720 h 689014"/>
                  <a:gd name="connsiteX2" fmla="*/ 248241 w 1021365"/>
                  <a:gd name="connsiteY2" fmla="*/ 683911 h 689014"/>
                  <a:gd name="connsiteX3" fmla="*/ 22549 w 1021365"/>
                  <a:gd name="connsiteY3" fmla="*/ 619278 h 689014"/>
                  <a:gd name="connsiteX4" fmla="*/ 45327 w 1021365"/>
                  <a:gd name="connsiteY4" fmla="*/ 401178 h 689014"/>
                  <a:gd name="connsiteX5" fmla="*/ 309837 w 1021365"/>
                  <a:gd name="connsiteY5" fmla="*/ 167798 h 689014"/>
                  <a:gd name="connsiteX6" fmla="*/ 646098 w 1021365"/>
                  <a:gd name="connsiteY6" fmla="*/ 0 h 689014"/>
                  <a:gd name="connsiteX7" fmla="*/ 548437 w 1021365"/>
                  <a:gd name="connsiteY7" fmla="*/ 65487 h 689014"/>
                  <a:gd name="connsiteX8" fmla="*/ 253936 w 1021365"/>
                  <a:gd name="connsiteY8" fmla="*/ 287478 h 689014"/>
                  <a:gd name="connsiteX9" fmla="*/ 121634 w 1021365"/>
                  <a:gd name="connsiteY9" fmla="*/ 459547 h 689014"/>
                  <a:gd name="connsiteX10" fmla="*/ 321985 w 1021365"/>
                  <a:gd name="connsiteY10" fmla="*/ 316045 h 689014"/>
                  <a:gd name="connsiteX11" fmla="*/ 150296 w 1021365"/>
                  <a:gd name="connsiteY11" fmla="*/ 497320 h 689014"/>
                  <a:gd name="connsiteX12" fmla="*/ 697159 w 1021365"/>
                  <a:gd name="connsiteY12" fmla="*/ 140844 h 689014"/>
                  <a:gd name="connsiteX13" fmla="*/ 230114 w 1021365"/>
                  <a:gd name="connsiteY13" fmla="*/ 528925 h 689014"/>
                  <a:gd name="connsiteX14" fmla="*/ 635088 w 1021365"/>
                  <a:gd name="connsiteY14" fmla="*/ 340247 h 689014"/>
                  <a:gd name="connsiteX15" fmla="*/ 311830 w 1021365"/>
                  <a:gd name="connsiteY15" fmla="*/ 560814 h 689014"/>
                  <a:gd name="connsiteX16" fmla="*/ 1021366 w 1021365"/>
                  <a:gd name="connsiteY16" fmla="*/ 202345 h 689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021365" h="689014">
                    <a:moveTo>
                      <a:pt x="1021366" y="202345"/>
                    </a:moveTo>
                    <a:cubicBezTo>
                      <a:pt x="931488" y="294027"/>
                      <a:pt x="832973" y="377261"/>
                      <a:pt x="727624" y="450720"/>
                    </a:cubicBezTo>
                    <a:cubicBezTo>
                      <a:pt x="583648" y="551039"/>
                      <a:pt x="424297" y="655912"/>
                      <a:pt x="248241" y="683911"/>
                    </a:cubicBezTo>
                    <a:cubicBezTo>
                      <a:pt x="166430" y="696913"/>
                      <a:pt x="68200" y="688371"/>
                      <a:pt x="22549" y="619278"/>
                    </a:cubicBezTo>
                    <a:cubicBezTo>
                      <a:pt x="-20160" y="554645"/>
                      <a:pt x="3662" y="466380"/>
                      <a:pt x="45327" y="401178"/>
                    </a:cubicBezTo>
                    <a:cubicBezTo>
                      <a:pt x="109201" y="301145"/>
                      <a:pt x="208380" y="229299"/>
                      <a:pt x="309837" y="167798"/>
                    </a:cubicBezTo>
                    <a:cubicBezTo>
                      <a:pt x="417084" y="102786"/>
                      <a:pt x="529645" y="46695"/>
                      <a:pt x="646098" y="0"/>
                    </a:cubicBezTo>
                    <a:cubicBezTo>
                      <a:pt x="613070" y="21165"/>
                      <a:pt x="580611" y="43089"/>
                      <a:pt x="548437" y="65487"/>
                    </a:cubicBezTo>
                    <a:cubicBezTo>
                      <a:pt x="447644" y="135909"/>
                      <a:pt x="350648" y="211741"/>
                      <a:pt x="253936" y="287478"/>
                    </a:cubicBezTo>
                    <a:cubicBezTo>
                      <a:pt x="195472" y="333224"/>
                      <a:pt x="132643" y="386183"/>
                      <a:pt x="121634" y="459547"/>
                    </a:cubicBezTo>
                    <a:cubicBezTo>
                      <a:pt x="180667" y="402032"/>
                      <a:pt x="248526" y="353439"/>
                      <a:pt x="321985" y="316045"/>
                    </a:cubicBezTo>
                    <a:cubicBezTo>
                      <a:pt x="257448" y="368909"/>
                      <a:pt x="199648" y="430030"/>
                      <a:pt x="150296" y="497320"/>
                    </a:cubicBezTo>
                    <a:cubicBezTo>
                      <a:pt x="342675" y="395009"/>
                      <a:pt x="525849" y="275519"/>
                      <a:pt x="697159" y="140844"/>
                    </a:cubicBezTo>
                    <a:cubicBezTo>
                      <a:pt x="546918" y="276563"/>
                      <a:pt x="391079" y="406019"/>
                      <a:pt x="230114" y="528925"/>
                    </a:cubicBezTo>
                    <a:cubicBezTo>
                      <a:pt x="365074" y="466001"/>
                      <a:pt x="500034" y="403076"/>
                      <a:pt x="635088" y="340247"/>
                    </a:cubicBezTo>
                    <a:cubicBezTo>
                      <a:pt x="525849" y="411618"/>
                      <a:pt x="418128" y="485077"/>
                      <a:pt x="311830" y="560814"/>
                    </a:cubicBezTo>
                    <a:cubicBezTo>
                      <a:pt x="566565" y="483938"/>
                      <a:pt x="797477" y="347745"/>
                      <a:pt x="1021366" y="202345"/>
                    </a:cubicBezTo>
                    <a:close/>
                  </a:path>
                </a:pathLst>
              </a:custGeom>
              <a:solidFill>
                <a:srgbClr val="CE8C4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67" name="Freeform: Shape 166">
                <a:extLst>
                  <a:ext uri="{FF2B5EF4-FFF2-40B4-BE49-F238E27FC236}">
                    <a16:creationId xmlns:a16="http://schemas.microsoft.com/office/drawing/2014/main" id="{B941D8BC-D2B5-447B-8664-CE6831FEF91B}"/>
                  </a:ext>
                </a:extLst>
              </p:cNvPr>
              <p:cNvSpPr/>
              <p:nvPr/>
            </p:nvSpPr>
            <p:spPr>
              <a:xfrm>
                <a:off x="4264455" y="5676295"/>
                <a:ext cx="712641" cy="380512"/>
              </a:xfrm>
              <a:custGeom>
                <a:avLst/>
                <a:gdLst>
                  <a:gd name="connsiteX0" fmla="*/ 712642 w 712641"/>
                  <a:gd name="connsiteY0" fmla="*/ 962 h 380512"/>
                  <a:gd name="connsiteX1" fmla="*/ 4245 w 712641"/>
                  <a:gd name="connsiteY1" fmla="*/ 378223 h 380512"/>
                  <a:gd name="connsiteX2" fmla="*/ 290678 w 712641"/>
                  <a:gd name="connsiteY2" fmla="*/ 170943 h 380512"/>
                  <a:gd name="connsiteX3" fmla="*/ 712642 w 712641"/>
                  <a:gd name="connsiteY3" fmla="*/ 962 h 380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12641" h="380512">
                    <a:moveTo>
                      <a:pt x="712642" y="962"/>
                    </a:moveTo>
                    <a:cubicBezTo>
                      <a:pt x="523299" y="82583"/>
                      <a:pt x="178592" y="268129"/>
                      <a:pt x="4245" y="378223"/>
                    </a:cubicBezTo>
                    <a:cubicBezTo>
                      <a:pt x="-35427" y="403279"/>
                      <a:pt x="214087" y="215360"/>
                      <a:pt x="290678" y="170943"/>
                    </a:cubicBezTo>
                    <a:cubicBezTo>
                      <a:pt x="379703" y="119218"/>
                      <a:pt x="647724" y="-12515"/>
                      <a:pt x="712642" y="962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68" name="Freeform: Shape 167">
                <a:extLst>
                  <a:ext uri="{FF2B5EF4-FFF2-40B4-BE49-F238E27FC236}">
                    <a16:creationId xmlns:a16="http://schemas.microsoft.com/office/drawing/2014/main" id="{F9DED5C6-2E01-49AF-8EC5-535FD06E6976}"/>
                  </a:ext>
                </a:extLst>
              </p:cNvPr>
              <p:cNvSpPr/>
              <p:nvPr/>
            </p:nvSpPr>
            <p:spPr>
              <a:xfrm>
                <a:off x="4511191" y="5692537"/>
                <a:ext cx="498933" cy="332843"/>
              </a:xfrm>
              <a:custGeom>
                <a:avLst/>
                <a:gdLst>
                  <a:gd name="connsiteX0" fmla="*/ 498934 w 498933"/>
                  <a:gd name="connsiteY0" fmla="*/ 0 h 332843"/>
                  <a:gd name="connsiteX1" fmla="*/ 268781 w 498933"/>
                  <a:gd name="connsiteY1" fmla="*/ 203863 h 332843"/>
                  <a:gd name="connsiteX2" fmla="*/ 0 w 498933"/>
                  <a:gd name="connsiteY2" fmla="*/ 332844 h 332843"/>
                  <a:gd name="connsiteX3" fmla="*/ 223130 w 498933"/>
                  <a:gd name="connsiteY3" fmla="*/ 167608 h 332843"/>
                  <a:gd name="connsiteX4" fmla="*/ 498934 w 498933"/>
                  <a:gd name="connsiteY4" fmla="*/ 0 h 332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8933" h="332843">
                    <a:moveTo>
                      <a:pt x="498934" y="0"/>
                    </a:moveTo>
                    <a:cubicBezTo>
                      <a:pt x="388271" y="102027"/>
                      <a:pt x="337115" y="154796"/>
                      <a:pt x="268781" y="203863"/>
                    </a:cubicBezTo>
                    <a:cubicBezTo>
                      <a:pt x="201775" y="251982"/>
                      <a:pt x="0" y="332844"/>
                      <a:pt x="0" y="332844"/>
                    </a:cubicBezTo>
                    <a:cubicBezTo>
                      <a:pt x="67480" y="274950"/>
                      <a:pt x="151759" y="225028"/>
                      <a:pt x="223130" y="167608"/>
                    </a:cubicBezTo>
                    <a:cubicBezTo>
                      <a:pt x="299341" y="106297"/>
                      <a:pt x="411238" y="44512"/>
                      <a:pt x="498934" y="0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grpSp>
          <p:nvGrpSpPr>
            <p:cNvPr id="143" name="Graphic 14">
              <a:extLst>
                <a:ext uri="{FF2B5EF4-FFF2-40B4-BE49-F238E27FC236}">
                  <a16:creationId xmlns:a16="http://schemas.microsoft.com/office/drawing/2014/main" id="{79CF3C63-A1E4-4133-9083-08D3D6E280D5}"/>
                </a:ext>
              </a:extLst>
            </p:cNvPr>
            <p:cNvGrpSpPr/>
            <p:nvPr/>
          </p:nvGrpSpPr>
          <p:grpSpPr>
            <a:xfrm>
              <a:off x="5196809" y="4271682"/>
              <a:ext cx="1183743" cy="426820"/>
              <a:chOff x="5196809" y="4271682"/>
              <a:chExt cx="1183743" cy="426820"/>
            </a:xfrm>
          </p:grpSpPr>
          <p:sp>
            <p:nvSpPr>
              <p:cNvPr id="158" name="Freeform: Shape 157">
                <a:extLst>
                  <a:ext uri="{FF2B5EF4-FFF2-40B4-BE49-F238E27FC236}">
                    <a16:creationId xmlns:a16="http://schemas.microsoft.com/office/drawing/2014/main" id="{05263611-113E-4E13-9873-28BD3C25B8AD}"/>
                  </a:ext>
                </a:extLst>
              </p:cNvPr>
              <p:cNvSpPr/>
              <p:nvPr/>
            </p:nvSpPr>
            <p:spPr>
              <a:xfrm>
                <a:off x="5196809" y="4271682"/>
                <a:ext cx="1183743" cy="426820"/>
              </a:xfrm>
              <a:custGeom>
                <a:avLst/>
                <a:gdLst>
                  <a:gd name="connsiteX0" fmla="*/ 43848 w 1183743"/>
                  <a:gd name="connsiteY0" fmla="*/ 410081 h 426820"/>
                  <a:gd name="connsiteX1" fmla="*/ 501876 w 1183743"/>
                  <a:gd name="connsiteY1" fmla="*/ 391573 h 426820"/>
                  <a:gd name="connsiteX2" fmla="*/ 606275 w 1183743"/>
                  <a:gd name="connsiteY2" fmla="*/ 366423 h 426820"/>
                  <a:gd name="connsiteX3" fmla="*/ 1055667 w 1183743"/>
                  <a:gd name="connsiteY3" fmla="*/ 183914 h 426820"/>
                  <a:gd name="connsiteX4" fmla="*/ 1182560 w 1183743"/>
                  <a:gd name="connsiteY4" fmla="*/ 52086 h 426820"/>
                  <a:gd name="connsiteX5" fmla="*/ 1015046 w 1183743"/>
                  <a:gd name="connsiteY5" fmla="*/ 2544 h 426820"/>
                  <a:gd name="connsiteX6" fmla="*/ 710295 w 1183743"/>
                  <a:gd name="connsiteY6" fmla="*/ 20102 h 426820"/>
                  <a:gd name="connsiteX7" fmla="*/ 581599 w 1183743"/>
                  <a:gd name="connsiteY7" fmla="*/ 49049 h 426820"/>
                  <a:gd name="connsiteX8" fmla="*/ 352111 w 1183743"/>
                  <a:gd name="connsiteY8" fmla="*/ 133612 h 426820"/>
                  <a:gd name="connsiteX9" fmla="*/ 96807 w 1183743"/>
                  <a:gd name="connsiteY9" fmla="*/ 304542 h 426820"/>
                  <a:gd name="connsiteX10" fmla="*/ 55237 w 1183743"/>
                  <a:gd name="connsiteY10" fmla="*/ 352756 h 426820"/>
                  <a:gd name="connsiteX11" fmla="*/ 139895 w 1183743"/>
                  <a:gd name="connsiteY11" fmla="*/ 327985 h 426820"/>
                  <a:gd name="connsiteX12" fmla="*/ 120154 w 1183743"/>
                  <a:gd name="connsiteY12" fmla="*/ 351997 h 426820"/>
                  <a:gd name="connsiteX13" fmla="*/ 165426 w 1183743"/>
                  <a:gd name="connsiteY13" fmla="*/ 352281 h 426820"/>
                  <a:gd name="connsiteX14" fmla="*/ 0 w 1183743"/>
                  <a:gd name="connsiteY14" fmla="*/ 399356 h 426820"/>
                  <a:gd name="connsiteX15" fmla="*/ 43848 w 1183743"/>
                  <a:gd name="connsiteY15" fmla="*/ 410081 h 426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183743" h="426820">
                    <a:moveTo>
                      <a:pt x="43848" y="410081"/>
                    </a:moveTo>
                    <a:cubicBezTo>
                      <a:pt x="194468" y="442065"/>
                      <a:pt x="352395" y="423937"/>
                      <a:pt x="501876" y="391573"/>
                    </a:cubicBezTo>
                    <a:cubicBezTo>
                      <a:pt x="536897" y="383981"/>
                      <a:pt x="571729" y="375629"/>
                      <a:pt x="606275" y="366423"/>
                    </a:cubicBezTo>
                    <a:cubicBezTo>
                      <a:pt x="764298" y="324473"/>
                      <a:pt x="916911" y="265250"/>
                      <a:pt x="1055667" y="183914"/>
                    </a:cubicBezTo>
                    <a:cubicBezTo>
                      <a:pt x="1092207" y="162559"/>
                      <a:pt x="1195942" y="104380"/>
                      <a:pt x="1182560" y="52086"/>
                    </a:cubicBezTo>
                    <a:cubicBezTo>
                      <a:pt x="1169652" y="1310"/>
                      <a:pt x="1054908" y="5106"/>
                      <a:pt x="1015046" y="2544"/>
                    </a:cubicBezTo>
                    <a:cubicBezTo>
                      <a:pt x="912735" y="-4100"/>
                      <a:pt x="810329" y="2449"/>
                      <a:pt x="710295" y="20102"/>
                    </a:cubicBezTo>
                    <a:cubicBezTo>
                      <a:pt x="666827" y="27694"/>
                      <a:pt x="623834" y="37470"/>
                      <a:pt x="581599" y="49049"/>
                    </a:cubicBezTo>
                    <a:cubicBezTo>
                      <a:pt x="502541" y="70783"/>
                      <a:pt x="425759" y="99255"/>
                      <a:pt x="352111" y="133612"/>
                    </a:cubicBezTo>
                    <a:cubicBezTo>
                      <a:pt x="257961" y="177555"/>
                      <a:pt x="167324" y="231937"/>
                      <a:pt x="96807" y="304542"/>
                    </a:cubicBezTo>
                    <a:cubicBezTo>
                      <a:pt x="82001" y="319728"/>
                      <a:pt x="68144" y="335767"/>
                      <a:pt x="55237" y="352756"/>
                    </a:cubicBezTo>
                    <a:cubicBezTo>
                      <a:pt x="83425" y="344499"/>
                      <a:pt x="111707" y="336242"/>
                      <a:pt x="139895" y="327985"/>
                    </a:cubicBezTo>
                    <a:cubicBezTo>
                      <a:pt x="133346" y="336052"/>
                      <a:pt x="126703" y="344024"/>
                      <a:pt x="120154" y="351997"/>
                    </a:cubicBezTo>
                    <a:cubicBezTo>
                      <a:pt x="135245" y="352092"/>
                      <a:pt x="150335" y="352186"/>
                      <a:pt x="165426" y="352281"/>
                    </a:cubicBezTo>
                    <a:cubicBezTo>
                      <a:pt x="116548" y="381893"/>
                      <a:pt x="58748" y="398312"/>
                      <a:pt x="0" y="399356"/>
                    </a:cubicBezTo>
                    <a:cubicBezTo>
                      <a:pt x="14616" y="403437"/>
                      <a:pt x="29137" y="407044"/>
                      <a:pt x="43848" y="410081"/>
                    </a:cubicBezTo>
                    <a:close/>
                  </a:path>
                </a:pathLst>
              </a:custGeom>
              <a:solidFill>
                <a:srgbClr val="FBC25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59" name="Freeform: Shape 158">
                <a:extLst>
                  <a:ext uri="{FF2B5EF4-FFF2-40B4-BE49-F238E27FC236}">
                    <a16:creationId xmlns:a16="http://schemas.microsoft.com/office/drawing/2014/main" id="{5044CCD7-B2AE-4D34-92E6-3743A8618461}"/>
                  </a:ext>
                </a:extLst>
              </p:cNvPr>
              <p:cNvSpPr/>
              <p:nvPr/>
            </p:nvSpPr>
            <p:spPr>
              <a:xfrm>
                <a:off x="5196809" y="4312948"/>
                <a:ext cx="1018937" cy="369169"/>
              </a:xfrm>
              <a:custGeom>
                <a:avLst/>
                <a:gdLst>
                  <a:gd name="connsiteX0" fmla="*/ 43848 w 1018937"/>
                  <a:gd name="connsiteY0" fmla="*/ 368814 h 369169"/>
                  <a:gd name="connsiteX1" fmla="*/ 179567 w 1018937"/>
                  <a:gd name="connsiteY1" fmla="*/ 360083 h 369169"/>
                  <a:gd name="connsiteX2" fmla="*/ 138282 w 1018937"/>
                  <a:gd name="connsiteY2" fmla="*/ 348124 h 369169"/>
                  <a:gd name="connsiteX3" fmla="*/ 251507 w 1018937"/>
                  <a:gd name="connsiteY3" fmla="*/ 323733 h 369169"/>
                  <a:gd name="connsiteX4" fmla="*/ 202535 w 1018937"/>
                  <a:gd name="connsiteY4" fmla="*/ 321265 h 369169"/>
                  <a:gd name="connsiteX5" fmla="*/ 1018937 w 1018937"/>
                  <a:gd name="connsiteY5" fmla="*/ 0 h 369169"/>
                  <a:gd name="connsiteX6" fmla="*/ 189437 w 1018937"/>
                  <a:gd name="connsiteY6" fmla="*/ 288332 h 369169"/>
                  <a:gd name="connsiteX7" fmla="*/ 268876 w 1018937"/>
                  <a:gd name="connsiteY7" fmla="*/ 231292 h 369169"/>
                  <a:gd name="connsiteX8" fmla="*/ 137238 w 1018937"/>
                  <a:gd name="connsiteY8" fmla="*/ 275329 h 369169"/>
                  <a:gd name="connsiteX9" fmla="*/ 230628 w 1018937"/>
                  <a:gd name="connsiteY9" fmla="*/ 212595 h 369169"/>
                  <a:gd name="connsiteX10" fmla="*/ 96807 w 1018937"/>
                  <a:gd name="connsiteY10" fmla="*/ 263181 h 369169"/>
                  <a:gd name="connsiteX11" fmla="*/ 55237 w 1018937"/>
                  <a:gd name="connsiteY11" fmla="*/ 311395 h 369169"/>
                  <a:gd name="connsiteX12" fmla="*/ 139895 w 1018937"/>
                  <a:gd name="connsiteY12" fmla="*/ 286624 h 369169"/>
                  <a:gd name="connsiteX13" fmla="*/ 120154 w 1018937"/>
                  <a:gd name="connsiteY13" fmla="*/ 310635 h 369169"/>
                  <a:gd name="connsiteX14" fmla="*/ 165426 w 1018937"/>
                  <a:gd name="connsiteY14" fmla="*/ 310920 h 369169"/>
                  <a:gd name="connsiteX15" fmla="*/ 0 w 1018937"/>
                  <a:gd name="connsiteY15" fmla="*/ 357995 h 369169"/>
                  <a:gd name="connsiteX16" fmla="*/ 43848 w 1018937"/>
                  <a:gd name="connsiteY16" fmla="*/ 368814 h 3691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018937" h="369169">
                    <a:moveTo>
                      <a:pt x="43848" y="368814"/>
                    </a:moveTo>
                    <a:cubicBezTo>
                      <a:pt x="89404" y="370238"/>
                      <a:pt x="134960" y="367391"/>
                      <a:pt x="179567" y="360083"/>
                    </a:cubicBezTo>
                    <a:cubicBezTo>
                      <a:pt x="165805" y="356097"/>
                      <a:pt x="151949" y="352110"/>
                      <a:pt x="138282" y="348124"/>
                    </a:cubicBezTo>
                    <a:cubicBezTo>
                      <a:pt x="177289" y="345941"/>
                      <a:pt x="215727" y="337589"/>
                      <a:pt x="251507" y="323733"/>
                    </a:cubicBezTo>
                    <a:cubicBezTo>
                      <a:pt x="236037" y="317374"/>
                      <a:pt x="218290" y="316520"/>
                      <a:pt x="202535" y="321265"/>
                    </a:cubicBezTo>
                    <a:cubicBezTo>
                      <a:pt x="481850" y="230533"/>
                      <a:pt x="754617" y="123096"/>
                      <a:pt x="1018937" y="0"/>
                    </a:cubicBezTo>
                    <a:cubicBezTo>
                      <a:pt x="736585" y="80957"/>
                      <a:pt x="462869" y="184692"/>
                      <a:pt x="189437" y="288332"/>
                    </a:cubicBezTo>
                    <a:cubicBezTo>
                      <a:pt x="215917" y="269350"/>
                      <a:pt x="242396" y="250274"/>
                      <a:pt x="268876" y="231292"/>
                    </a:cubicBezTo>
                    <a:cubicBezTo>
                      <a:pt x="225028" y="246003"/>
                      <a:pt x="181180" y="260714"/>
                      <a:pt x="137238" y="275329"/>
                    </a:cubicBezTo>
                    <a:cubicBezTo>
                      <a:pt x="161534" y="246952"/>
                      <a:pt x="194183" y="225123"/>
                      <a:pt x="230628" y="212595"/>
                    </a:cubicBezTo>
                    <a:cubicBezTo>
                      <a:pt x="183933" y="224743"/>
                      <a:pt x="139800" y="242871"/>
                      <a:pt x="96807" y="263181"/>
                    </a:cubicBezTo>
                    <a:cubicBezTo>
                      <a:pt x="82001" y="278367"/>
                      <a:pt x="68144" y="294406"/>
                      <a:pt x="55237" y="311395"/>
                    </a:cubicBezTo>
                    <a:cubicBezTo>
                      <a:pt x="83425" y="303138"/>
                      <a:pt x="111707" y="294881"/>
                      <a:pt x="139895" y="286624"/>
                    </a:cubicBezTo>
                    <a:cubicBezTo>
                      <a:pt x="133346" y="294691"/>
                      <a:pt x="126703" y="302663"/>
                      <a:pt x="120154" y="310635"/>
                    </a:cubicBezTo>
                    <a:cubicBezTo>
                      <a:pt x="135245" y="310730"/>
                      <a:pt x="150335" y="310825"/>
                      <a:pt x="165426" y="310920"/>
                    </a:cubicBezTo>
                    <a:cubicBezTo>
                      <a:pt x="116548" y="340532"/>
                      <a:pt x="58748" y="356951"/>
                      <a:pt x="0" y="357995"/>
                    </a:cubicBezTo>
                    <a:cubicBezTo>
                      <a:pt x="14616" y="362171"/>
                      <a:pt x="29137" y="365777"/>
                      <a:pt x="43848" y="368814"/>
                    </a:cubicBezTo>
                    <a:close/>
                  </a:path>
                </a:pathLst>
              </a:custGeom>
              <a:solidFill>
                <a:srgbClr val="CE8C4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60" name="Freeform: Shape 159">
                <a:extLst>
                  <a:ext uri="{FF2B5EF4-FFF2-40B4-BE49-F238E27FC236}">
                    <a16:creationId xmlns:a16="http://schemas.microsoft.com/office/drawing/2014/main" id="{0346D9AC-5464-4838-A621-CCF509DD9657}"/>
                  </a:ext>
                </a:extLst>
              </p:cNvPr>
              <p:cNvSpPr/>
              <p:nvPr/>
            </p:nvSpPr>
            <p:spPr>
              <a:xfrm>
                <a:off x="5486755" y="4323388"/>
                <a:ext cx="625257" cy="215442"/>
              </a:xfrm>
              <a:custGeom>
                <a:avLst/>
                <a:gdLst>
                  <a:gd name="connsiteX0" fmla="*/ 126133 w 625257"/>
                  <a:gd name="connsiteY0" fmla="*/ 184217 h 215442"/>
                  <a:gd name="connsiteX1" fmla="*/ 0 w 625257"/>
                  <a:gd name="connsiteY1" fmla="*/ 215442 h 215442"/>
                  <a:gd name="connsiteX2" fmla="*/ 185356 w 625257"/>
                  <a:gd name="connsiteY2" fmla="*/ 133251 h 215442"/>
                  <a:gd name="connsiteX3" fmla="*/ 337874 w 625257"/>
                  <a:gd name="connsiteY3" fmla="*/ 70422 h 215442"/>
                  <a:gd name="connsiteX4" fmla="*/ 625257 w 625257"/>
                  <a:gd name="connsiteY4" fmla="*/ 0 h 215442"/>
                  <a:gd name="connsiteX5" fmla="*/ 509848 w 625257"/>
                  <a:gd name="connsiteY5" fmla="*/ 45461 h 215442"/>
                  <a:gd name="connsiteX6" fmla="*/ 380014 w 625257"/>
                  <a:gd name="connsiteY6" fmla="*/ 92441 h 215442"/>
                  <a:gd name="connsiteX7" fmla="*/ 126133 w 625257"/>
                  <a:gd name="connsiteY7" fmla="*/ 184217 h 2154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25257" h="215442">
                    <a:moveTo>
                      <a:pt x="126133" y="184217"/>
                    </a:moveTo>
                    <a:cubicBezTo>
                      <a:pt x="85418" y="198928"/>
                      <a:pt x="43848" y="213829"/>
                      <a:pt x="0" y="215442"/>
                    </a:cubicBezTo>
                    <a:cubicBezTo>
                      <a:pt x="61785" y="188014"/>
                      <a:pt x="123571" y="160680"/>
                      <a:pt x="185356" y="133251"/>
                    </a:cubicBezTo>
                    <a:cubicBezTo>
                      <a:pt x="235563" y="110948"/>
                      <a:pt x="285864" y="88739"/>
                      <a:pt x="337874" y="70422"/>
                    </a:cubicBezTo>
                    <a:cubicBezTo>
                      <a:pt x="428797" y="38438"/>
                      <a:pt x="528545" y="12243"/>
                      <a:pt x="625257" y="0"/>
                    </a:cubicBezTo>
                    <a:cubicBezTo>
                      <a:pt x="599822" y="23632"/>
                      <a:pt x="543636" y="33218"/>
                      <a:pt x="509848" y="45461"/>
                    </a:cubicBezTo>
                    <a:cubicBezTo>
                      <a:pt x="466570" y="61121"/>
                      <a:pt x="423292" y="76781"/>
                      <a:pt x="380014" y="92441"/>
                    </a:cubicBezTo>
                    <a:cubicBezTo>
                      <a:pt x="295355" y="123001"/>
                      <a:pt x="210792" y="153562"/>
                      <a:pt x="126133" y="184217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61" name="Freeform: Shape 160">
                <a:extLst>
                  <a:ext uri="{FF2B5EF4-FFF2-40B4-BE49-F238E27FC236}">
                    <a16:creationId xmlns:a16="http://schemas.microsoft.com/office/drawing/2014/main" id="{4ED41B93-D5C1-4FB9-9058-02636640C3AD}"/>
                  </a:ext>
                </a:extLst>
              </p:cNvPr>
              <p:cNvSpPr/>
              <p:nvPr/>
            </p:nvSpPr>
            <p:spPr>
              <a:xfrm>
                <a:off x="5511526" y="4401877"/>
                <a:ext cx="590425" cy="219713"/>
              </a:xfrm>
              <a:custGeom>
                <a:avLst/>
                <a:gdLst>
                  <a:gd name="connsiteX0" fmla="*/ 0 w 590425"/>
                  <a:gd name="connsiteY0" fmla="*/ 219713 h 219713"/>
                  <a:gd name="connsiteX1" fmla="*/ 310256 w 590425"/>
                  <a:gd name="connsiteY1" fmla="*/ 144830 h 219713"/>
                  <a:gd name="connsiteX2" fmla="*/ 590426 w 590425"/>
                  <a:gd name="connsiteY2" fmla="*/ 0 h 219713"/>
                  <a:gd name="connsiteX3" fmla="*/ 301904 w 590425"/>
                  <a:gd name="connsiteY3" fmla="*/ 121768 h 219713"/>
                  <a:gd name="connsiteX4" fmla="*/ 0 w 590425"/>
                  <a:gd name="connsiteY4" fmla="*/ 219713 h 219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0425" h="219713">
                    <a:moveTo>
                      <a:pt x="0" y="219713"/>
                    </a:moveTo>
                    <a:cubicBezTo>
                      <a:pt x="104684" y="194088"/>
                      <a:pt x="208419" y="182509"/>
                      <a:pt x="310256" y="144830"/>
                    </a:cubicBezTo>
                    <a:cubicBezTo>
                      <a:pt x="402697" y="110663"/>
                      <a:pt x="519055" y="66056"/>
                      <a:pt x="590426" y="0"/>
                    </a:cubicBezTo>
                    <a:cubicBezTo>
                      <a:pt x="491911" y="29422"/>
                      <a:pt x="397761" y="84374"/>
                      <a:pt x="301904" y="121768"/>
                    </a:cubicBezTo>
                    <a:cubicBezTo>
                      <a:pt x="203674" y="160300"/>
                      <a:pt x="103260" y="194467"/>
                      <a:pt x="0" y="219713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62" name="Freeform: Shape 161">
                <a:extLst>
                  <a:ext uri="{FF2B5EF4-FFF2-40B4-BE49-F238E27FC236}">
                    <a16:creationId xmlns:a16="http://schemas.microsoft.com/office/drawing/2014/main" id="{9FEAFE66-EBDC-40A3-8E48-C689FC8A2CC5}"/>
                  </a:ext>
                </a:extLst>
              </p:cNvPr>
              <p:cNvSpPr/>
              <p:nvPr/>
            </p:nvSpPr>
            <p:spPr>
              <a:xfrm>
                <a:off x="5802800" y="4569011"/>
                <a:ext cx="51914" cy="26004"/>
              </a:xfrm>
              <a:custGeom>
                <a:avLst/>
                <a:gdLst>
                  <a:gd name="connsiteX0" fmla="*/ 0 w 51914"/>
                  <a:gd name="connsiteY0" fmla="*/ 26005 h 26004"/>
                  <a:gd name="connsiteX1" fmla="*/ 39577 w 51914"/>
                  <a:gd name="connsiteY1" fmla="*/ 10250 h 26004"/>
                  <a:gd name="connsiteX2" fmla="*/ 51915 w 51914"/>
                  <a:gd name="connsiteY2" fmla="*/ 0 h 26004"/>
                  <a:gd name="connsiteX3" fmla="*/ 0 w 51914"/>
                  <a:gd name="connsiteY3" fmla="*/ 26005 h 26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914" h="26004">
                    <a:moveTo>
                      <a:pt x="0" y="26005"/>
                    </a:moveTo>
                    <a:cubicBezTo>
                      <a:pt x="13192" y="20880"/>
                      <a:pt x="26479" y="15660"/>
                      <a:pt x="39577" y="10250"/>
                    </a:cubicBezTo>
                    <a:cubicBezTo>
                      <a:pt x="43753" y="6833"/>
                      <a:pt x="47834" y="3417"/>
                      <a:pt x="51915" y="0"/>
                    </a:cubicBezTo>
                    <a:cubicBezTo>
                      <a:pt x="33123" y="5884"/>
                      <a:pt x="15565" y="14711"/>
                      <a:pt x="0" y="26005"/>
                    </a:cubicBezTo>
                    <a:close/>
                  </a:path>
                </a:pathLst>
              </a:custGeom>
              <a:solidFill>
                <a:srgbClr val="CF8C44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63" name="Freeform: Shape 162">
                <a:extLst>
                  <a:ext uri="{FF2B5EF4-FFF2-40B4-BE49-F238E27FC236}">
                    <a16:creationId xmlns:a16="http://schemas.microsoft.com/office/drawing/2014/main" id="{7157819D-CD2C-4A17-B01A-3ED080155455}"/>
                  </a:ext>
                </a:extLst>
              </p:cNvPr>
              <p:cNvSpPr/>
              <p:nvPr/>
            </p:nvSpPr>
            <p:spPr>
              <a:xfrm>
                <a:off x="5745380" y="4271682"/>
                <a:ext cx="635172" cy="367182"/>
              </a:xfrm>
              <a:custGeom>
                <a:avLst/>
                <a:gdLst>
                  <a:gd name="connsiteX0" fmla="*/ 53623 w 635172"/>
                  <a:gd name="connsiteY0" fmla="*/ 367182 h 367182"/>
                  <a:gd name="connsiteX1" fmla="*/ 57704 w 635172"/>
                  <a:gd name="connsiteY1" fmla="*/ 366423 h 367182"/>
                  <a:gd name="connsiteX2" fmla="*/ 507096 w 635172"/>
                  <a:gd name="connsiteY2" fmla="*/ 183914 h 367182"/>
                  <a:gd name="connsiteX3" fmla="*/ 633989 w 635172"/>
                  <a:gd name="connsiteY3" fmla="*/ 52086 h 367182"/>
                  <a:gd name="connsiteX4" fmla="*/ 466475 w 635172"/>
                  <a:gd name="connsiteY4" fmla="*/ 2544 h 367182"/>
                  <a:gd name="connsiteX5" fmla="*/ 161724 w 635172"/>
                  <a:gd name="connsiteY5" fmla="*/ 20102 h 367182"/>
                  <a:gd name="connsiteX6" fmla="*/ 118541 w 635172"/>
                  <a:gd name="connsiteY6" fmla="*/ 31396 h 367182"/>
                  <a:gd name="connsiteX7" fmla="*/ 299341 w 635172"/>
                  <a:gd name="connsiteY7" fmla="*/ 15072 h 367182"/>
                  <a:gd name="connsiteX8" fmla="*/ 0 w 635172"/>
                  <a:gd name="connsiteY8" fmla="*/ 116719 h 367182"/>
                  <a:gd name="connsiteX9" fmla="*/ 398616 w 635172"/>
                  <a:gd name="connsiteY9" fmla="*/ 58824 h 367182"/>
                  <a:gd name="connsiteX10" fmla="*/ 165995 w 635172"/>
                  <a:gd name="connsiteY10" fmla="*/ 120135 h 367182"/>
                  <a:gd name="connsiteX11" fmla="*/ 407062 w 635172"/>
                  <a:gd name="connsiteY11" fmla="*/ 77237 h 367182"/>
                  <a:gd name="connsiteX12" fmla="*/ 431454 w 635172"/>
                  <a:gd name="connsiteY12" fmla="*/ 83785 h 367182"/>
                  <a:gd name="connsiteX13" fmla="*/ 248755 w 635172"/>
                  <a:gd name="connsiteY13" fmla="*/ 188564 h 367182"/>
                  <a:gd name="connsiteX14" fmla="*/ 441609 w 635172"/>
                  <a:gd name="connsiteY14" fmla="*/ 126020 h 367182"/>
                  <a:gd name="connsiteX15" fmla="*/ 97091 w 635172"/>
                  <a:gd name="connsiteY15" fmla="*/ 307580 h 367182"/>
                  <a:gd name="connsiteX16" fmla="*/ 85797 w 635172"/>
                  <a:gd name="connsiteY16" fmla="*/ 316975 h 367182"/>
                  <a:gd name="connsiteX17" fmla="*/ 282637 w 635172"/>
                  <a:gd name="connsiteY17" fmla="*/ 259935 h 367182"/>
                  <a:gd name="connsiteX18" fmla="*/ 53623 w 635172"/>
                  <a:gd name="connsiteY18" fmla="*/ 367182 h 367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35172" h="367182">
                    <a:moveTo>
                      <a:pt x="53623" y="367182"/>
                    </a:moveTo>
                    <a:cubicBezTo>
                      <a:pt x="55047" y="366992"/>
                      <a:pt x="56376" y="366707"/>
                      <a:pt x="57704" y="366423"/>
                    </a:cubicBezTo>
                    <a:cubicBezTo>
                      <a:pt x="215727" y="324473"/>
                      <a:pt x="368340" y="265250"/>
                      <a:pt x="507096" y="183914"/>
                    </a:cubicBezTo>
                    <a:cubicBezTo>
                      <a:pt x="543636" y="162559"/>
                      <a:pt x="647371" y="104380"/>
                      <a:pt x="633989" y="52086"/>
                    </a:cubicBezTo>
                    <a:cubicBezTo>
                      <a:pt x="621081" y="1310"/>
                      <a:pt x="506337" y="5106"/>
                      <a:pt x="466475" y="2544"/>
                    </a:cubicBezTo>
                    <a:cubicBezTo>
                      <a:pt x="364164" y="-4100"/>
                      <a:pt x="261758" y="2449"/>
                      <a:pt x="161724" y="20102"/>
                    </a:cubicBezTo>
                    <a:cubicBezTo>
                      <a:pt x="147298" y="25037"/>
                      <a:pt x="132872" y="29213"/>
                      <a:pt x="118541" y="31396"/>
                    </a:cubicBezTo>
                    <a:cubicBezTo>
                      <a:pt x="178238" y="22095"/>
                      <a:pt x="238695" y="16685"/>
                      <a:pt x="299341" y="15072"/>
                    </a:cubicBezTo>
                    <a:cubicBezTo>
                      <a:pt x="196745" y="41836"/>
                      <a:pt x="93200" y="68980"/>
                      <a:pt x="0" y="116719"/>
                    </a:cubicBezTo>
                    <a:cubicBezTo>
                      <a:pt x="132208" y="94130"/>
                      <a:pt x="265174" y="74864"/>
                      <a:pt x="398616" y="58824"/>
                    </a:cubicBezTo>
                    <a:cubicBezTo>
                      <a:pt x="321075" y="79230"/>
                      <a:pt x="243535" y="99635"/>
                      <a:pt x="165995" y="120135"/>
                    </a:cubicBezTo>
                    <a:cubicBezTo>
                      <a:pt x="245908" y="103811"/>
                      <a:pt x="326295" y="89480"/>
                      <a:pt x="407062" y="77237"/>
                    </a:cubicBezTo>
                    <a:cubicBezTo>
                      <a:pt x="415984" y="75813"/>
                      <a:pt x="427658" y="75813"/>
                      <a:pt x="431454" y="83785"/>
                    </a:cubicBezTo>
                    <a:cubicBezTo>
                      <a:pt x="364449" y="109031"/>
                      <a:pt x="294596" y="136175"/>
                      <a:pt x="248755" y="188564"/>
                    </a:cubicBezTo>
                    <a:cubicBezTo>
                      <a:pt x="308832" y="158288"/>
                      <a:pt x="374129" y="137124"/>
                      <a:pt x="441609" y="126020"/>
                    </a:cubicBezTo>
                    <a:cubicBezTo>
                      <a:pt x="333698" y="197201"/>
                      <a:pt x="218100" y="258132"/>
                      <a:pt x="97091" y="307580"/>
                    </a:cubicBezTo>
                    <a:cubicBezTo>
                      <a:pt x="93390" y="310711"/>
                      <a:pt x="89594" y="313843"/>
                      <a:pt x="85797" y="316975"/>
                    </a:cubicBezTo>
                    <a:cubicBezTo>
                      <a:pt x="151379" y="297994"/>
                      <a:pt x="217056" y="278917"/>
                      <a:pt x="282637" y="259935"/>
                    </a:cubicBezTo>
                    <a:cubicBezTo>
                      <a:pt x="204813" y="293058"/>
                      <a:pt x="128411" y="328839"/>
                      <a:pt x="53623" y="367182"/>
                    </a:cubicBezTo>
                    <a:close/>
                  </a:path>
                </a:pathLst>
              </a:custGeom>
              <a:solidFill>
                <a:srgbClr val="CF8C44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grpSp>
          <p:nvGrpSpPr>
            <p:cNvPr id="144" name="Graphic 14">
              <a:extLst>
                <a:ext uri="{FF2B5EF4-FFF2-40B4-BE49-F238E27FC236}">
                  <a16:creationId xmlns:a16="http://schemas.microsoft.com/office/drawing/2014/main" id="{76577104-2975-429B-8715-D2ABF18E6631}"/>
                </a:ext>
              </a:extLst>
            </p:cNvPr>
            <p:cNvGrpSpPr/>
            <p:nvPr/>
          </p:nvGrpSpPr>
          <p:grpSpPr>
            <a:xfrm>
              <a:off x="5950866" y="5927215"/>
              <a:ext cx="399307" cy="1527298"/>
              <a:chOff x="5950866" y="5927215"/>
              <a:chExt cx="399307" cy="1527298"/>
            </a:xfrm>
          </p:grpSpPr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id="{61FC9218-084F-4C98-A98C-EDD93015FBF0}"/>
                  </a:ext>
                </a:extLst>
              </p:cNvPr>
              <p:cNvSpPr/>
              <p:nvPr/>
            </p:nvSpPr>
            <p:spPr>
              <a:xfrm>
                <a:off x="5950866" y="5927215"/>
                <a:ext cx="399307" cy="1527203"/>
              </a:xfrm>
              <a:custGeom>
                <a:avLst/>
                <a:gdLst>
                  <a:gd name="connsiteX0" fmla="*/ 208885 w 399307"/>
                  <a:gd name="connsiteY0" fmla="*/ 1481173 h 1527203"/>
                  <a:gd name="connsiteX1" fmla="*/ 377537 w 399307"/>
                  <a:gd name="connsiteY1" fmla="*/ 941523 h 1527203"/>
                  <a:gd name="connsiteX2" fmla="*/ 391204 w 399307"/>
                  <a:gd name="connsiteY2" fmla="*/ 809221 h 1527203"/>
                  <a:gd name="connsiteX3" fmla="*/ 361687 w 399307"/>
                  <a:gd name="connsiteY3" fmla="*/ 206362 h 1527203"/>
                  <a:gd name="connsiteX4" fmla="*/ 258047 w 399307"/>
                  <a:gd name="connsiteY4" fmla="*/ 316 h 1527203"/>
                  <a:gd name="connsiteX5" fmla="*/ 129541 w 399307"/>
                  <a:gd name="connsiteY5" fmla="*/ 172480 h 1527203"/>
                  <a:gd name="connsiteX6" fmla="*/ 23433 w 399307"/>
                  <a:gd name="connsiteY6" fmla="*/ 533891 h 1527203"/>
                  <a:gd name="connsiteX7" fmla="*/ 4262 w 399307"/>
                  <a:gd name="connsiteY7" fmla="*/ 696185 h 1527203"/>
                  <a:gd name="connsiteX8" fmla="*/ 9007 w 399307"/>
                  <a:gd name="connsiteY8" fmla="*/ 1000177 h 1527203"/>
                  <a:gd name="connsiteX9" fmla="*/ 105529 w 399307"/>
                  <a:gd name="connsiteY9" fmla="*/ 1372692 h 1527203"/>
                  <a:gd name="connsiteX10" fmla="*/ 145391 w 399307"/>
                  <a:gd name="connsiteY10" fmla="*/ 1442450 h 1527203"/>
                  <a:gd name="connsiteX11" fmla="*/ 151180 w 399307"/>
                  <a:gd name="connsiteY11" fmla="*/ 1333116 h 1527203"/>
                  <a:gd name="connsiteX12" fmla="*/ 171491 w 399307"/>
                  <a:gd name="connsiteY12" fmla="*/ 1366713 h 1527203"/>
                  <a:gd name="connsiteX13" fmla="*/ 190662 w 399307"/>
                  <a:gd name="connsiteY13" fmla="*/ 1314229 h 1527203"/>
                  <a:gd name="connsiteX14" fmla="*/ 177660 w 399307"/>
                  <a:gd name="connsiteY14" fmla="*/ 1527203 h 1527203"/>
                  <a:gd name="connsiteX15" fmla="*/ 208885 w 399307"/>
                  <a:gd name="connsiteY15" fmla="*/ 1481173 h 15272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99307" h="1527203">
                    <a:moveTo>
                      <a:pt x="208885" y="1481173"/>
                    </a:moveTo>
                    <a:cubicBezTo>
                      <a:pt x="309487" y="1320683"/>
                      <a:pt x="353715" y="1129347"/>
                      <a:pt x="377537" y="941523"/>
                    </a:cubicBezTo>
                    <a:cubicBezTo>
                      <a:pt x="383137" y="897580"/>
                      <a:pt x="387787" y="853353"/>
                      <a:pt x="391204" y="809221"/>
                    </a:cubicBezTo>
                    <a:cubicBezTo>
                      <a:pt x="407243" y="607161"/>
                      <a:pt x="400505" y="403677"/>
                      <a:pt x="361687" y="206362"/>
                    </a:cubicBezTo>
                    <a:cubicBezTo>
                      <a:pt x="351532" y="154447"/>
                      <a:pt x="325717" y="8098"/>
                      <a:pt x="258047" y="316"/>
                    </a:cubicBezTo>
                    <a:cubicBezTo>
                      <a:pt x="192465" y="-7372"/>
                      <a:pt x="149282" y="127398"/>
                      <a:pt x="129541" y="172480"/>
                    </a:cubicBezTo>
                    <a:cubicBezTo>
                      <a:pt x="79050" y="288173"/>
                      <a:pt x="44218" y="409941"/>
                      <a:pt x="23433" y="533891"/>
                    </a:cubicBezTo>
                    <a:cubicBezTo>
                      <a:pt x="14417" y="587704"/>
                      <a:pt x="8058" y="641897"/>
                      <a:pt x="4262" y="696185"/>
                    </a:cubicBezTo>
                    <a:cubicBezTo>
                      <a:pt x="-2761" y="797642"/>
                      <a:pt x="-1053" y="899384"/>
                      <a:pt x="9007" y="1000177"/>
                    </a:cubicBezTo>
                    <a:cubicBezTo>
                      <a:pt x="21915" y="1128967"/>
                      <a:pt x="48774" y="1258517"/>
                      <a:pt x="105529" y="1372692"/>
                    </a:cubicBezTo>
                    <a:cubicBezTo>
                      <a:pt x="117393" y="1396704"/>
                      <a:pt x="130680" y="1419957"/>
                      <a:pt x="145391" y="1442450"/>
                    </a:cubicBezTo>
                    <a:cubicBezTo>
                      <a:pt x="147289" y="1406005"/>
                      <a:pt x="149282" y="1369560"/>
                      <a:pt x="151180" y="1333116"/>
                    </a:cubicBezTo>
                    <a:cubicBezTo>
                      <a:pt x="158014" y="1344315"/>
                      <a:pt x="164752" y="1355514"/>
                      <a:pt x="171491" y="1366713"/>
                    </a:cubicBezTo>
                    <a:cubicBezTo>
                      <a:pt x="177944" y="1349250"/>
                      <a:pt x="184303" y="1331787"/>
                      <a:pt x="190662" y="1314229"/>
                    </a:cubicBezTo>
                    <a:cubicBezTo>
                      <a:pt x="205468" y="1384176"/>
                      <a:pt x="200912" y="1458585"/>
                      <a:pt x="177660" y="1527203"/>
                    </a:cubicBezTo>
                    <a:cubicBezTo>
                      <a:pt x="188764" y="1512208"/>
                      <a:pt x="199014" y="1496833"/>
                      <a:pt x="208885" y="1481173"/>
                    </a:cubicBezTo>
                    <a:close/>
                  </a:path>
                </a:pathLst>
              </a:custGeom>
              <a:solidFill>
                <a:srgbClr val="FBC25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53" name="Freeform: Shape 152">
                <a:extLst>
                  <a:ext uri="{FF2B5EF4-FFF2-40B4-BE49-F238E27FC236}">
                    <a16:creationId xmlns:a16="http://schemas.microsoft.com/office/drawing/2014/main" id="{AFA30D0F-F455-4384-96DF-765736B1AE48}"/>
                  </a:ext>
                </a:extLst>
              </p:cNvPr>
              <p:cNvSpPr/>
              <p:nvPr/>
            </p:nvSpPr>
            <p:spPr>
              <a:xfrm>
                <a:off x="6049812" y="6112602"/>
                <a:ext cx="156064" cy="1341910"/>
              </a:xfrm>
              <a:custGeom>
                <a:avLst/>
                <a:gdLst>
                  <a:gd name="connsiteX0" fmla="*/ 109939 w 156064"/>
                  <a:gd name="connsiteY0" fmla="*/ 1295786 h 1341910"/>
                  <a:gd name="connsiteX1" fmla="*/ 156064 w 156064"/>
                  <a:gd name="connsiteY1" fmla="*/ 1134441 h 1341910"/>
                  <a:gd name="connsiteX2" fmla="*/ 124744 w 156064"/>
                  <a:gd name="connsiteY2" fmla="*/ 1177055 h 1341910"/>
                  <a:gd name="connsiteX3" fmla="*/ 142872 w 156064"/>
                  <a:gd name="connsiteY3" fmla="*/ 1034787 h 1341910"/>
                  <a:gd name="connsiteX4" fmla="*/ 119524 w 156064"/>
                  <a:gd name="connsiteY4" fmla="*/ 1090593 h 1341910"/>
                  <a:gd name="connsiteX5" fmla="*/ 78239 w 156064"/>
                  <a:gd name="connsiteY5" fmla="*/ 0 h 1341910"/>
                  <a:gd name="connsiteX6" fmla="*/ 75012 w 156064"/>
                  <a:gd name="connsiteY6" fmla="*/ 1091068 h 1341910"/>
                  <a:gd name="connsiteX7" fmla="*/ 40466 w 156064"/>
                  <a:gd name="connsiteY7" fmla="*/ 973476 h 1341910"/>
                  <a:gd name="connsiteX8" fmla="*/ 37998 w 156064"/>
                  <a:gd name="connsiteY8" fmla="*/ 1145830 h 1341910"/>
                  <a:gd name="connsiteX9" fmla="*/ 2502 w 156064"/>
                  <a:gd name="connsiteY9" fmla="*/ 1009542 h 1341910"/>
                  <a:gd name="connsiteX10" fmla="*/ 6773 w 156064"/>
                  <a:gd name="connsiteY10" fmla="*/ 1187400 h 1341910"/>
                  <a:gd name="connsiteX11" fmla="*/ 46635 w 156064"/>
                  <a:gd name="connsiteY11" fmla="*/ 1257158 h 1341910"/>
                  <a:gd name="connsiteX12" fmla="*/ 52424 w 156064"/>
                  <a:gd name="connsiteY12" fmla="*/ 1147823 h 1341910"/>
                  <a:gd name="connsiteX13" fmla="*/ 72735 w 156064"/>
                  <a:gd name="connsiteY13" fmla="*/ 1181421 h 1341910"/>
                  <a:gd name="connsiteX14" fmla="*/ 91906 w 156064"/>
                  <a:gd name="connsiteY14" fmla="*/ 1128936 h 1341910"/>
                  <a:gd name="connsiteX15" fmla="*/ 78904 w 156064"/>
                  <a:gd name="connsiteY15" fmla="*/ 1341911 h 1341910"/>
                  <a:gd name="connsiteX16" fmla="*/ 109939 w 156064"/>
                  <a:gd name="connsiteY16" fmla="*/ 1295786 h 13419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56064" h="1341910">
                    <a:moveTo>
                      <a:pt x="109939" y="1295786"/>
                    </a:moveTo>
                    <a:cubicBezTo>
                      <a:pt x="130534" y="1243586"/>
                      <a:pt x="146099" y="1189488"/>
                      <a:pt x="156064" y="1134441"/>
                    </a:cubicBezTo>
                    <a:cubicBezTo>
                      <a:pt x="145624" y="1148677"/>
                      <a:pt x="135184" y="1162914"/>
                      <a:pt x="124744" y="1177055"/>
                    </a:cubicBezTo>
                    <a:cubicBezTo>
                      <a:pt x="138316" y="1130835"/>
                      <a:pt x="144485" y="1082526"/>
                      <a:pt x="142872" y="1034787"/>
                    </a:cubicBezTo>
                    <a:cubicBezTo>
                      <a:pt x="128920" y="1049878"/>
                      <a:pt x="120473" y="1070093"/>
                      <a:pt x="119524" y="1090593"/>
                    </a:cubicBezTo>
                    <a:cubicBezTo>
                      <a:pt x="128161" y="726050"/>
                      <a:pt x="114304" y="361601"/>
                      <a:pt x="78239" y="0"/>
                    </a:cubicBezTo>
                    <a:cubicBezTo>
                      <a:pt x="56790" y="363689"/>
                      <a:pt x="65901" y="727663"/>
                      <a:pt x="75012" y="1091068"/>
                    </a:cubicBezTo>
                    <a:cubicBezTo>
                      <a:pt x="63528" y="1051871"/>
                      <a:pt x="51950" y="1012673"/>
                      <a:pt x="40466" y="973476"/>
                    </a:cubicBezTo>
                    <a:cubicBezTo>
                      <a:pt x="39611" y="1030896"/>
                      <a:pt x="38757" y="1088410"/>
                      <a:pt x="37998" y="1145830"/>
                    </a:cubicBezTo>
                    <a:cubicBezTo>
                      <a:pt x="14461" y="1104924"/>
                      <a:pt x="2123" y="1057375"/>
                      <a:pt x="2502" y="1009542"/>
                    </a:cubicBezTo>
                    <a:cubicBezTo>
                      <a:pt x="-2528" y="1069239"/>
                      <a:pt x="604" y="1128367"/>
                      <a:pt x="6773" y="1187400"/>
                    </a:cubicBezTo>
                    <a:cubicBezTo>
                      <a:pt x="18637" y="1211412"/>
                      <a:pt x="31924" y="1234664"/>
                      <a:pt x="46635" y="1257158"/>
                    </a:cubicBezTo>
                    <a:cubicBezTo>
                      <a:pt x="48533" y="1220713"/>
                      <a:pt x="50526" y="1184268"/>
                      <a:pt x="52424" y="1147823"/>
                    </a:cubicBezTo>
                    <a:cubicBezTo>
                      <a:pt x="59258" y="1159022"/>
                      <a:pt x="65996" y="1170222"/>
                      <a:pt x="72735" y="1181421"/>
                    </a:cubicBezTo>
                    <a:cubicBezTo>
                      <a:pt x="79188" y="1163958"/>
                      <a:pt x="85547" y="1146494"/>
                      <a:pt x="91906" y="1128936"/>
                    </a:cubicBezTo>
                    <a:cubicBezTo>
                      <a:pt x="106712" y="1198884"/>
                      <a:pt x="102156" y="1273292"/>
                      <a:pt x="78904" y="1341911"/>
                    </a:cubicBezTo>
                    <a:cubicBezTo>
                      <a:pt x="89818" y="1326820"/>
                      <a:pt x="100068" y="1311445"/>
                      <a:pt x="109939" y="1295786"/>
                    </a:cubicBezTo>
                    <a:close/>
                  </a:path>
                </a:pathLst>
              </a:custGeom>
              <a:solidFill>
                <a:srgbClr val="CE8C4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id="{43AD1C23-B27C-476D-9506-7C9309E97604}"/>
                  </a:ext>
                </a:extLst>
              </p:cNvPr>
              <p:cNvSpPr/>
              <p:nvPr/>
            </p:nvSpPr>
            <p:spPr>
              <a:xfrm>
                <a:off x="6061140" y="6237502"/>
                <a:ext cx="47070" cy="821527"/>
              </a:xfrm>
              <a:custGeom>
                <a:avLst/>
                <a:gdLst>
                  <a:gd name="connsiteX0" fmla="*/ 46885 w 47070"/>
                  <a:gd name="connsiteY0" fmla="*/ 661322 h 821527"/>
                  <a:gd name="connsiteX1" fmla="*/ 31415 w 47070"/>
                  <a:gd name="connsiteY1" fmla="*/ 821528 h 821527"/>
                  <a:gd name="connsiteX2" fmla="*/ 11105 w 47070"/>
                  <a:gd name="connsiteY2" fmla="*/ 569831 h 821527"/>
                  <a:gd name="connsiteX3" fmla="*/ 1 w 47070"/>
                  <a:gd name="connsiteY3" fmla="*/ 364828 h 821527"/>
                  <a:gd name="connsiteX4" fmla="*/ 36161 w 47070"/>
                  <a:gd name="connsiteY4" fmla="*/ 0 h 821527"/>
                  <a:gd name="connsiteX5" fmla="*/ 42045 w 47070"/>
                  <a:gd name="connsiteY5" fmla="*/ 154226 h 821527"/>
                  <a:gd name="connsiteX6" fmla="*/ 43753 w 47070"/>
                  <a:gd name="connsiteY6" fmla="*/ 325916 h 821527"/>
                  <a:gd name="connsiteX7" fmla="*/ 46885 w 47070"/>
                  <a:gd name="connsiteY7" fmla="*/ 661322 h 8215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070" h="821527">
                    <a:moveTo>
                      <a:pt x="46885" y="661322"/>
                    </a:moveTo>
                    <a:cubicBezTo>
                      <a:pt x="47455" y="715040"/>
                      <a:pt x="47740" y="769992"/>
                      <a:pt x="31415" y="821528"/>
                    </a:cubicBezTo>
                    <a:cubicBezTo>
                      <a:pt x="24677" y="737629"/>
                      <a:pt x="17843" y="653730"/>
                      <a:pt x="11105" y="569831"/>
                    </a:cubicBezTo>
                    <a:cubicBezTo>
                      <a:pt x="5600" y="501591"/>
                      <a:pt x="95" y="433352"/>
                      <a:pt x="1" y="364828"/>
                    </a:cubicBezTo>
                    <a:cubicBezTo>
                      <a:pt x="-94" y="245054"/>
                      <a:pt x="10440" y="117592"/>
                      <a:pt x="36161" y="0"/>
                    </a:cubicBezTo>
                    <a:cubicBezTo>
                      <a:pt x="53529" y="40146"/>
                      <a:pt x="41571" y="109524"/>
                      <a:pt x="42045" y="154226"/>
                    </a:cubicBezTo>
                    <a:cubicBezTo>
                      <a:pt x="42614" y="211456"/>
                      <a:pt x="43184" y="268686"/>
                      <a:pt x="43753" y="325916"/>
                    </a:cubicBezTo>
                    <a:cubicBezTo>
                      <a:pt x="44702" y="437623"/>
                      <a:pt x="45746" y="549425"/>
                      <a:pt x="46885" y="661322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55" name="Freeform: Shape 154">
                <a:extLst>
                  <a:ext uri="{FF2B5EF4-FFF2-40B4-BE49-F238E27FC236}">
                    <a16:creationId xmlns:a16="http://schemas.microsoft.com/office/drawing/2014/main" id="{191CA591-C3AC-42C2-9B70-0C2495AFA660}"/>
                  </a:ext>
                </a:extLst>
              </p:cNvPr>
              <p:cNvSpPr/>
              <p:nvPr/>
            </p:nvSpPr>
            <p:spPr>
              <a:xfrm>
                <a:off x="6185313" y="6284292"/>
                <a:ext cx="56184" cy="783089"/>
              </a:xfrm>
              <a:custGeom>
                <a:avLst/>
                <a:gdLst>
                  <a:gd name="connsiteX0" fmla="*/ 15723 w 56184"/>
                  <a:gd name="connsiteY0" fmla="*/ 783090 h 783089"/>
                  <a:gd name="connsiteX1" fmla="*/ 56059 w 56184"/>
                  <a:gd name="connsiteY1" fmla="*/ 389694 h 783089"/>
                  <a:gd name="connsiteX2" fmla="*/ 917 w 56184"/>
                  <a:gd name="connsiteY2" fmla="*/ 0 h 783089"/>
                  <a:gd name="connsiteX3" fmla="*/ 25309 w 56184"/>
                  <a:gd name="connsiteY3" fmla="*/ 389030 h 783089"/>
                  <a:gd name="connsiteX4" fmla="*/ 15723 w 56184"/>
                  <a:gd name="connsiteY4" fmla="*/ 783090 h 7830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184" h="783089">
                    <a:moveTo>
                      <a:pt x="15723" y="783090"/>
                    </a:moveTo>
                    <a:cubicBezTo>
                      <a:pt x="28915" y="650218"/>
                      <a:pt x="58337" y="524654"/>
                      <a:pt x="56059" y="389694"/>
                    </a:cubicBezTo>
                    <a:cubicBezTo>
                      <a:pt x="53971" y="267262"/>
                      <a:pt x="49416" y="112277"/>
                      <a:pt x="917" y="0"/>
                    </a:cubicBezTo>
                    <a:cubicBezTo>
                      <a:pt x="-5157" y="127462"/>
                      <a:pt x="20753" y="261188"/>
                      <a:pt x="25309" y="389030"/>
                    </a:cubicBezTo>
                    <a:cubicBezTo>
                      <a:pt x="29959" y="520193"/>
                      <a:pt x="28820" y="651926"/>
                      <a:pt x="15723" y="783090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56" name="Freeform: Shape 155">
                <a:extLst>
                  <a:ext uri="{FF2B5EF4-FFF2-40B4-BE49-F238E27FC236}">
                    <a16:creationId xmlns:a16="http://schemas.microsoft.com/office/drawing/2014/main" id="{55DD0106-1D26-400F-8148-84F25470C5AF}"/>
                  </a:ext>
                </a:extLst>
              </p:cNvPr>
              <p:cNvSpPr/>
              <p:nvPr/>
            </p:nvSpPr>
            <p:spPr>
              <a:xfrm>
                <a:off x="6281451" y="6645703"/>
                <a:ext cx="9368" cy="71845"/>
              </a:xfrm>
              <a:custGeom>
                <a:avLst/>
                <a:gdLst>
                  <a:gd name="connsiteX0" fmla="*/ 9369 w 9368"/>
                  <a:gd name="connsiteY0" fmla="*/ 71846 h 71845"/>
                  <a:gd name="connsiteX1" fmla="*/ 7186 w 9368"/>
                  <a:gd name="connsiteY1" fmla="*/ 18887 h 71845"/>
                  <a:gd name="connsiteX2" fmla="*/ 162 w 9368"/>
                  <a:gd name="connsiteY2" fmla="*/ 0 h 71845"/>
                  <a:gd name="connsiteX3" fmla="*/ 9369 w 9368"/>
                  <a:gd name="connsiteY3" fmla="*/ 71846 h 71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368" h="71845">
                    <a:moveTo>
                      <a:pt x="9369" y="71846"/>
                    </a:moveTo>
                    <a:cubicBezTo>
                      <a:pt x="8799" y="54193"/>
                      <a:pt x="8135" y="36540"/>
                      <a:pt x="7186" y="18887"/>
                    </a:cubicBezTo>
                    <a:cubicBezTo>
                      <a:pt x="4908" y="12528"/>
                      <a:pt x="2535" y="6264"/>
                      <a:pt x="162" y="0"/>
                    </a:cubicBezTo>
                    <a:cubicBezTo>
                      <a:pt x="-787" y="24392"/>
                      <a:pt x="2440" y="48783"/>
                      <a:pt x="9369" y="71846"/>
                    </a:cubicBezTo>
                    <a:close/>
                  </a:path>
                </a:pathLst>
              </a:custGeom>
              <a:solidFill>
                <a:srgbClr val="CF8C44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57" name="Freeform: Shape 156">
                <a:extLst>
                  <a:ext uri="{FF2B5EF4-FFF2-40B4-BE49-F238E27FC236}">
                    <a16:creationId xmlns:a16="http://schemas.microsoft.com/office/drawing/2014/main" id="{775A3B63-5EF7-4A24-9A53-38184B40FD40}"/>
                  </a:ext>
                </a:extLst>
              </p:cNvPr>
              <p:cNvSpPr/>
              <p:nvPr/>
            </p:nvSpPr>
            <p:spPr>
              <a:xfrm>
                <a:off x="5969744" y="5927215"/>
                <a:ext cx="380429" cy="814345"/>
              </a:xfrm>
              <a:custGeom>
                <a:avLst/>
                <a:gdLst>
                  <a:gd name="connsiteX0" fmla="*/ 371472 w 380429"/>
                  <a:gd name="connsiteY0" fmla="*/ 814346 h 814345"/>
                  <a:gd name="connsiteX1" fmla="*/ 372326 w 380429"/>
                  <a:gd name="connsiteY1" fmla="*/ 809221 h 814345"/>
                  <a:gd name="connsiteX2" fmla="*/ 342809 w 380429"/>
                  <a:gd name="connsiteY2" fmla="*/ 206362 h 814345"/>
                  <a:gd name="connsiteX3" fmla="*/ 239169 w 380429"/>
                  <a:gd name="connsiteY3" fmla="*/ 316 h 814345"/>
                  <a:gd name="connsiteX4" fmla="*/ 110663 w 380429"/>
                  <a:gd name="connsiteY4" fmla="*/ 172480 h 814345"/>
                  <a:gd name="connsiteX5" fmla="*/ 4556 w 380429"/>
                  <a:gd name="connsiteY5" fmla="*/ 533891 h 814345"/>
                  <a:gd name="connsiteX6" fmla="*/ 0 w 380429"/>
                  <a:gd name="connsiteY6" fmla="*/ 589033 h 814345"/>
                  <a:gd name="connsiteX7" fmla="*/ 55806 w 380429"/>
                  <a:gd name="connsiteY7" fmla="*/ 371977 h 814345"/>
                  <a:gd name="connsiteX8" fmla="*/ 51820 w 380429"/>
                  <a:gd name="connsiteY8" fmla="*/ 764709 h 814345"/>
                  <a:gd name="connsiteX9" fmla="*/ 149101 w 380429"/>
                  <a:gd name="connsiteY9" fmla="*/ 276405 h 814345"/>
                  <a:gd name="connsiteX10" fmla="*/ 124994 w 380429"/>
                  <a:gd name="connsiteY10" fmla="*/ 573658 h 814345"/>
                  <a:gd name="connsiteX11" fmla="*/ 174442 w 380429"/>
                  <a:gd name="connsiteY11" fmla="*/ 274886 h 814345"/>
                  <a:gd name="connsiteX12" fmla="*/ 192380 w 380429"/>
                  <a:gd name="connsiteY12" fmla="*/ 249545 h 814345"/>
                  <a:gd name="connsiteX13" fmla="*/ 240688 w 380429"/>
                  <a:gd name="connsiteY13" fmla="*/ 508361 h 814345"/>
                  <a:gd name="connsiteX14" fmla="*/ 246762 w 380429"/>
                  <a:gd name="connsiteY14" fmla="*/ 256664 h 814345"/>
                  <a:gd name="connsiteX15" fmla="*/ 318703 w 380429"/>
                  <a:gd name="connsiteY15" fmla="*/ 737470 h 814345"/>
                  <a:gd name="connsiteX16" fmla="*/ 325157 w 380429"/>
                  <a:gd name="connsiteY16" fmla="*/ 754743 h 814345"/>
                  <a:gd name="connsiteX17" fmla="*/ 339393 w 380429"/>
                  <a:gd name="connsiteY17" fmla="*/ 500863 h 814345"/>
                  <a:gd name="connsiteX18" fmla="*/ 371472 w 380429"/>
                  <a:gd name="connsiteY18" fmla="*/ 814346 h 8143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80429" h="814345">
                    <a:moveTo>
                      <a:pt x="371472" y="814346"/>
                    </a:moveTo>
                    <a:cubicBezTo>
                      <a:pt x="371757" y="812638"/>
                      <a:pt x="372041" y="811024"/>
                      <a:pt x="372326" y="809221"/>
                    </a:cubicBezTo>
                    <a:cubicBezTo>
                      <a:pt x="388366" y="607161"/>
                      <a:pt x="381627" y="403677"/>
                      <a:pt x="342809" y="206362"/>
                    </a:cubicBezTo>
                    <a:cubicBezTo>
                      <a:pt x="332654" y="154447"/>
                      <a:pt x="306839" y="8098"/>
                      <a:pt x="239169" y="316"/>
                    </a:cubicBezTo>
                    <a:cubicBezTo>
                      <a:pt x="173588" y="-7372"/>
                      <a:pt x="130404" y="127398"/>
                      <a:pt x="110663" y="172480"/>
                    </a:cubicBezTo>
                    <a:cubicBezTo>
                      <a:pt x="60172" y="288173"/>
                      <a:pt x="25341" y="409941"/>
                      <a:pt x="4556" y="533891"/>
                    </a:cubicBezTo>
                    <a:cubicBezTo>
                      <a:pt x="4366" y="552873"/>
                      <a:pt x="3322" y="571380"/>
                      <a:pt x="0" y="589033"/>
                    </a:cubicBezTo>
                    <a:cubicBezTo>
                      <a:pt x="13857" y="515669"/>
                      <a:pt x="32554" y="443064"/>
                      <a:pt x="55806" y="371977"/>
                    </a:cubicBezTo>
                    <a:cubicBezTo>
                      <a:pt x="44892" y="502951"/>
                      <a:pt x="33977" y="635254"/>
                      <a:pt x="51820" y="764709"/>
                    </a:cubicBezTo>
                    <a:cubicBezTo>
                      <a:pt x="80008" y="601182"/>
                      <a:pt x="112467" y="438319"/>
                      <a:pt x="149101" y="276405"/>
                    </a:cubicBezTo>
                    <a:cubicBezTo>
                      <a:pt x="141034" y="375489"/>
                      <a:pt x="132967" y="474573"/>
                      <a:pt x="124994" y="573658"/>
                    </a:cubicBezTo>
                    <a:cubicBezTo>
                      <a:pt x="138946" y="473719"/>
                      <a:pt x="155365" y="374065"/>
                      <a:pt x="174442" y="274886"/>
                    </a:cubicBezTo>
                    <a:cubicBezTo>
                      <a:pt x="176530" y="263877"/>
                      <a:pt x="181370" y="250305"/>
                      <a:pt x="192380" y="249545"/>
                    </a:cubicBezTo>
                    <a:cubicBezTo>
                      <a:pt x="194468" y="338570"/>
                      <a:pt x="197600" y="431675"/>
                      <a:pt x="240688" y="508361"/>
                    </a:cubicBezTo>
                    <a:cubicBezTo>
                      <a:pt x="229773" y="425221"/>
                      <a:pt x="231861" y="339993"/>
                      <a:pt x="246762" y="256664"/>
                    </a:cubicBezTo>
                    <a:cubicBezTo>
                      <a:pt x="286244" y="413642"/>
                      <a:pt x="310446" y="574987"/>
                      <a:pt x="318703" y="737470"/>
                    </a:cubicBezTo>
                    <a:cubicBezTo>
                      <a:pt x="320886" y="743165"/>
                      <a:pt x="322974" y="748954"/>
                      <a:pt x="325157" y="754743"/>
                    </a:cubicBezTo>
                    <a:cubicBezTo>
                      <a:pt x="329902" y="670180"/>
                      <a:pt x="334647" y="585521"/>
                      <a:pt x="339393" y="500863"/>
                    </a:cubicBezTo>
                    <a:cubicBezTo>
                      <a:pt x="346416" y="605832"/>
                      <a:pt x="357046" y="710326"/>
                      <a:pt x="371472" y="814346"/>
                    </a:cubicBezTo>
                    <a:close/>
                  </a:path>
                </a:pathLst>
              </a:custGeom>
              <a:solidFill>
                <a:srgbClr val="CF8C44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grpSp>
          <p:nvGrpSpPr>
            <p:cNvPr id="145" name="Graphic 14">
              <a:extLst>
                <a:ext uri="{FF2B5EF4-FFF2-40B4-BE49-F238E27FC236}">
                  <a16:creationId xmlns:a16="http://schemas.microsoft.com/office/drawing/2014/main" id="{8866C21F-3F1F-48AC-ACD0-DAE1A1145DFE}"/>
                </a:ext>
              </a:extLst>
            </p:cNvPr>
            <p:cNvGrpSpPr/>
            <p:nvPr/>
          </p:nvGrpSpPr>
          <p:grpSpPr>
            <a:xfrm>
              <a:off x="6773507" y="5379349"/>
              <a:ext cx="371483" cy="1408277"/>
              <a:chOff x="6773507" y="5379349"/>
              <a:chExt cx="371483" cy="1408277"/>
            </a:xfrm>
          </p:grpSpPr>
          <p:sp>
            <p:nvSpPr>
              <p:cNvPr id="146" name="Freeform: Shape 145">
                <a:extLst>
                  <a:ext uri="{FF2B5EF4-FFF2-40B4-BE49-F238E27FC236}">
                    <a16:creationId xmlns:a16="http://schemas.microsoft.com/office/drawing/2014/main" id="{A94CE042-20DE-48BF-8EB0-7BCC6D7C0E7C}"/>
                  </a:ext>
                </a:extLst>
              </p:cNvPr>
              <p:cNvSpPr/>
              <p:nvPr/>
            </p:nvSpPr>
            <p:spPr>
              <a:xfrm>
                <a:off x="6773507" y="5379444"/>
                <a:ext cx="371448" cy="1408182"/>
              </a:xfrm>
              <a:custGeom>
                <a:avLst/>
                <a:gdLst>
                  <a:gd name="connsiteX0" fmla="*/ 339505 w 371448"/>
                  <a:gd name="connsiteY0" fmla="*/ 1309632 h 1408182"/>
                  <a:gd name="connsiteX1" fmla="*/ 250291 w 371448"/>
                  <a:gd name="connsiteY1" fmla="*/ 1407957 h 1408182"/>
                  <a:gd name="connsiteX2" fmla="*/ 200939 w 371448"/>
                  <a:gd name="connsiteY2" fmla="*/ 1382237 h 1408182"/>
                  <a:gd name="connsiteX3" fmla="*/ 54115 w 371448"/>
                  <a:gd name="connsiteY3" fmla="*/ 1128262 h 1408182"/>
                  <a:gd name="connsiteX4" fmla="*/ 397 w 371448"/>
                  <a:gd name="connsiteY4" fmla="*/ 722528 h 1408182"/>
                  <a:gd name="connsiteX5" fmla="*/ 4383 w 371448"/>
                  <a:gd name="connsiteY5" fmla="*/ 463808 h 1408182"/>
                  <a:gd name="connsiteX6" fmla="*/ 25737 w 371448"/>
                  <a:gd name="connsiteY6" fmla="*/ 103251 h 1408182"/>
                  <a:gd name="connsiteX7" fmla="*/ 74330 w 371448"/>
                  <a:gd name="connsiteY7" fmla="*/ 5305 h 1408182"/>
                  <a:gd name="connsiteX8" fmla="*/ 117039 w 371448"/>
                  <a:gd name="connsiteY8" fmla="*/ 8817 h 1408182"/>
                  <a:gd name="connsiteX9" fmla="*/ 132699 w 371448"/>
                  <a:gd name="connsiteY9" fmla="*/ 23338 h 1408182"/>
                  <a:gd name="connsiteX10" fmla="*/ 236339 w 371448"/>
                  <a:gd name="connsiteY10" fmla="*/ 289841 h 1408182"/>
                  <a:gd name="connsiteX11" fmla="*/ 319954 w 371448"/>
                  <a:gd name="connsiteY11" fmla="*/ 605506 h 1408182"/>
                  <a:gd name="connsiteX12" fmla="*/ 359246 w 371448"/>
                  <a:gd name="connsiteY12" fmla="*/ 856065 h 1408182"/>
                  <a:gd name="connsiteX13" fmla="*/ 339505 w 371448"/>
                  <a:gd name="connsiteY13" fmla="*/ 1309632 h 1408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71448" h="1408182">
                    <a:moveTo>
                      <a:pt x="339505" y="1309632"/>
                    </a:moveTo>
                    <a:cubicBezTo>
                      <a:pt x="326123" y="1357371"/>
                      <a:pt x="296037" y="1412133"/>
                      <a:pt x="250291" y="1407957"/>
                    </a:cubicBezTo>
                    <a:cubicBezTo>
                      <a:pt x="231879" y="1406249"/>
                      <a:pt x="215460" y="1394670"/>
                      <a:pt x="200939" y="1382237"/>
                    </a:cubicBezTo>
                    <a:cubicBezTo>
                      <a:pt x="127764" y="1319123"/>
                      <a:pt x="82777" y="1224689"/>
                      <a:pt x="54115" y="1128262"/>
                    </a:cubicBezTo>
                    <a:cubicBezTo>
                      <a:pt x="15203" y="997383"/>
                      <a:pt x="2580" y="860525"/>
                      <a:pt x="397" y="722528"/>
                    </a:cubicBezTo>
                    <a:cubicBezTo>
                      <a:pt x="-1027" y="636352"/>
                      <a:pt x="1631" y="549700"/>
                      <a:pt x="4383" y="463808"/>
                    </a:cubicBezTo>
                    <a:cubicBezTo>
                      <a:pt x="8274" y="343749"/>
                      <a:pt x="10552" y="222456"/>
                      <a:pt x="25737" y="103251"/>
                    </a:cubicBezTo>
                    <a:cubicBezTo>
                      <a:pt x="30293" y="67945"/>
                      <a:pt x="47946" y="20870"/>
                      <a:pt x="74330" y="5305"/>
                    </a:cubicBezTo>
                    <a:cubicBezTo>
                      <a:pt x="86764" y="-2098"/>
                      <a:pt x="101285" y="-2477"/>
                      <a:pt x="117039" y="8817"/>
                    </a:cubicBezTo>
                    <a:cubicBezTo>
                      <a:pt x="122069" y="12423"/>
                      <a:pt x="127384" y="17169"/>
                      <a:pt x="132699" y="23338"/>
                    </a:cubicBezTo>
                    <a:cubicBezTo>
                      <a:pt x="184235" y="82276"/>
                      <a:pt x="211568" y="214199"/>
                      <a:pt x="236339" y="289841"/>
                    </a:cubicBezTo>
                    <a:cubicBezTo>
                      <a:pt x="270222" y="393101"/>
                      <a:pt x="298125" y="498544"/>
                      <a:pt x="319954" y="605506"/>
                    </a:cubicBezTo>
                    <a:cubicBezTo>
                      <a:pt x="336753" y="688267"/>
                      <a:pt x="349945" y="771881"/>
                      <a:pt x="359246" y="856065"/>
                    </a:cubicBezTo>
                    <a:cubicBezTo>
                      <a:pt x="376140" y="1007349"/>
                      <a:pt x="380410" y="1163758"/>
                      <a:pt x="339505" y="1309632"/>
                    </a:cubicBezTo>
                    <a:close/>
                  </a:path>
                </a:pathLst>
              </a:custGeom>
              <a:solidFill>
                <a:srgbClr val="FBC25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47" name="Freeform: Shape 146">
                <a:extLst>
                  <a:ext uri="{FF2B5EF4-FFF2-40B4-BE49-F238E27FC236}">
                    <a16:creationId xmlns:a16="http://schemas.microsoft.com/office/drawing/2014/main" id="{79268FBD-AFEB-4526-8FCC-2E9DA36462BC}"/>
                  </a:ext>
                </a:extLst>
              </p:cNvPr>
              <p:cNvSpPr/>
              <p:nvPr/>
            </p:nvSpPr>
            <p:spPr>
              <a:xfrm>
                <a:off x="6850210" y="6246898"/>
                <a:ext cx="2752" cy="23821"/>
              </a:xfrm>
              <a:custGeom>
                <a:avLst/>
                <a:gdLst>
                  <a:gd name="connsiteX0" fmla="*/ 2752 w 2752"/>
                  <a:gd name="connsiteY0" fmla="*/ 23822 h 23821"/>
                  <a:gd name="connsiteX1" fmla="*/ 0 w 2752"/>
                  <a:gd name="connsiteY1" fmla="*/ 0 h 23821"/>
                  <a:gd name="connsiteX2" fmla="*/ 2752 w 2752"/>
                  <a:gd name="connsiteY2" fmla="*/ 23822 h 238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752" h="23821">
                    <a:moveTo>
                      <a:pt x="2752" y="23822"/>
                    </a:moveTo>
                    <a:cubicBezTo>
                      <a:pt x="1614" y="15850"/>
                      <a:pt x="759" y="7972"/>
                      <a:pt x="0" y="0"/>
                    </a:cubicBezTo>
                    <a:cubicBezTo>
                      <a:pt x="854" y="7877"/>
                      <a:pt x="1709" y="15850"/>
                      <a:pt x="2752" y="23822"/>
                    </a:cubicBezTo>
                    <a:close/>
                  </a:path>
                </a:pathLst>
              </a:custGeom>
              <a:solidFill>
                <a:srgbClr val="CE8C4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48" name="Freeform: Shape 147">
                <a:extLst>
                  <a:ext uri="{FF2B5EF4-FFF2-40B4-BE49-F238E27FC236}">
                    <a16:creationId xmlns:a16="http://schemas.microsoft.com/office/drawing/2014/main" id="{3DEE7733-3890-4A9C-B37F-76747C6BB75F}"/>
                  </a:ext>
                </a:extLst>
              </p:cNvPr>
              <p:cNvSpPr/>
              <p:nvPr/>
            </p:nvSpPr>
            <p:spPr>
              <a:xfrm>
                <a:off x="6773904" y="5928670"/>
                <a:ext cx="371086" cy="858956"/>
              </a:xfrm>
              <a:custGeom>
                <a:avLst/>
                <a:gdLst>
                  <a:gd name="connsiteX0" fmla="*/ 339108 w 371086"/>
                  <a:gd name="connsiteY0" fmla="*/ 760407 h 858956"/>
                  <a:gd name="connsiteX1" fmla="*/ 249894 w 371086"/>
                  <a:gd name="connsiteY1" fmla="*/ 858732 h 858956"/>
                  <a:gd name="connsiteX2" fmla="*/ 200542 w 371086"/>
                  <a:gd name="connsiteY2" fmla="*/ 833012 h 858956"/>
                  <a:gd name="connsiteX3" fmla="*/ 53718 w 371086"/>
                  <a:gd name="connsiteY3" fmla="*/ 579037 h 858956"/>
                  <a:gd name="connsiteX4" fmla="*/ 0 w 371086"/>
                  <a:gd name="connsiteY4" fmla="*/ 173303 h 858956"/>
                  <a:gd name="connsiteX5" fmla="*/ 123760 w 371086"/>
                  <a:gd name="connsiteY5" fmla="*/ 556354 h 858956"/>
                  <a:gd name="connsiteX6" fmla="*/ 79438 w 371086"/>
                  <a:gd name="connsiteY6" fmla="*/ 345467 h 858956"/>
                  <a:gd name="connsiteX7" fmla="*/ 135624 w 371086"/>
                  <a:gd name="connsiteY7" fmla="*/ 525318 h 858956"/>
                  <a:gd name="connsiteX8" fmla="*/ 121008 w 371086"/>
                  <a:gd name="connsiteY8" fmla="*/ 335501 h 858956"/>
                  <a:gd name="connsiteX9" fmla="*/ 172544 w 371086"/>
                  <a:gd name="connsiteY9" fmla="*/ 572773 h 858956"/>
                  <a:gd name="connsiteX10" fmla="*/ 117686 w 371086"/>
                  <a:gd name="connsiteY10" fmla="*/ 0 h 858956"/>
                  <a:gd name="connsiteX11" fmla="*/ 234803 w 371086"/>
                  <a:gd name="connsiteY11" fmla="*/ 620797 h 858956"/>
                  <a:gd name="connsiteX12" fmla="*/ 254355 w 371086"/>
                  <a:gd name="connsiteY12" fmla="*/ 284726 h 858956"/>
                  <a:gd name="connsiteX13" fmla="*/ 301619 w 371086"/>
                  <a:gd name="connsiteY13" fmla="*/ 595836 h 858956"/>
                  <a:gd name="connsiteX14" fmla="*/ 313008 w 371086"/>
                  <a:gd name="connsiteY14" fmla="*/ 244294 h 858956"/>
                  <a:gd name="connsiteX15" fmla="*/ 333319 w 371086"/>
                  <a:gd name="connsiteY15" fmla="*/ 486880 h 858956"/>
                  <a:gd name="connsiteX16" fmla="*/ 319747 w 371086"/>
                  <a:gd name="connsiteY16" fmla="*/ 56281 h 858956"/>
                  <a:gd name="connsiteX17" fmla="*/ 359039 w 371086"/>
                  <a:gd name="connsiteY17" fmla="*/ 306839 h 858956"/>
                  <a:gd name="connsiteX18" fmla="*/ 339108 w 371086"/>
                  <a:gd name="connsiteY18" fmla="*/ 760407 h 858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71086" h="858956">
                    <a:moveTo>
                      <a:pt x="339108" y="760407"/>
                    </a:moveTo>
                    <a:cubicBezTo>
                      <a:pt x="325726" y="808146"/>
                      <a:pt x="295640" y="862908"/>
                      <a:pt x="249894" y="858732"/>
                    </a:cubicBezTo>
                    <a:cubicBezTo>
                      <a:pt x="231482" y="857024"/>
                      <a:pt x="215063" y="845445"/>
                      <a:pt x="200542" y="833012"/>
                    </a:cubicBezTo>
                    <a:cubicBezTo>
                      <a:pt x="127367" y="769898"/>
                      <a:pt x="82380" y="675464"/>
                      <a:pt x="53718" y="579037"/>
                    </a:cubicBezTo>
                    <a:cubicBezTo>
                      <a:pt x="14806" y="448158"/>
                      <a:pt x="2183" y="311300"/>
                      <a:pt x="0" y="173303"/>
                    </a:cubicBezTo>
                    <a:cubicBezTo>
                      <a:pt x="23727" y="305416"/>
                      <a:pt x="62355" y="432878"/>
                      <a:pt x="123760" y="556354"/>
                    </a:cubicBezTo>
                    <a:cubicBezTo>
                      <a:pt x="101647" y="488114"/>
                      <a:pt x="88075" y="417123"/>
                      <a:pt x="79438" y="345467"/>
                    </a:cubicBezTo>
                    <a:cubicBezTo>
                      <a:pt x="88170" y="408391"/>
                      <a:pt x="107246" y="469512"/>
                      <a:pt x="135624" y="525318"/>
                    </a:cubicBezTo>
                    <a:cubicBezTo>
                      <a:pt x="127936" y="462299"/>
                      <a:pt x="123001" y="398900"/>
                      <a:pt x="121008" y="335501"/>
                    </a:cubicBezTo>
                    <a:cubicBezTo>
                      <a:pt x="126513" y="416838"/>
                      <a:pt x="143976" y="497225"/>
                      <a:pt x="172544" y="572773"/>
                    </a:cubicBezTo>
                    <a:cubicBezTo>
                      <a:pt x="173493" y="380488"/>
                      <a:pt x="154985" y="188109"/>
                      <a:pt x="117686" y="0"/>
                    </a:cubicBezTo>
                    <a:cubicBezTo>
                      <a:pt x="176530" y="201776"/>
                      <a:pt x="215822" y="410195"/>
                      <a:pt x="234803" y="620797"/>
                    </a:cubicBezTo>
                    <a:cubicBezTo>
                      <a:pt x="241352" y="508804"/>
                      <a:pt x="247806" y="396717"/>
                      <a:pt x="254355" y="284726"/>
                    </a:cubicBezTo>
                    <a:cubicBezTo>
                      <a:pt x="266978" y="388935"/>
                      <a:pt x="279600" y="493429"/>
                      <a:pt x="301619" y="595836"/>
                    </a:cubicBezTo>
                    <a:cubicBezTo>
                      <a:pt x="297538" y="478529"/>
                      <a:pt x="301334" y="360937"/>
                      <a:pt x="313008" y="244294"/>
                    </a:cubicBezTo>
                    <a:cubicBezTo>
                      <a:pt x="307788" y="325631"/>
                      <a:pt x="314717" y="407822"/>
                      <a:pt x="333319" y="486880"/>
                    </a:cubicBezTo>
                    <a:cubicBezTo>
                      <a:pt x="339203" y="343284"/>
                      <a:pt x="334647" y="199213"/>
                      <a:pt x="319747" y="56281"/>
                    </a:cubicBezTo>
                    <a:cubicBezTo>
                      <a:pt x="336545" y="139041"/>
                      <a:pt x="349738" y="222655"/>
                      <a:pt x="359039" y="306839"/>
                    </a:cubicBezTo>
                    <a:cubicBezTo>
                      <a:pt x="375743" y="458123"/>
                      <a:pt x="380013" y="614533"/>
                      <a:pt x="339108" y="760407"/>
                    </a:cubicBezTo>
                    <a:close/>
                  </a:path>
                </a:pathLst>
              </a:custGeom>
              <a:solidFill>
                <a:srgbClr val="CE8C4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49" name="Freeform: Shape 148">
                <a:extLst>
                  <a:ext uri="{FF2B5EF4-FFF2-40B4-BE49-F238E27FC236}">
                    <a16:creationId xmlns:a16="http://schemas.microsoft.com/office/drawing/2014/main" id="{B86E64FF-ECAB-49A9-8DBE-46D8BC231947}"/>
                  </a:ext>
                </a:extLst>
              </p:cNvPr>
              <p:cNvSpPr/>
              <p:nvPr/>
            </p:nvSpPr>
            <p:spPr>
              <a:xfrm>
                <a:off x="6847837" y="5379349"/>
                <a:ext cx="179851" cy="1182359"/>
              </a:xfrm>
              <a:custGeom>
                <a:avLst/>
                <a:gdLst>
                  <a:gd name="connsiteX0" fmla="*/ 179852 w 179851"/>
                  <a:gd name="connsiteY0" fmla="*/ 1182360 h 1182359"/>
                  <a:gd name="connsiteX1" fmla="*/ 56755 w 179851"/>
                  <a:gd name="connsiteY1" fmla="*/ 411418 h 1182359"/>
                  <a:gd name="connsiteX2" fmla="*/ 26100 w 179851"/>
                  <a:gd name="connsiteY2" fmla="*/ 216097 h 1182359"/>
                  <a:gd name="connsiteX3" fmla="*/ 1519 w 179851"/>
                  <a:gd name="connsiteY3" fmla="*/ 18877 h 1182359"/>
                  <a:gd name="connsiteX4" fmla="*/ 0 w 179851"/>
                  <a:gd name="connsiteY4" fmla="*/ 5305 h 1182359"/>
                  <a:gd name="connsiteX5" fmla="*/ 42709 w 179851"/>
                  <a:gd name="connsiteY5" fmla="*/ 8817 h 1182359"/>
                  <a:gd name="connsiteX6" fmla="*/ 46410 w 179851"/>
                  <a:gd name="connsiteY6" fmla="*/ 102302 h 1182359"/>
                  <a:gd name="connsiteX7" fmla="*/ 71087 w 179851"/>
                  <a:gd name="connsiteY7" fmla="*/ 275699 h 1182359"/>
                  <a:gd name="connsiteX8" fmla="*/ 154606 w 179851"/>
                  <a:gd name="connsiteY8" fmla="*/ 988652 h 1182359"/>
                  <a:gd name="connsiteX9" fmla="*/ 179852 w 179851"/>
                  <a:gd name="connsiteY9" fmla="*/ 1182360 h 1182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9851" h="1182359">
                    <a:moveTo>
                      <a:pt x="179852" y="1182360"/>
                    </a:moveTo>
                    <a:cubicBezTo>
                      <a:pt x="88550" y="940154"/>
                      <a:pt x="93010" y="670044"/>
                      <a:pt x="56755" y="411418"/>
                    </a:cubicBezTo>
                    <a:cubicBezTo>
                      <a:pt x="47549" y="346121"/>
                      <a:pt x="35781" y="281299"/>
                      <a:pt x="26100" y="216097"/>
                    </a:cubicBezTo>
                    <a:cubicBezTo>
                      <a:pt x="16419" y="150705"/>
                      <a:pt x="7878" y="84743"/>
                      <a:pt x="1519" y="18877"/>
                    </a:cubicBezTo>
                    <a:cubicBezTo>
                      <a:pt x="1044" y="14227"/>
                      <a:pt x="570" y="9766"/>
                      <a:pt x="0" y="5305"/>
                    </a:cubicBezTo>
                    <a:cubicBezTo>
                      <a:pt x="12433" y="-2098"/>
                      <a:pt x="26954" y="-2477"/>
                      <a:pt x="42709" y="8817"/>
                    </a:cubicBezTo>
                    <a:cubicBezTo>
                      <a:pt x="44892" y="39852"/>
                      <a:pt x="44512" y="71172"/>
                      <a:pt x="46410" y="102302"/>
                    </a:cubicBezTo>
                    <a:cubicBezTo>
                      <a:pt x="50017" y="160670"/>
                      <a:pt x="61596" y="218090"/>
                      <a:pt x="71087" y="275699"/>
                    </a:cubicBezTo>
                    <a:cubicBezTo>
                      <a:pt x="109999" y="511547"/>
                      <a:pt x="114555" y="752994"/>
                      <a:pt x="154606" y="988652"/>
                    </a:cubicBezTo>
                    <a:cubicBezTo>
                      <a:pt x="165615" y="1052810"/>
                      <a:pt x="179187" y="1117063"/>
                      <a:pt x="179852" y="1182360"/>
                    </a:cubicBezTo>
                    <a:close/>
                  </a:path>
                </a:pathLst>
              </a:custGeom>
              <a:solidFill>
                <a:srgbClr val="DFA54D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50" name="Freeform: Shape 149">
                <a:extLst>
                  <a:ext uri="{FF2B5EF4-FFF2-40B4-BE49-F238E27FC236}">
                    <a16:creationId xmlns:a16="http://schemas.microsoft.com/office/drawing/2014/main" id="{A4CCCE13-5046-40D0-A775-F7907C7F7A1E}"/>
                  </a:ext>
                </a:extLst>
              </p:cNvPr>
              <p:cNvSpPr/>
              <p:nvPr/>
            </p:nvSpPr>
            <p:spPr>
              <a:xfrm>
                <a:off x="6842048" y="5528061"/>
                <a:ext cx="50965" cy="466285"/>
              </a:xfrm>
              <a:custGeom>
                <a:avLst/>
                <a:gdLst>
                  <a:gd name="connsiteX0" fmla="*/ 50966 w 50965"/>
                  <a:gd name="connsiteY0" fmla="*/ 466285 h 466285"/>
                  <a:gd name="connsiteX1" fmla="*/ 40526 w 50965"/>
                  <a:gd name="connsiteY1" fmla="*/ 429366 h 466285"/>
                  <a:gd name="connsiteX2" fmla="*/ 0 w 50965"/>
                  <a:gd name="connsiteY2" fmla="*/ 0 h 466285"/>
                  <a:gd name="connsiteX3" fmla="*/ 39577 w 50965"/>
                  <a:gd name="connsiteY3" fmla="*/ 232051 h 466285"/>
                  <a:gd name="connsiteX4" fmla="*/ 48783 w 50965"/>
                  <a:gd name="connsiteY4" fmla="*/ 348978 h 466285"/>
                  <a:gd name="connsiteX5" fmla="*/ 50966 w 50965"/>
                  <a:gd name="connsiteY5" fmla="*/ 466285 h 4662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0965" h="466285">
                    <a:moveTo>
                      <a:pt x="50966" y="466285"/>
                    </a:moveTo>
                    <a:cubicBezTo>
                      <a:pt x="43278" y="456225"/>
                      <a:pt x="41760" y="442368"/>
                      <a:pt x="40526" y="429366"/>
                    </a:cubicBezTo>
                    <a:cubicBezTo>
                      <a:pt x="26954" y="287098"/>
                      <a:pt x="5315" y="142837"/>
                      <a:pt x="0" y="0"/>
                    </a:cubicBezTo>
                    <a:cubicBezTo>
                      <a:pt x="19077" y="75642"/>
                      <a:pt x="31130" y="154226"/>
                      <a:pt x="39577" y="232051"/>
                    </a:cubicBezTo>
                    <a:cubicBezTo>
                      <a:pt x="43848" y="270869"/>
                      <a:pt x="46885" y="309876"/>
                      <a:pt x="48783" y="348978"/>
                    </a:cubicBezTo>
                    <a:cubicBezTo>
                      <a:pt x="49732" y="367865"/>
                      <a:pt x="40526" y="454991"/>
                      <a:pt x="50966" y="466285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51" name="Freeform: Shape 150">
                <a:extLst>
                  <a:ext uri="{FF2B5EF4-FFF2-40B4-BE49-F238E27FC236}">
                    <a16:creationId xmlns:a16="http://schemas.microsoft.com/office/drawing/2014/main" id="{18427664-830B-4F67-B204-29F0A994EC79}"/>
                  </a:ext>
                </a:extLst>
              </p:cNvPr>
              <p:cNvSpPr/>
              <p:nvPr/>
            </p:nvSpPr>
            <p:spPr>
              <a:xfrm>
                <a:off x="6927611" y="5589657"/>
                <a:ext cx="89922" cy="591279"/>
              </a:xfrm>
              <a:custGeom>
                <a:avLst/>
                <a:gdLst>
                  <a:gd name="connsiteX0" fmla="*/ 62494 w 89922"/>
                  <a:gd name="connsiteY0" fmla="*/ 491721 h 591279"/>
                  <a:gd name="connsiteX1" fmla="*/ 89923 w 89922"/>
                  <a:gd name="connsiteY1" fmla="*/ 591280 h 591279"/>
                  <a:gd name="connsiteX2" fmla="*/ 74358 w 89922"/>
                  <a:gd name="connsiteY2" fmla="*/ 292318 h 591279"/>
                  <a:gd name="connsiteX3" fmla="*/ 36300 w 89922"/>
                  <a:gd name="connsiteY3" fmla="*/ 70422 h 591279"/>
                  <a:gd name="connsiteX4" fmla="*/ 3936 w 89922"/>
                  <a:gd name="connsiteY4" fmla="*/ 0 h 591279"/>
                  <a:gd name="connsiteX5" fmla="*/ 20165 w 89922"/>
                  <a:gd name="connsiteY5" fmla="*/ 111423 h 591279"/>
                  <a:gd name="connsiteX6" fmla="*/ 40665 w 89922"/>
                  <a:gd name="connsiteY6" fmla="*/ 239264 h 591279"/>
                  <a:gd name="connsiteX7" fmla="*/ 62494 w 89922"/>
                  <a:gd name="connsiteY7" fmla="*/ 491721 h 5912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9922" h="591279">
                    <a:moveTo>
                      <a:pt x="62494" y="491721"/>
                    </a:moveTo>
                    <a:cubicBezTo>
                      <a:pt x="63823" y="527312"/>
                      <a:pt x="66006" y="566888"/>
                      <a:pt x="89923" y="591280"/>
                    </a:cubicBezTo>
                    <a:cubicBezTo>
                      <a:pt x="84798" y="491626"/>
                      <a:pt x="79578" y="391972"/>
                      <a:pt x="74358" y="292318"/>
                    </a:cubicBezTo>
                    <a:cubicBezTo>
                      <a:pt x="70467" y="216676"/>
                      <a:pt x="66006" y="138946"/>
                      <a:pt x="36300" y="70422"/>
                    </a:cubicBezTo>
                    <a:cubicBezTo>
                      <a:pt x="26050" y="46790"/>
                      <a:pt x="14850" y="22968"/>
                      <a:pt x="3936" y="0"/>
                    </a:cubicBezTo>
                    <a:cubicBezTo>
                      <a:pt x="-9731" y="13003"/>
                      <a:pt x="16274" y="90068"/>
                      <a:pt x="20165" y="111423"/>
                    </a:cubicBezTo>
                    <a:cubicBezTo>
                      <a:pt x="28043" y="153847"/>
                      <a:pt x="34876" y="196461"/>
                      <a:pt x="40665" y="239264"/>
                    </a:cubicBezTo>
                    <a:cubicBezTo>
                      <a:pt x="52054" y="322974"/>
                      <a:pt x="59268" y="407252"/>
                      <a:pt x="62494" y="491721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97" name="Graphic 14">
            <a:extLst>
              <a:ext uri="{FF2B5EF4-FFF2-40B4-BE49-F238E27FC236}">
                <a16:creationId xmlns:a16="http://schemas.microsoft.com/office/drawing/2014/main" id="{CA46D6FB-FB30-4473-887F-C049191C81A3}"/>
              </a:ext>
            </a:extLst>
          </p:cNvPr>
          <p:cNvGrpSpPr/>
          <p:nvPr/>
        </p:nvGrpSpPr>
        <p:grpSpPr>
          <a:xfrm>
            <a:off x="10963351" y="5194349"/>
            <a:ext cx="314272" cy="306886"/>
            <a:chOff x="4129153" y="3755456"/>
            <a:chExt cx="3812800" cy="3723191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grpSp>
          <p:nvGrpSpPr>
            <p:cNvPr id="198" name="Graphic 14">
              <a:extLst>
                <a:ext uri="{FF2B5EF4-FFF2-40B4-BE49-F238E27FC236}">
                  <a16:creationId xmlns:a16="http://schemas.microsoft.com/office/drawing/2014/main" id="{2333DA08-3646-43FA-9746-4C6EB06D3C04}"/>
                </a:ext>
              </a:extLst>
            </p:cNvPr>
            <p:cNvGrpSpPr/>
            <p:nvPr/>
          </p:nvGrpSpPr>
          <p:grpSpPr>
            <a:xfrm>
              <a:off x="5190168" y="5630752"/>
              <a:ext cx="574885" cy="1375573"/>
              <a:chOff x="5190168" y="5630752"/>
              <a:chExt cx="574885" cy="1375573"/>
            </a:xfrm>
          </p:grpSpPr>
          <p:sp>
            <p:nvSpPr>
              <p:cNvPr id="241" name="Freeform: Shape 240">
                <a:extLst>
                  <a:ext uri="{FF2B5EF4-FFF2-40B4-BE49-F238E27FC236}">
                    <a16:creationId xmlns:a16="http://schemas.microsoft.com/office/drawing/2014/main" id="{A5524E96-63A4-42B8-AD84-CB2A0DA5BF9A}"/>
                  </a:ext>
                </a:extLst>
              </p:cNvPr>
              <p:cNvSpPr/>
              <p:nvPr/>
            </p:nvSpPr>
            <p:spPr>
              <a:xfrm>
                <a:off x="5190168" y="5630752"/>
                <a:ext cx="574885" cy="1375573"/>
              </a:xfrm>
              <a:custGeom>
                <a:avLst/>
                <a:gdLst>
                  <a:gd name="connsiteX0" fmla="*/ 496179 w 574885"/>
                  <a:gd name="connsiteY0" fmla="*/ 2278 h 1375573"/>
                  <a:gd name="connsiteX1" fmla="*/ 497413 w 574885"/>
                  <a:gd name="connsiteY1" fmla="*/ 3607 h 1375573"/>
                  <a:gd name="connsiteX2" fmla="*/ 570588 w 574885"/>
                  <a:gd name="connsiteY2" fmla="*/ 226736 h 1375573"/>
                  <a:gd name="connsiteX3" fmla="*/ 574764 w 574885"/>
                  <a:gd name="connsiteY3" fmla="*/ 379159 h 1375573"/>
                  <a:gd name="connsiteX4" fmla="*/ 535566 w 574885"/>
                  <a:gd name="connsiteY4" fmla="*/ 761830 h 1375573"/>
                  <a:gd name="connsiteX5" fmla="*/ 352203 w 574885"/>
                  <a:gd name="connsiteY5" fmla="*/ 1262378 h 1375573"/>
                  <a:gd name="connsiteX6" fmla="*/ 144828 w 574885"/>
                  <a:gd name="connsiteY6" fmla="*/ 1372377 h 1375573"/>
                  <a:gd name="connsiteX7" fmla="*/ 9868 w 574885"/>
                  <a:gd name="connsiteY7" fmla="*/ 1199548 h 1375573"/>
                  <a:gd name="connsiteX8" fmla="*/ 38436 w 574885"/>
                  <a:gd name="connsiteY8" fmla="*/ 847912 h 1375573"/>
                  <a:gd name="connsiteX9" fmla="*/ 164189 w 574885"/>
                  <a:gd name="connsiteY9" fmla="*/ 493809 h 1375573"/>
                  <a:gd name="connsiteX10" fmla="*/ 327622 w 574885"/>
                  <a:gd name="connsiteY10" fmla="*/ 192854 h 1375573"/>
                  <a:gd name="connsiteX11" fmla="*/ 493902 w 574885"/>
                  <a:gd name="connsiteY11" fmla="*/ 0 h 1375573"/>
                  <a:gd name="connsiteX12" fmla="*/ 496179 w 574885"/>
                  <a:gd name="connsiteY12" fmla="*/ 2278 h 13755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74885" h="1375573">
                    <a:moveTo>
                      <a:pt x="496179" y="2278"/>
                    </a:moveTo>
                    <a:lnTo>
                      <a:pt x="497413" y="3607"/>
                    </a:lnTo>
                    <a:cubicBezTo>
                      <a:pt x="552460" y="61026"/>
                      <a:pt x="565368" y="147013"/>
                      <a:pt x="570588" y="226736"/>
                    </a:cubicBezTo>
                    <a:cubicBezTo>
                      <a:pt x="573909" y="277512"/>
                      <a:pt x="575333" y="328288"/>
                      <a:pt x="574764" y="379159"/>
                    </a:cubicBezTo>
                    <a:cubicBezTo>
                      <a:pt x="573625" y="507476"/>
                      <a:pt x="560432" y="635792"/>
                      <a:pt x="535566" y="761830"/>
                    </a:cubicBezTo>
                    <a:cubicBezTo>
                      <a:pt x="501494" y="933899"/>
                      <a:pt x="459545" y="1120110"/>
                      <a:pt x="352203" y="1262378"/>
                    </a:cubicBezTo>
                    <a:cubicBezTo>
                      <a:pt x="302281" y="1328529"/>
                      <a:pt x="225690" y="1390504"/>
                      <a:pt x="144828" y="1372377"/>
                    </a:cubicBezTo>
                    <a:cubicBezTo>
                      <a:pt x="69281" y="1355483"/>
                      <a:pt x="25149" y="1275380"/>
                      <a:pt x="9868" y="1199548"/>
                    </a:cubicBezTo>
                    <a:cubicBezTo>
                      <a:pt x="-13479" y="1083190"/>
                      <a:pt x="8065" y="962657"/>
                      <a:pt x="38436" y="847912"/>
                    </a:cubicBezTo>
                    <a:cubicBezTo>
                      <a:pt x="70515" y="726714"/>
                      <a:pt x="112749" y="608174"/>
                      <a:pt x="164189" y="493809"/>
                    </a:cubicBezTo>
                    <a:cubicBezTo>
                      <a:pt x="211169" y="389694"/>
                      <a:pt x="265742" y="288901"/>
                      <a:pt x="327622" y="192854"/>
                    </a:cubicBezTo>
                    <a:cubicBezTo>
                      <a:pt x="373842" y="121008"/>
                      <a:pt x="425283" y="50586"/>
                      <a:pt x="493902" y="0"/>
                    </a:cubicBezTo>
                    <a:cubicBezTo>
                      <a:pt x="494756" y="854"/>
                      <a:pt x="495420" y="1613"/>
                      <a:pt x="496179" y="2278"/>
                    </a:cubicBezTo>
                    <a:close/>
                  </a:path>
                </a:pathLst>
              </a:custGeom>
              <a:solidFill>
                <a:srgbClr val="FBC25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242" name="Freeform: Shape 241">
                <a:extLst>
                  <a:ext uri="{FF2B5EF4-FFF2-40B4-BE49-F238E27FC236}">
                    <a16:creationId xmlns:a16="http://schemas.microsoft.com/office/drawing/2014/main" id="{5BA60983-F2D9-46AB-ABF9-C843DB4D2FC6}"/>
                  </a:ext>
                </a:extLst>
              </p:cNvPr>
              <p:cNvSpPr/>
              <p:nvPr/>
            </p:nvSpPr>
            <p:spPr>
              <a:xfrm>
                <a:off x="5190263" y="6009911"/>
                <a:ext cx="574763" cy="996413"/>
              </a:xfrm>
              <a:custGeom>
                <a:avLst/>
                <a:gdLst>
                  <a:gd name="connsiteX0" fmla="*/ 574764 w 574763"/>
                  <a:gd name="connsiteY0" fmla="*/ 0 h 996413"/>
                  <a:gd name="connsiteX1" fmla="*/ 535566 w 574763"/>
                  <a:gd name="connsiteY1" fmla="*/ 382671 h 996413"/>
                  <a:gd name="connsiteX2" fmla="*/ 352203 w 574763"/>
                  <a:gd name="connsiteY2" fmla="*/ 883218 h 996413"/>
                  <a:gd name="connsiteX3" fmla="*/ 144828 w 574763"/>
                  <a:gd name="connsiteY3" fmla="*/ 993217 h 996413"/>
                  <a:gd name="connsiteX4" fmla="*/ 9868 w 574763"/>
                  <a:gd name="connsiteY4" fmla="*/ 820389 h 996413"/>
                  <a:gd name="connsiteX5" fmla="*/ 38436 w 574763"/>
                  <a:gd name="connsiteY5" fmla="*/ 468753 h 996413"/>
                  <a:gd name="connsiteX6" fmla="*/ 164189 w 574763"/>
                  <a:gd name="connsiteY6" fmla="*/ 114649 h 996413"/>
                  <a:gd name="connsiteX7" fmla="*/ 139324 w 574763"/>
                  <a:gd name="connsiteY7" fmla="*/ 229584 h 996413"/>
                  <a:gd name="connsiteX8" fmla="*/ 81240 w 574763"/>
                  <a:gd name="connsiteY8" fmla="*/ 593842 h 996413"/>
                  <a:gd name="connsiteX9" fmla="*/ 105346 w 574763"/>
                  <a:gd name="connsiteY9" fmla="*/ 809569 h 996413"/>
                  <a:gd name="connsiteX10" fmla="*/ 150048 w 574763"/>
                  <a:gd name="connsiteY10" fmla="*/ 567173 h 996413"/>
                  <a:gd name="connsiteX11" fmla="*/ 152136 w 574763"/>
                  <a:gd name="connsiteY11" fmla="*/ 816782 h 996413"/>
                  <a:gd name="connsiteX12" fmla="*/ 298580 w 574763"/>
                  <a:gd name="connsiteY12" fmla="*/ 180706 h 996413"/>
                  <a:gd name="connsiteX13" fmla="*/ 231575 w 574763"/>
                  <a:gd name="connsiteY13" fmla="*/ 784229 h 996413"/>
                  <a:gd name="connsiteX14" fmla="*/ 392255 w 574763"/>
                  <a:gd name="connsiteY14" fmla="*/ 367296 h 996413"/>
                  <a:gd name="connsiteX15" fmla="*/ 312531 w 574763"/>
                  <a:gd name="connsiteY15" fmla="*/ 750441 h 996413"/>
                  <a:gd name="connsiteX16" fmla="*/ 574764 w 574763"/>
                  <a:gd name="connsiteY16" fmla="*/ 0 h 9964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74763" h="996413">
                    <a:moveTo>
                      <a:pt x="574764" y="0"/>
                    </a:moveTo>
                    <a:cubicBezTo>
                      <a:pt x="573625" y="128316"/>
                      <a:pt x="560432" y="256632"/>
                      <a:pt x="535566" y="382671"/>
                    </a:cubicBezTo>
                    <a:cubicBezTo>
                      <a:pt x="501494" y="554740"/>
                      <a:pt x="459545" y="740950"/>
                      <a:pt x="352203" y="883218"/>
                    </a:cubicBezTo>
                    <a:cubicBezTo>
                      <a:pt x="302281" y="949370"/>
                      <a:pt x="225690" y="1011345"/>
                      <a:pt x="144828" y="993217"/>
                    </a:cubicBezTo>
                    <a:cubicBezTo>
                      <a:pt x="69281" y="976324"/>
                      <a:pt x="25149" y="896221"/>
                      <a:pt x="9868" y="820389"/>
                    </a:cubicBezTo>
                    <a:cubicBezTo>
                      <a:pt x="-13479" y="704031"/>
                      <a:pt x="8065" y="583497"/>
                      <a:pt x="38436" y="468753"/>
                    </a:cubicBezTo>
                    <a:cubicBezTo>
                      <a:pt x="70515" y="347555"/>
                      <a:pt x="112749" y="229014"/>
                      <a:pt x="164189" y="114649"/>
                    </a:cubicBezTo>
                    <a:cubicBezTo>
                      <a:pt x="155078" y="152803"/>
                      <a:pt x="146916" y="191146"/>
                      <a:pt x="139324" y="229584"/>
                    </a:cubicBezTo>
                    <a:cubicBezTo>
                      <a:pt x="115596" y="350212"/>
                      <a:pt x="98418" y="472075"/>
                      <a:pt x="81240" y="593842"/>
                    </a:cubicBezTo>
                    <a:cubicBezTo>
                      <a:pt x="70894" y="667302"/>
                      <a:pt x="62353" y="749018"/>
                      <a:pt x="105346" y="809569"/>
                    </a:cubicBezTo>
                    <a:cubicBezTo>
                      <a:pt x="108004" y="727189"/>
                      <a:pt x="123094" y="645093"/>
                      <a:pt x="150048" y="567173"/>
                    </a:cubicBezTo>
                    <a:cubicBezTo>
                      <a:pt x="140273" y="650028"/>
                      <a:pt x="141032" y="734117"/>
                      <a:pt x="152136" y="816782"/>
                    </a:cubicBezTo>
                    <a:cubicBezTo>
                      <a:pt x="219711" y="609692"/>
                      <a:pt x="268684" y="396528"/>
                      <a:pt x="298580" y="180706"/>
                    </a:cubicBezTo>
                    <a:cubicBezTo>
                      <a:pt x="284534" y="382671"/>
                      <a:pt x="262135" y="584067"/>
                      <a:pt x="231575" y="784229"/>
                    </a:cubicBezTo>
                    <a:cubicBezTo>
                      <a:pt x="285103" y="645283"/>
                      <a:pt x="338631" y="506337"/>
                      <a:pt x="392255" y="367296"/>
                    </a:cubicBezTo>
                    <a:cubicBezTo>
                      <a:pt x="363118" y="494473"/>
                      <a:pt x="336543" y="622220"/>
                      <a:pt x="312531" y="750441"/>
                    </a:cubicBezTo>
                    <a:cubicBezTo>
                      <a:pt x="442556" y="518390"/>
                      <a:pt x="514307" y="260049"/>
                      <a:pt x="574764" y="0"/>
                    </a:cubicBezTo>
                    <a:close/>
                  </a:path>
                </a:pathLst>
              </a:custGeom>
              <a:solidFill>
                <a:srgbClr val="CE8C4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243" name="Freeform: Shape 242">
                <a:extLst>
                  <a:ext uri="{FF2B5EF4-FFF2-40B4-BE49-F238E27FC236}">
                    <a16:creationId xmlns:a16="http://schemas.microsoft.com/office/drawing/2014/main" id="{D02B723C-CCC1-49EE-B909-3B4950551B65}"/>
                  </a:ext>
                </a:extLst>
              </p:cNvPr>
              <p:cNvSpPr/>
              <p:nvPr/>
            </p:nvSpPr>
            <p:spPr>
              <a:xfrm>
                <a:off x="5375124" y="5764193"/>
                <a:ext cx="250006" cy="767818"/>
              </a:xfrm>
              <a:custGeom>
                <a:avLst/>
                <a:gdLst>
                  <a:gd name="connsiteX0" fmla="*/ 250007 w 250006"/>
                  <a:gd name="connsiteY0" fmla="*/ 0 h 767818"/>
                  <a:gd name="connsiteX1" fmla="*/ 1632 w 250006"/>
                  <a:gd name="connsiteY1" fmla="*/ 763254 h 767818"/>
                  <a:gd name="connsiteX2" fmla="*/ 63986 w 250006"/>
                  <a:gd name="connsiteY2" fmla="*/ 415225 h 767818"/>
                  <a:gd name="connsiteX3" fmla="*/ 250007 w 250006"/>
                  <a:gd name="connsiteY3" fmla="*/ 0 h 767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0006" h="767818">
                    <a:moveTo>
                      <a:pt x="250007" y="0"/>
                    </a:moveTo>
                    <a:cubicBezTo>
                      <a:pt x="170284" y="190197"/>
                      <a:pt x="50794" y="562997"/>
                      <a:pt x="1632" y="763254"/>
                    </a:cubicBezTo>
                    <a:cubicBezTo>
                      <a:pt x="-9568" y="808810"/>
                      <a:pt x="39690" y="500357"/>
                      <a:pt x="63986" y="415225"/>
                    </a:cubicBezTo>
                    <a:cubicBezTo>
                      <a:pt x="92269" y="316140"/>
                      <a:pt x="193916" y="35306"/>
                      <a:pt x="250007" y="0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244" name="Freeform: Shape 243">
                <a:extLst>
                  <a:ext uri="{FF2B5EF4-FFF2-40B4-BE49-F238E27FC236}">
                    <a16:creationId xmlns:a16="http://schemas.microsoft.com/office/drawing/2014/main" id="{10DAE816-8E69-408F-8A95-7549D19F8B8C}"/>
                  </a:ext>
                </a:extLst>
              </p:cNvPr>
              <p:cNvSpPr/>
              <p:nvPr/>
            </p:nvSpPr>
            <p:spPr>
              <a:xfrm>
                <a:off x="5531172" y="5752330"/>
                <a:ext cx="128316" cy="585965"/>
              </a:xfrm>
              <a:custGeom>
                <a:avLst/>
                <a:gdLst>
                  <a:gd name="connsiteX0" fmla="*/ 128316 w 128316"/>
                  <a:gd name="connsiteY0" fmla="*/ 0 h 585965"/>
                  <a:gd name="connsiteX1" fmla="*/ 104020 w 128316"/>
                  <a:gd name="connsiteY1" fmla="*/ 306554 h 585965"/>
                  <a:gd name="connsiteX2" fmla="*/ 0 w 128316"/>
                  <a:gd name="connsiteY2" fmla="*/ 585965 h 585965"/>
                  <a:gd name="connsiteX3" fmla="*/ 46031 w 128316"/>
                  <a:gd name="connsiteY3" fmla="*/ 312154 h 585965"/>
                  <a:gd name="connsiteX4" fmla="*/ 128316 w 128316"/>
                  <a:gd name="connsiteY4" fmla="*/ 0 h 585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8316" h="585965">
                    <a:moveTo>
                      <a:pt x="128316" y="0"/>
                    </a:moveTo>
                    <a:cubicBezTo>
                      <a:pt x="119395" y="150240"/>
                      <a:pt x="119205" y="223794"/>
                      <a:pt x="104020" y="306554"/>
                    </a:cubicBezTo>
                    <a:cubicBezTo>
                      <a:pt x="89214" y="387701"/>
                      <a:pt x="0" y="585965"/>
                      <a:pt x="0" y="585965"/>
                    </a:cubicBezTo>
                    <a:cubicBezTo>
                      <a:pt x="8447" y="497415"/>
                      <a:pt x="34452" y="403076"/>
                      <a:pt x="46031" y="312154"/>
                    </a:cubicBezTo>
                    <a:cubicBezTo>
                      <a:pt x="58369" y="214968"/>
                      <a:pt x="96047" y="92820"/>
                      <a:pt x="128316" y="0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grpSp>
          <p:nvGrpSpPr>
            <p:cNvPr id="199" name="Graphic 14">
              <a:extLst>
                <a:ext uri="{FF2B5EF4-FFF2-40B4-BE49-F238E27FC236}">
                  <a16:creationId xmlns:a16="http://schemas.microsoft.com/office/drawing/2014/main" id="{16A47F7F-F9B4-4ADC-99CD-416827BB3BB6}"/>
                </a:ext>
              </a:extLst>
            </p:cNvPr>
            <p:cNvGrpSpPr/>
            <p:nvPr/>
          </p:nvGrpSpPr>
          <p:grpSpPr>
            <a:xfrm>
              <a:off x="4129153" y="6859731"/>
              <a:ext cx="1355893" cy="618916"/>
              <a:chOff x="4129153" y="6859731"/>
              <a:chExt cx="1355893" cy="618916"/>
            </a:xfrm>
          </p:grpSpPr>
          <p:sp>
            <p:nvSpPr>
              <p:cNvPr id="236" name="Freeform: Shape 235">
                <a:extLst>
                  <a:ext uri="{FF2B5EF4-FFF2-40B4-BE49-F238E27FC236}">
                    <a16:creationId xmlns:a16="http://schemas.microsoft.com/office/drawing/2014/main" id="{56E3AC83-69AE-406C-A7AD-820B6CC05BC4}"/>
                  </a:ext>
                </a:extLst>
              </p:cNvPr>
              <p:cNvSpPr/>
              <p:nvPr/>
            </p:nvSpPr>
            <p:spPr>
              <a:xfrm>
                <a:off x="4129153" y="6859731"/>
                <a:ext cx="1355893" cy="618916"/>
              </a:xfrm>
              <a:custGeom>
                <a:avLst/>
                <a:gdLst>
                  <a:gd name="connsiteX0" fmla="*/ 1353616 w 1355893"/>
                  <a:gd name="connsiteY0" fmla="*/ 556819 h 618916"/>
                  <a:gd name="connsiteX1" fmla="*/ 1352192 w 1355893"/>
                  <a:gd name="connsiteY1" fmla="*/ 558053 h 618916"/>
                  <a:gd name="connsiteX2" fmla="*/ 1125361 w 1355893"/>
                  <a:gd name="connsiteY2" fmla="*/ 618794 h 618916"/>
                  <a:gd name="connsiteX3" fmla="*/ 972938 w 1355893"/>
                  <a:gd name="connsiteY3" fmla="*/ 614523 h 618916"/>
                  <a:gd name="connsiteX4" fmla="*/ 593019 w 1355893"/>
                  <a:gd name="connsiteY4" fmla="*/ 554161 h 618916"/>
                  <a:gd name="connsiteX5" fmla="*/ 103386 w 1355893"/>
                  <a:gd name="connsiteY5" fmla="*/ 343370 h 618916"/>
                  <a:gd name="connsiteX6" fmla="*/ 4966 w 1355893"/>
                  <a:gd name="connsiteY6" fmla="*/ 130205 h 618916"/>
                  <a:gd name="connsiteX7" fmla="*/ 185008 w 1355893"/>
                  <a:gd name="connsiteY7" fmla="*/ 5021 h 618916"/>
                  <a:gd name="connsiteX8" fmla="*/ 534461 w 1355893"/>
                  <a:gd name="connsiteY8" fmla="*/ 53045 h 618916"/>
                  <a:gd name="connsiteX9" fmla="*/ 881067 w 1355893"/>
                  <a:gd name="connsiteY9" fmla="*/ 198160 h 618916"/>
                  <a:gd name="connsiteX10" fmla="*/ 1172531 w 1355893"/>
                  <a:gd name="connsiteY10" fmla="*/ 378011 h 618916"/>
                  <a:gd name="connsiteX11" fmla="*/ 1355894 w 1355893"/>
                  <a:gd name="connsiteY11" fmla="*/ 554731 h 618916"/>
                  <a:gd name="connsiteX12" fmla="*/ 1353616 w 1355893"/>
                  <a:gd name="connsiteY12" fmla="*/ 556819 h 6189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55893" h="618916">
                    <a:moveTo>
                      <a:pt x="1353616" y="556819"/>
                    </a:moveTo>
                    <a:lnTo>
                      <a:pt x="1352192" y="558053"/>
                    </a:lnTo>
                    <a:cubicBezTo>
                      <a:pt x="1291831" y="609873"/>
                      <a:pt x="1205274" y="617940"/>
                      <a:pt x="1125361" y="618794"/>
                    </a:cubicBezTo>
                    <a:cubicBezTo>
                      <a:pt x="1074490" y="619363"/>
                      <a:pt x="1023714" y="617940"/>
                      <a:pt x="972938" y="614523"/>
                    </a:cubicBezTo>
                    <a:cubicBezTo>
                      <a:pt x="844812" y="606361"/>
                      <a:pt x="717444" y="586051"/>
                      <a:pt x="593019" y="554161"/>
                    </a:cubicBezTo>
                    <a:cubicBezTo>
                      <a:pt x="423133" y="510598"/>
                      <a:pt x="239485" y="458399"/>
                      <a:pt x="103386" y="343370"/>
                    </a:cubicBezTo>
                    <a:cubicBezTo>
                      <a:pt x="40083" y="289841"/>
                      <a:pt x="-17527" y="209928"/>
                      <a:pt x="4966" y="130205"/>
                    </a:cubicBezTo>
                    <a:cubicBezTo>
                      <a:pt x="26036" y="55702"/>
                      <a:pt x="108417" y="16030"/>
                      <a:pt x="185008" y="5021"/>
                    </a:cubicBezTo>
                    <a:cubicBezTo>
                      <a:pt x="302504" y="-11873"/>
                      <a:pt x="421615" y="16315"/>
                      <a:pt x="534461" y="53045"/>
                    </a:cubicBezTo>
                    <a:cubicBezTo>
                      <a:pt x="653666" y="91862"/>
                      <a:pt x="769739" y="140455"/>
                      <a:pt x="881067" y="198160"/>
                    </a:cubicBezTo>
                    <a:cubicBezTo>
                      <a:pt x="982429" y="250834"/>
                      <a:pt x="1079995" y="310911"/>
                      <a:pt x="1172531" y="378011"/>
                    </a:cubicBezTo>
                    <a:cubicBezTo>
                      <a:pt x="1241719" y="428123"/>
                      <a:pt x="1309104" y="483360"/>
                      <a:pt x="1355894" y="554731"/>
                    </a:cubicBezTo>
                    <a:cubicBezTo>
                      <a:pt x="1355134" y="555490"/>
                      <a:pt x="1354375" y="556154"/>
                      <a:pt x="1353616" y="556819"/>
                    </a:cubicBezTo>
                    <a:close/>
                  </a:path>
                </a:pathLst>
              </a:custGeom>
              <a:solidFill>
                <a:srgbClr val="FBC25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237" name="Freeform: Shape 236">
                <a:extLst>
                  <a:ext uri="{FF2B5EF4-FFF2-40B4-BE49-F238E27FC236}">
                    <a16:creationId xmlns:a16="http://schemas.microsoft.com/office/drawing/2014/main" id="{8378B1C8-2ED1-438D-A48A-FD9813FF0FD6}"/>
                  </a:ext>
                </a:extLst>
              </p:cNvPr>
              <p:cNvSpPr/>
              <p:nvPr/>
            </p:nvSpPr>
            <p:spPr>
              <a:xfrm>
                <a:off x="4274534" y="6997342"/>
                <a:ext cx="1208235" cy="420441"/>
              </a:xfrm>
              <a:custGeom>
                <a:avLst/>
                <a:gdLst>
                  <a:gd name="connsiteX0" fmla="*/ 1208235 w 1208235"/>
                  <a:gd name="connsiteY0" fmla="*/ 419207 h 420441"/>
                  <a:gd name="connsiteX1" fmla="*/ 1206811 w 1208235"/>
                  <a:gd name="connsiteY1" fmla="*/ 420441 h 420441"/>
                  <a:gd name="connsiteX2" fmla="*/ 599682 w 1208235"/>
                  <a:gd name="connsiteY2" fmla="*/ 226828 h 420441"/>
                  <a:gd name="connsiteX3" fmla="*/ 241213 w 1208235"/>
                  <a:gd name="connsiteY3" fmla="*/ 128503 h 420441"/>
                  <a:gd name="connsiteX4" fmla="*/ 8592 w 1208235"/>
                  <a:gd name="connsiteY4" fmla="*/ 18314 h 420441"/>
                  <a:gd name="connsiteX5" fmla="*/ 359563 w 1208235"/>
                  <a:gd name="connsiteY5" fmla="*/ 85224 h 420441"/>
                  <a:gd name="connsiteX6" fmla="*/ 1208235 w 1208235"/>
                  <a:gd name="connsiteY6" fmla="*/ 419207 h 4204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08235" h="420441">
                    <a:moveTo>
                      <a:pt x="1208235" y="419207"/>
                    </a:moveTo>
                    <a:lnTo>
                      <a:pt x="1206811" y="420441"/>
                    </a:lnTo>
                    <a:cubicBezTo>
                      <a:pt x="1017849" y="332936"/>
                      <a:pt x="794814" y="282824"/>
                      <a:pt x="599682" y="226828"/>
                    </a:cubicBezTo>
                    <a:cubicBezTo>
                      <a:pt x="480572" y="192661"/>
                      <a:pt x="360987" y="160392"/>
                      <a:pt x="241213" y="128503"/>
                    </a:cubicBezTo>
                    <a:cubicBezTo>
                      <a:pt x="198788" y="117209"/>
                      <a:pt x="-48828" y="78771"/>
                      <a:pt x="8592" y="18314"/>
                    </a:cubicBezTo>
                    <a:cubicBezTo>
                      <a:pt x="65727" y="-41858"/>
                      <a:pt x="295975" y="63680"/>
                      <a:pt x="359563" y="85224"/>
                    </a:cubicBezTo>
                    <a:cubicBezTo>
                      <a:pt x="647990" y="182411"/>
                      <a:pt x="937841" y="280356"/>
                      <a:pt x="1208235" y="419207"/>
                    </a:cubicBezTo>
                    <a:close/>
                  </a:path>
                </a:pathLst>
              </a:custGeom>
              <a:solidFill>
                <a:srgbClr val="DFA54D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238" name="Freeform: Shape 237">
                <a:extLst>
                  <a:ext uri="{FF2B5EF4-FFF2-40B4-BE49-F238E27FC236}">
                    <a16:creationId xmlns:a16="http://schemas.microsoft.com/office/drawing/2014/main" id="{96FB94BB-7B70-4FBD-A355-9C8FACF6A96C}"/>
                  </a:ext>
                </a:extLst>
              </p:cNvPr>
              <p:cNvSpPr/>
              <p:nvPr/>
            </p:nvSpPr>
            <p:spPr>
              <a:xfrm>
                <a:off x="4129248" y="6859731"/>
                <a:ext cx="972937" cy="614523"/>
              </a:xfrm>
              <a:custGeom>
                <a:avLst/>
                <a:gdLst>
                  <a:gd name="connsiteX0" fmla="*/ 972938 w 972937"/>
                  <a:gd name="connsiteY0" fmla="*/ 614523 h 614523"/>
                  <a:gd name="connsiteX1" fmla="*/ 593019 w 972937"/>
                  <a:gd name="connsiteY1" fmla="*/ 554161 h 614523"/>
                  <a:gd name="connsiteX2" fmla="*/ 103386 w 972937"/>
                  <a:gd name="connsiteY2" fmla="*/ 343370 h 614523"/>
                  <a:gd name="connsiteX3" fmla="*/ 4966 w 972937"/>
                  <a:gd name="connsiteY3" fmla="*/ 130205 h 614523"/>
                  <a:gd name="connsiteX4" fmla="*/ 185008 w 972937"/>
                  <a:gd name="connsiteY4" fmla="*/ 5021 h 614523"/>
                  <a:gd name="connsiteX5" fmla="*/ 534461 w 972937"/>
                  <a:gd name="connsiteY5" fmla="*/ 53045 h 614523"/>
                  <a:gd name="connsiteX6" fmla="*/ 881067 w 972937"/>
                  <a:gd name="connsiteY6" fmla="*/ 198160 h 614523"/>
                  <a:gd name="connsiteX7" fmla="*/ 767651 w 972937"/>
                  <a:gd name="connsiteY7" fmla="*/ 166935 h 614523"/>
                  <a:gd name="connsiteX8" fmla="*/ 407189 w 972937"/>
                  <a:gd name="connsiteY8" fmla="*/ 88825 h 614523"/>
                  <a:gd name="connsiteX9" fmla="*/ 190512 w 972937"/>
                  <a:gd name="connsiteY9" fmla="*/ 100973 h 614523"/>
                  <a:gd name="connsiteX10" fmla="*/ 430061 w 972937"/>
                  <a:gd name="connsiteY10" fmla="*/ 159057 h 614523"/>
                  <a:gd name="connsiteX11" fmla="*/ 180737 w 972937"/>
                  <a:gd name="connsiteY11" fmla="*/ 147384 h 614523"/>
                  <a:gd name="connsiteX12" fmla="*/ 807797 w 972937"/>
                  <a:gd name="connsiteY12" fmla="*/ 328754 h 614523"/>
                  <a:gd name="connsiteX13" fmla="*/ 208925 w 972937"/>
                  <a:gd name="connsiteY13" fmla="*/ 228435 h 614523"/>
                  <a:gd name="connsiteX14" fmla="*/ 616272 w 972937"/>
                  <a:gd name="connsiteY14" fmla="*/ 411988 h 614523"/>
                  <a:gd name="connsiteX15" fmla="*/ 238157 w 972937"/>
                  <a:gd name="connsiteY15" fmla="*/ 311196 h 614523"/>
                  <a:gd name="connsiteX16" fmla="*/ 972938 w 972937"/>
                  <a:gd name="connsiteY16" fmla="*/ 614523 h 614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972937" h="614523">
                    <a:moveTo>
                      <a:pt x="972938" y="614523"/>
                    </a:moveTo>
                    <a:cubicBezTo>
                      <a:pt x="844812" y="606361"/>
                      <a:pt x="717444" y="586051"/>
                      <a:pt x="593019" y="554161"/>
                    </a:cubicBezTo>
                    <a:cubicBezTo>
                      <a:pt x="423133" y="510598"/>
                      <a:pt x="239485" y="458399"/>
                      <a:pt x="103386" y="343370"/>
                    </a:cubicBezTo>
                    <a:cubicBezTo>
                      <a:pt x="40083" y="289841"/>
                      <a:pt x="-17527" y="209928"/>
                      <a:pt x="4966" y="130205"/>
                    </a:cubicBezTo>
                    <a:cubicBezTo>
                      <a:pt x="26036" y="55702"/>
                      <a:pt x="108417" y="16030"/>
                      <a:pt x="185008" y="5021"/>
                    </a:cubicBezTo>
                    <a:cubicBezTo>
                      <a:pt x="302504" y="-11873"/>
                      <a:pt x="421615" y="16315"/>
                      <a:pt x="534461" y="53045"/>
                    </a:cubicBezTo>
                    <a:cubicBezTo>
                      <a:pt x="653666" y="91862"/>
                      <a:pt x="769739" y="140455"/>
                      <a:pt x="881067" y="198160"/>
                    </a:cubicBezTo>
                    <a:cubicBezTo>
                      <a:pt x="843483" y="186960"/>
                      <a:pt x="805614" y="176711"/>
                      <a:pt x="767651" y="166935"/>
                    </a:cubicBezTo>
                    <a:cubicBezTo>
                      <a:pt x="648541" y="136564"/>
                      <a:pt x="527817" y="112647"/>
                      <a:pt x="407189" y="88825"/>
                    </a:cubicBezTo>
                    <a:cubicBezTo>
                      <a:pt x="334394" y="74399"/>
                      <a:pt x="253247" y="61396"/>
                      <a:pt x="190512" y="100973"/>
                    </a:cubicBezTo>
                    <a:cubicBezTo>
                      <a:pt x="272608" y="108187"/>
                      <a:pt x="353660" y="127832"/>
                      <a:pt x="430061" y="159057"/>
                    </a:cubicBezTo>
                    <a:cubicBezTo>
                      <a:pt x="347871" y="144726"/>
                      <a:pt x="263877" y="140740"/>
                      <a:pt x="180737" y="147384"/>
                    </a:cubicBezTo>
                    <a:cubicBezTo>
                      <a:pt x="383841" y="226253"/>
                      <a:pt x="593968" y="286994"/>
                      <a:pt x="807797" y="328754"/>
                    </a:cubicBezTo>
                    <a:cubicBezTo>
                      <a:pt x="606876" y="303603"/>
                      <a:pt x="407094" y="270005"/>
                      <a:pt x="208925" y="228435"/>
                    </a:cubicBezTo>
                    <a:cubicBezTo>
                      <a:pt x="344739" y="289557"/>
                      <a:pt x="480458" y="350773"/>
                      <a:pt x="616272" y="411988"/>
                    </a:cubicBezTo>
                    <a:cubicBezTo>
                      <a:pt x="490898" y="375828"/>
                      <a:pt x="364859" y="342231"/>
                      <a:pt x="238157" y="311196"/>
                    </a:cubicBezTo>
                    <a:cubicBezTo>
                      <a:pt x="462615" y="453938"/>
                      <a:pt x="716590" y="539830"/>
                      <a:pt x="972938" y="614523"/>
                    </a:cubicBezTo>
                    <a:close/>
                  </a:path>
                </a:pathLst>
              </a:custGeom>
              <a:solidFill>
                <a:srgbClr val="CE8C4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239" name="Freeform: Shape 238">
                <a:extLst>
                  <a:ext uri="{FF2B5EF4-FFF2-40B4-BE49-F238E27FC236}">
                    <a16:creationId xmlns:a16="http://schemas.microsoft.com/office/drawing/2014/main" id="{0BF1B138-254F-4C1C-8FDD-5661FA2CCFB8}"/>
                  </a:ext>
                </a:extLst>
              </p:cNvPr>
              <p:cNvSpPr/>
              <p:nvPr/>
            </p:nvSpPr>
            <p:spPr>
              <a:xfrm>
                <a:off x="4602394" y="7056056"/>
                <a:ext cx="752817" cy="292064"/>
              </a:xfrm>
              <a:custGeom>
                <a:avLst/>
                <a:gdLst>
                  <a:gd name="connsiteX0" fmla="*/ 752817 w 752817"/>
                  <a:gd name="connsiteY0" fmla="*/ 292064 h 292064"/>
                  <a:gd name="connsiteX1" fmla="*/ 4464 w 752817"/>
                  <a:gd name="connsiteY1" fmla="*/ 1834 h 292064"/>
                  <a:gd name="connsiteX2" fmla="*/ 348507 w 752817"/>
                  <a:gd name="connsiteY2" fmla="*/ 83361 h 292064"/>
                  <a:gd name="connsiteX3" fmla="*/ 752817 w 752817"/>
                  <a:gd name="connsiteY3" fmla="*/ 292064 h 292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52817" h="292064">
                    <a:moveTo>
                      <a:pt x="752817" y="292064"/>
                    </a:moveTo>
                    <a:cubicBezTo>
                      <a:pt x="567366" y="201996"/>
                      <a:pt x="201684" y="62006"/>
                      <a:pt x="4464" y="1834"/>
                    </a:cubicBezTo>
                    <a:cubicBezTo>
                      <a:pt x="-40333" y="-11833"/>
                      <a:pt x="264798" y="54414"/>
                      <a:pt x="348507" y="83361"/>
                    </a:cubicBezTo>
                    <a:cubicBezTo>
                      <a:pt x="445883" y="117148"/>
                      <a:pt x="720643" y="234170"/>
                      <a:pt x="752817" y="292064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240" name="Freeform: Shape 239">
                <a:extLst>
                  <a:ext uri="{FF2B5EF4-FFF2-40B4-BE49-F238E27FC236}">
                    <a16:creationId xmlns:a16="http://schemas.microsoft.com/office/drawing/2014/main" id="{1BF3B332-81E8-41E9-9961-CFBC6EE59113}"/>
                  </a:ext>
                </a:extLst>
              </p:cNvPr>
              <p:cNvSpPr/>
              <p:nvPr/>
            </p:nvSpPr>
            <p:spPr>
              <a:xfrm>
                <a:off x="4787184" y="7222652"/>
                <a:ext cx="577992" cy="160490"/>
              </a:xfrm>
              <a:custGeom>
                <a:avLst/>
                <a:gdLst>
                  <a:gd name="connsiteX0" fmla="*/ 577993 w 577992"/>
                  <a:gd name="connsiteY0" fmla="*/ 160490 h 160490"/>
                  <a:gd name="connsiteX1" fmla="*/ 273242 w 577992"/>
                  <a:gd name="connsiteY1" fmla="*/ 119300 h 160490"/>
                  <a:gd name="connsiteX2" fmla="*/ 0 w 577992"/>
                  <a:gd name="connsiteY2" fmla="*/ 0 h 160490"/>
                  <a:gd name="connsiteX3" fmla="*/ 270869 w 577992"/>
                  <a:gd name="connsiteY3" fmla="*/ 61121 h 160490"/>
                  <a:gd name="connsiteX4" fmla="*/ 577993 w 577992"/>
                  <a:gd name="connsiteY4" fmla="*/ 160490 h 1604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7992" h="160490">
                    <a:moveTo>
                      <a:pt x="577993" y="160490"/>
                    </a:moveTo>
                    <a:cubicBezTo>
                      <a:pt x="428417" y="143217"/>
                      <a:pt x="355053" y="138946"/>
                      <a:pt x="273242" y="119300"/>
                    </a:cubicBezTo>
                    <a:cubicBezTo>
                      <a:pt x="193044" y="99939"/>
                      <a:pt x="0" y="0"/>
                      <a:pt x="0" y="0"/>
                    </a:cubicBezTo>
                    <a:cubicBezTo>
                      <a:pt x="87885" y="13287"/>
                      <a:pt x="180706" y="44512"/>
                      <a:pt x="270869" y="61121"/>
                    </a:cubicBezTo>
                    <a:cubicBezTo>
                      <a:pt x="367201" y="78774"/>
                      <a:pt x="487070" y="123096"/>
                      <a:pt x="577993" y="160490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grpSp>
          <p:nvGrpSpPr>
            <p:cNvPr id="200" name="Graphic 14">
              <a:extLst>
                <a:ext uri="{FF2B5EF4-FFF2-40B4-BE49-F238E27FC236}">
                  <a16:creationId xmlns:a16="http://schemas.microsoft.com/office/drawing/2014/main" id="{BC64EFD2-168C-4AF2-8EE3-57A36A8B74C0}"/>
                </a:ext>
              </a:extLst>
            </p:cNvPr>
            <p:cNvGrpSpPr/>
            <p:nvPr/>
          </p:nvGrpSpPr>
          <p:grpSpPr>
            <a:xfrm>
              <a:off x="4542489" y="3755456"/>
              <a:ext cx="529362" cy="1678366"/>
              <a:chOff x="4542489" y="3755456"/>
              <a:chExt cx="529362" cy="1678366"/>
            </a:xfrm>
          </p:grpSpPr>
          <p:sp>
            <p:nvSpPr>
              <p:cNvPr id="230" name="Freeform: Shape 229">
                <a:extLst>
                  <a:ext uri="{FF2B5EF4-FFF2-40B4-BE49-F238E27FC236}">
                    <a16:creationId xmlns:a16="http://schemas.microsoft.com/office/drawing/2014/main" id="{D6E72C36-136B-46C6-8549-9DB6D03908BE}"/>
                  </a:ext>
                </a:extLst>
              </p:cNvPr>
              <p:cNvSpPr/>
              <p:nvPr/>
            </p:nvSpPr>
            <p:spPr>
              <a:xfrm>
                <a:off x="4542489" y="3755456"/>
                <a:ext cx="529362" cy="1678366"/>
              </a:xfrm>
              <a:custGeom>
                <a:avLst/>
                <a:gdLst>
                  <a:gd name="connsiteX0" fmla="*/ 144757 w 529362"/>
                  <a:gd name="connsiteY0" fmla="*/ 44892 h 1678366"/>
                  <a:gd name="connsiteX1" fmla="*/ 422459 w 529362"/>
                  <a:gd name="connsiteY1" fmla="*/ 609692 h 1678366"/>
                  <a:gd name="connsiteX2" fmla="*/ 459663 w 529362"/>
                  <a:gd name="connsiteY2" fmla="*/ 753668 h 1678366"/>
                  <a:gd name="connsiteX3" fmla="*/ 527143 w 529362"/>
                  <a:gd name="connsiteY3" fmla="*/ 1427518 h 1678366"/>
                  <a:gd name="connsiteX4" fmla="*/ 445996 w 529362"/>
                  <a:gd name="connsiteY4" fmla="*/ 1676179 h 1678366"/>
                  <a:gd name="connsiteX5" fmla="*/ 274212 w 529362"/>
                  <a:gd name="connsiteY5" fmla="*/ 1510658 h 1678366"/>
                  <a:gd name="connsiteX6" fmla="*/ 95879 w 529362"/>
                  <a:gd name="connsiteY6" fmla="*/ 1131024 h 1678366"/>
                  <a:gd name="connsiteX7" fmla="*/ 47476 w 529362"/>
                  <a:gd name="connsiteY7" fmla="*/ 954969 h 1678366"/>
                  <a:gd name="connsiteX8" fmla="*/ 2204 w 529362"/>
                  <a:gd name="connsiteY8" fmla="*/ 617190 h 1678366"/>
                  <a:gd name="connsiteX9" fmla="*/ 47855 w 529362"/>
                  <a:gd name="connsiteY9" fmla="*/ 185356 h 1678366"/>
                  <a:gd name="connsiteX10" fmla="*/ 80694 w 529362"/>
                  <a:gd name="connsiteY10" fmla="*/ 100223 h 1678366"/>
                  <a:gd name="connsiteX11" fmla="*/ 105370 w 529362"/>
                  <a:gd name="connsiteY11" fmla="*/ 220188 h 1678366"/>
                  <a:gd name="connsiteX12" fmla="*/ 122453 w 529362"/>
                  <a:gd name="connsiteY12" fmla="*/ 178997 h 1678366"/>
                  <a:gd name="connsiteX13" fmla="*/ 152539 w 529362"/>
                  <a:gd name="connsiteY13" fmla="*/ 233380 h 1678366"/>
                  <a:gd name="connsiteX14" fmla="*/ 102523 w 529362"/>
                  <a:gd name="connsiteY14" fmla="*/ 0 h 1678366"/>
                  <a:gd name="connsiteX15" fmla="*/ 144757 w 529362"/>
                  <a:gd name="connsiteY15" fmla="*/ 44892 h 1678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29362" h="1678366">
                    <a:moveTo>
                      <a:pt x="144757" y="44892"/>
                    </a:moveTo>
                    <a:cubicBezTo>
                      <a:pt x="283608" y="202914"/>
                      <a:pt x="364660" y="406208"/>
                      <a:pt x="422459" y="609692"/>
                    </a:cubicBezTo>
                    <a:cubicBezTo>
                      <a:pt x="436031" y="657336"/>
                      <a:pt x="448464" y="705360"/>
                      <a:pt x="459663" y="753668"/>
                    </a:cubicBezTo>
                    <a:cubicBezTo>
                      <a:pt x="511103" y="974425"/>
                      <a:pt x="537488" y="1201257"/>
                      <a:pt x="527143" y="1427518"/>
                    </a:cubicBezTo>
                    <a:cubicBezTo>
                      <a:pt x="524486" y="1487026"/>
                      <a:pt x="520025" y="1654255"/>
                      <a:pt x="445996" y="1676179"/>
                    </a:cubicBezTo>
                    <a:cubicBezTo>
                      <a:pt x="374151" y="1697533"/>
                      <a:pt x="303634" y="1556689"/>
                      <a:pt x="274212" y="1510658"/>
                    </a:cubicBezTo>
                    <a:cubicBezTo>
                      <a:pt x="198760" y="1392402"/>
                      <a:pt x="139632" y="1264276"/>
                      <a:pt x="95879" y="1131024"/>
                    </a:cubicBezTo>
                    <a:cubicBezTo>
                      <a:pt x="76897" y="1073130"/>
                      <a:pt x="60763" y="1014382"/>
                      <a:pt x="47476" y="954969"/>
                    </a:cubicBezTo>
                    <a:cubicBezTo>
                      <a:pt x="22704" y="843926"/>
                      <a:pt x="7804" y="730795"/>
                      <a:pt x="2204" y="617190"/>
                    </a:cubicBezTo>
                    <a:cubicBezTo>
                      <a:pt x="-4819" y="471885"/>
                      <a:pt x="3533" y="323068"/>
                      <a:pt x="47855" y="185356"/>
                    </a:cubicBezTo>
                    <a:cubicBezTo>
                      <a:pt x="57156" y="156409"/>
                      <a:pt x="67976" y="128032"/>
                      <a:pt x="80694" y="100223"/>
                    </a:cubicBezTo>
                    <a:cubicBezTo>
                      <a:pt x="88951" y="140180"/>
                      <a:pt x="97208" y="180231"/>
                      <a:pt x="105370" y="220188"/>
                    </a:cubicBezTo>
                    <a:cubicBezTo>
                      <a:pt x="111064" y="206426"/>
                      <a:pt x="116759" y="192664"/>
                      <a:pt x="122453" y="178997"/>
                    </a:cubicBezTo>
                    <a:cubicBezTo>
                      <a:pt x="132514" y="197125"/>
                      <a:pt x="142574" y="215158"/>
                      <a:pt x="152539" y="233380"/>
                    </a:cubicBezTo>
                    <a:cubicBezTo>
                      <a:pt x="157285" y="152992"/>
                      <a:pt x="139822" y="71466"/>
                      <a:pt x="102523" y="0"/>
                    </a:cubicBezTo>
                    <a:cubicBezTo>
                      <a:pt x="117138" y="14521"/>
                      <a:pt x="131185" y="29517"/>
                      <a:pt x="144757" y="44892"/>
                    </a:cubicBezTo>
                    <a:close/>
                  </a:path>
                </a:pathLst>
              </a:custGeom>
              <a:solidFill>
                <a:srgbClr val="FBC25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231" name="Freeform: Shape 230">
                <a:extLst>
                  <a:ext uri="{FF2B5EF4-FFF2-40B4-BE49-F238E27FC236}">
                    <a16:creationId xmlns:a16="http://schemas.microsoft.com/office/drawing/2014/main" id="{B1F5A9EB-8BD9-45B1-8499-46E849F34D56}"/>
                  </a:ext>
                </a:extLst>
              </p:cNvPr>
              <p:cNvSpPr/>
              <p:nvPr/>
            </p:nvSpPr>
            <p:spPr>
              <a:xfrm>
                <a:off x="4590154" y="3755456"/>
                <a:ext cx="277322" cy="1487025"/>
              </a:xfrm>
              <a:custGeom>
                <a:avLst/>
                <a:gdLst>
                  <a:gd name="connsiteX0" fmla="*/ 97091 w 277322"/>
                  <a:gd name="connsiteY0" fmla="*/ 44892 h 1487025"/>
                  <a:gd name="connsiteX1" fmla="*/ 175296 w 277322"/>
                  <a:gd name="connsiteY1" fmla="*/ 214588 h 1487025"/>
                  <a:gd name="connsiteX2" fmla="*/ 133252 w 277322"/>
                  <a:gd name="connsiteY2" fmla="*/ 173493 h 1487025"/>
                  <a:gd name="connsiteX3" fmla="*/ 177194 w 277322"/>
                  <a:gd name="connsiteY3" fmla="*/ 327624 h 1487025"/>
                  <a:gd name="connsiteX4" fmla="*/ 141888 w 277322"/>
                  <a:gd name="connsiteY4" fmla="*/ 270394 h 1487025"/>
                  <a:gd name="connsiteX5" fmla="*/ 277323 w 277322"/>
                  <a:gd name="connsiteY5" fmla="*/ 1487026 h 1487025"/>
                  <a:gd name="connsiteX6" fmla="*/ 92251 w 277322"/>
                  <a:gd name="connsiteY6" fmla="*/ 278651 h 1487025"/>
                  <a:gd name="connsiteX7" fmla="*/ 73269 w 277322"/>
                  <a:gd name="connsiteY7" fmla="*/ 415794 h 1487025"/>
                  <a:gd name="connsiteX8" fmla="*/ 41760 w 277322"/>
                  <a:gd name="connsiteY8" fmla="*/ 225313 h 1487025"/>
                  <a:gd name="connsiteX9" fmla="*/ 24866 w 277322"/>
                  <a:gd name="connsiteY9" fmla="*/ 383335 h 1487025"/>
                  <a:gd name="connsiteX10" fmla="*/ 0 w 277322"/>
                  <a:gd name="connsiteY10" fmla="*/ 185451 h 1487025"/>
                  <a:gd name="connsiteX11" fmla="*/ 32838 w 277322"/>
                  <a:gd name="connsiteY11" fmla="*/ 100318 h 1487025"/>
                  <a:gd name="connsiteX12" fmla="*/ 57515 w 277322"/>
                  <a:gd name="connsiteY12" fmla="*/ 220283 h 1487025"/>
                  <a:gd name="connsiteX13" fmla="*/ 74598 w 277322"/>
                  <a:gd name="connsiteY13" fmla="*/ 179092 h 1487025"/>
                  <a:gd name="connsiteX14" fmla="*/ 104684 w 277322"/>
                  <a:gd name="connsiteY14" fmla="*/ 233475 h 1487025"/>
                  <a:gd name="connsiteX15" fmla="*/ 54857 w 277322"/>
                  <a:gd name="connsiteY15" fmla="*/ 0 h 1487025"/>
                  <a:gd name="connsiteX16" fmla="*/ 97091 w 277322"/>
                  <a:gd name="connsiteY16" fmla="*/ 44892 h 1487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77322" h="1487025">
                    <a:moveTo>
                      <a:pt x="97091" y="44892"/>
                    </a:moveTo>
                    <a:cubicBezTo>
                      <a:pt x="128791" y="98610"/>
                      <a:pt x="155080" y="155555"/>
                      <a:pt x="175296" y="214588"/>
                    </a:cubicBezTo>
                    <a:cubicBezTo>
                      <a:pt x="161250" y="200921"/>
                      <a:pt x="147298" y="187160"/>
                      <a:pt x="133252" y="173493"/>
                    </a:cubicBezTo>
                    <a:cubicBezTo>
                      <a:pt x="156030" y="221991"/>
                      <a:pt x="171025" y="274285"/>
                      <a:pt x="177194" y="327624"/>
                    </a:cubicBezTo>
                    <a:cubicBezTo>
                      <a:pt x="159162" y="313578"/>
                      <a:pt x="146444" y="292888"/>
                      <a:pt x="141888" y="270394"/>
                    </a:cubicBezTo>
                    <a:cubicBezTo>
                      <a:pt x="212215" y="672616"/>
                      <a:pt x="257392" y="1079204"/>
                      <a:pt x="277323" y="1487026"/>
                    </a:cubicBezTo>
                    <a:cubicBezTo>
                      <a:pt x="192854" y="1088221"/>
                      <a:pt x="142553" y="683151"/>
                      <a:pt x="92251" y="278651"/>
                    </a:cubicBezTo>
                    <a:cubicBezTo>
                      <a:pt x="85987" y="324397"/>
                      <a:pt x="79628" y="370048"/>
                      <a:pt x="73269" y="415794"/>
                    </a:cubicBezTo>
                    <a:cubicBezTo>
                      <a:pt x="62735" y="352300"/>
                      <a:pt x="52295" y="288806"/>
                      <a:pt x="41760" y="225313"/>
                    </a:cubicBezTo>
                    <a:cubicBezTo>
                      <a:pt x="22304" y="275235"/>
                      <a:pt x="16419" y="330376"/>
                      <a:pt x="24866" y="383335"/>
                    </a:cubicBezTo>
                    <a:cubicBezTo>
                      <a:pt x="9396" y="318228"/>
                      <a:pt x="2942" y="251982"/>
                      <a:pt x="0" y="185451"/>
                    </a:cubicBezTo>
                    <a:cubicBezTo>
                      <a:pt x="9301" y="156504"/>
                      <a:pt x="20121" y="128126"/>
                      <a:pt x="32838" y="100318"/>
                    </a:cubicBezTo>
                    <a:cubicBezTo>
                      <a:pt x="41095" y="140275"/>
                      <a:pt x="49352" y="180326"/>
                      <a:pt x="57515" y="220283"/>
                    </a:cubicBezTo>
                    <a:cubicBezTo>
                      <a:pt x="63209" y="206521"/>
                      <a:pt x="68904" y="192759"/>
                      <a:pt x="74598" y="179092"/>
                    </a:cubicBezTo>
                    <a:cubicBezTo>
                      <a:pt x="84658" y="197220"/>
                      <a:pt x="94719" y="215252"/>
                      <a:pt x="104684" y="233475"/>
                    </a:cubicBezTo>
                    <a:cubicBezTo>
                      <a:pt x="109619" y="152992"/>
                      <a:pt x="92156" y="71466"/>
                      <a:pt x="54857" y="0"/>
                    </a:cubicBezTo>
                    <a:cubicBezTo>
                      <a:pt x="69473" y="14521"/>
                      <a:pt x="83519" y="29517"/>
                      <a:pt x="97091" y="44892"/>
                    </a:cubicBezTo>
                    <a:close/>
                  </a:path>
                </a:pathLst>
              </a:custGeom>
              <a:solidFill>
                <a:srgbClr val="CE8C4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232" name="Freeform: Shape 231">
                <a:extLst>
                  <a:ext uri="{FF2B5EF4-FFF2-40B4-BE49-F238E27FC236}">
                    <a16:creationId xmlns:a16="http://schemas.microsoft.com/office/drawing/2014/main" id="{ADA44667-2523-4A18-97ED-BFD6DC40758A}"/>
                  </a:ext>
                </a:extLst>
              </p:cNvPr>
              <p:cNvSpPr/>
              <p:nvPr/>
            </p:nvSpPr>
            <p:spPr>
              <a:xfrm>
                <a:off x="4670447" y="4200671"/>
                <a:ext cx="145538" cy="909507"/>
              </a:xfrm>
              <a:custGeom>
                <a:avLst/>
                <a:gdLst>
                  <a:gd name="connsiteX0" fmla="*/ 43943 w 145538"/>
                  <a:gd name="connsiteY0" fmla="*/ 174537 h 909507"/>
                  <a:gd name="connsiteX1" fmla="*/ 0 w 145538"/>
                  <a:gd name="connsiteY1" fmla="*/ 0 h 909507"/>
                  <a:gd name="connsiteX2" fmla="*/ 19266 w 145538"/>
                  <a:gd name="connsiteY2" fmla="*/ 282922 h 909507"/>
                  <a:gd name="connsiteX3" fmla="*/ 41000 w 145538"/>
                  <a:gd name="connsiteY3" fmla="*/ 512316 h 909507"/>
                  <a:gd name="connsiteX4" fmla="*/ 141983 w 145538"/>
                  <a:gd name="connsiteY4" fmla="*/ 909508 h 909507"/>
                  <a:gd name="connsiteX5" fmla="*/ 122812 w 145538"/>
                  <a:gd name="connsiteY5" fmla="*/ 737534 h 909507"/>
                  <a:gd name="connsiteX6" fmla="*/ 96142 w 145538"/>
                  <a:gd name="connsiteY6" fmla="*/ 546958 h 909507"/>
                  <a:gd name="connsiteX7" fmla="*/ 43943 w 145538"/>
                  <a:gd name="connsiteY7" fmla="*/ 174537 h 9095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5538" h="909507">
                    <a:moveTo>
                      <a:pt x="43943" y="174537"/>
                    </a:moveTo>
                    <a:cubicBezTo>
                      <a:pt x="35591" y="114839"/>
                      <a:pt x="26859" y="54003"/>
                      <a:pt x="0" y="0"/>
                    </a:cubicBezTo>
                    <a:cubicBezTo>
                      <a:pt x="6454" y="94339"/>
                      <a:pt x="12813" y="188583"/>
                      <a:pt x="19266" y="282922"/>
                    </a:cubicBezTo>
                    <a:cubicBezTo>
                      <a:pt x="24486" y="359608"/>
                      <a:pt x="29706" y="436294"/>
                      <a:pt x="41000" y="512316"/>
                    </a:cubicBezTo>
                    <a:cubicBezTo>
                      <a:pt x="60741" y="645093"/>
                      <a:pt x="93675" y="784229"/>
                      <a:pt x="141983" y="909508"/>
                    </a:cubicBezTo>
                    <a:cubicBezTo>
                      <a:pt x="154701" y="861674"/>
                      <a:pt x="129740" y="787076"/>
                      <a:pt x="122812" y="737534"/>
                    </a:cubicBezTo>
                    <a:cubicBezTo>
                      <a:pt x="113890" y="674040"/>
                      <a:pt x="105064" y="610546"/>
                      <a:pt x="96142" y="546958"/>
                    </a:cubicBezTo>
                    <a:cubicBezTo>
                      <a:pt x="78679" y="422817"/>
                      <a:pt x="61311" y="298677"/>
                      <a:pt x="43943" y="174537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233" name="Freeform: Shape 232">
                <a:extLst>
                  <a:ext uri="{FF2B5EF4-FFF2-40B4-BE49-F238E27FC236}">
                    <a16:creationId xmlns:a16="http://schemas.microsoft.com/office/drawing/2014/main" id="{F673DC12-796A-485A-B603-98C5E5A1FA3B}"/>
                  </a:ext>
                </a:extLst>
              </p:cNvPr>
              <p:cNvSpPr/>
              <p:nvPr/>
            </p:nvSpPr>
            <p:spPr>
              <a:xfrm>
                <a:off x="4790032" y="4170111"/>
                <a:ext cx="133058" cy="870595"/>
              </a:xfrm>
              <a:custGeom>
                <a:avLst/>
                <a:gdLst>
                  <a:gd name="connsiteX0" fmla="*/ 0 w 133058"/>
                  <a:gd name="connsiteY0" fmla="*/ 0 h 870595"/>
                  <a:gd name="connsiteX1" fmla="*/ 110379 w 133058"/>
                  <a:gd name="connsiteY1" fmla="*/ 427942 h 870595"/>
                  <a:gd name="connsiteX2" fmla="*/ 113700 w 133058"/>
                  <a:gd name="connsiteY2" fmla="*/ 870595 h 870595"/>
                  <a:gd name="connsiteX3" fmla="*/ 76211 w 133058"/>
                  <a:gd name="connsiteY3" fmla="*/ 434681 h 870595"/>
                  <a:gd name="connsiteX4" fmla="*/ 0 w 133058"/>
                  <a:gd name="connsiteY4" fmla="*/ 0 h 870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3058" h="870595">
                    <a:moveTo>
                      <a:pt x="0" y="0"/>
                    </a:moveTo>
                    <a:cubicBezTo>
                      <a:pt x="36824" y="144641"/>
                      <a:pt x="90448" y="277987"/>
                      <a:pt x="110379" y="427942"/>
                    </a:cubicBezTo>
                    <a:cubicBezTo>
                      <a:pt x="128411" y="564041"/>
                      <a:pt x="149196" y="736585"/>
                      <a:pt x="113700" y="870595"/>
                    </a:cubicBezTo>
                    <a:cubicBezTo>
                      <a:pt x="85702" y="730511"/>
                      <a:pt x="92346" y="577233"/>
                      <a:pt x="76211" y="434681"/>
                    </a:cubicBezTo>
                    <a:cubicBezTo>
                      <a:pt x="59603" y="288522"/>
                      <a:pt x="36350" y="142742"/>
                      <a:pt x="0" y="0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234" name="Freeform: Shape 233">
                <a:extLst>
                  <a:ext uri="{FF2B5EF4-FFF2-40B4-BE49-F238E27FC236}">
                    <a16:creationId xmlns:a16="http://schemas.microsoft.com/office/drawing/2014/main" id="{1F4829D9-7142-450C-AF69-4C98C413FF66}"/>
                  </a:ext>
                </a:extLst>
              </p:cNvPr>
              <p:cNvSpPr/>
              <p:nvPr/>
            </p:nvSpPr>
            <p:spPr>
              <a:xfrm>
                <a:off x="4945659" y="4540159"/>
                <a:ext cx="8943" cy="81431"/>
              </a:xfrm>
              <a:custGeom>
                <a:avLst/>
                <a:gdLst>
                  <a:gd name="connsiteX0" fmla="*/ 2585 w 8943"/>
                  <a:gd name="connsiteY0" fmla="*/ 0 h 81431"/>
                  <a:gd name="connsiteX1" fmla="*/ 8944 w 8943"/>
                  <a:gd name="connsiteY1" fmla="*/ 59128 h 81431"/>
                  <a:gd name="connsiteX2" fmla="*/ 4198 w 8943"/>
                  <a:gd name="connsiteY2" fmla="*/ 81431 h 81431"/>
                  <a:gd name="connsiteX3" fmla="*/ 2585 w 8943"/>
                  <a:gd name="connsiteY3" fmla="*/ 0 h 814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43" h="81431">
                    <a:moveTo>
                      <a:pt x="2585" y="0"/>
                    </a:moveTo>
                    <a:cubicBezTo>
                      <a:pt x="4862" y="19646"/>
                      <a:pt x="7045" y="39387"/>
                      <a:pt x="8944" y="59128"/>
                    </a:cubicBezTo>
                    <a:cubicBezTo>
                      <a:pt x="7425" y="66531"/>
                      <a:pt x="5812" y="74029"/>
                      <a:pt x="4198" y="81431"/>
                    </a:cubicBezTo>
                    <a:cubicBezTo>
                      <a:pt x="-832" y="54572"/>
                      <a:pt x="-1307" y="26954"/>
                      <a:pt x="2585" y="0"/>
                    </a:cubicBezTo>
                    <a:close/>
                  </a:path>
                </a:pathLst>
              </a:custGeom>
              <a:solidFill>
                <a:srgbClr val="CF8C44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235" name="Freeform: Shape 234">
                <a:extLst>
                  <a:ext uri="{FF2B5EF4-FFF2-40B4-BE49-F238E27FC236}">
                    <a16:creationId xmlns:a16="http://schemas.microsoft.com/office/drawing/2014/main" id="{16D47535-7D94-403D-A488-A50E6305FC31}"/>
                  </a:ext>
                </a:extLst>
              </p:cNvPr>
              <p:cNvSpPr/>
              <p:nvPr/>
            </p:nvSpPr>
            <p:spPr>
              <a:xfrm>
                <a:off x="4624132" y="4503619"/>
                <a:ext cx="447719" cy="930203"/>
              </a:xfrm>
              <a:custGeom>
                <a:avLst/>
                <a:gdLst>
                  <a:gd name="connsiteX0" fmla="*/ 376217 w 447719"/>
                  <a:gd name="connsiteY0" fmla="*/ 0 h 930203"/>
                  <a:gd name="connsiteX1" fmla="*/ 378020 w 447719"/>
                  <a:gd name="connsiteY1" fmla="*/ 5505 h 930203"/>
                  <a:gd name="connsiteX2" fmla="*/ 445500 w 447719"/>
                  <a:gd name="connsiteY2" fmla="*/ 679355 h 930203"/>
                  <a:gd name="connsiteX3" fmla="*/ 364354 w 447719"/>
                  <a:gd name="connsiteY3" fmla="*/ 928015 h 930203"/>
                  <a:gd name="connsiteX4" fmla="*/ 192569 w 447719"/>
                  <a:gd name="connsiteY4" fmla="*/ 762495 h 930203"/>
                  <a:gd name="connsiteX5" fmla="*/ 14236 w 447719"/>
                  <a:gd name="connsiteY5" fmla="*/ 382861 h 930203"/>
                  <a:gd name="connsiteX6" fmla="*/ 0 w 447719"/>
                  <a:gd name="connsiteY6" fmla="*/ 322689 h 930203"/>
                  <a:gd name="connsiteX7" fmla="*/ 98325 w 447719"/>
                  <a:gd name="connsiteY7" fmla="*/ 552177 h 930203"/>
                  <a:gd name="connsiteX8" fmla="*/ 28567 w 447719"/>
                  <a:gd name="connsiteY8" fmla="*/ 117781 h 930203"/>
                  <a:gd name="connsiteX9" fmla="*/ 218195 w 447719"/>
                  <a:gd name="connsiteY9" fmla="*/ 639778 h 930203"/>
                  <a:gd name="connsiteX10" fmla="*/ 141793 w 447719"/>
                  <a:gd name="connsiteY10" fmla="*/ 315096 h 930203"/>
                  <a:gd name="connsiteX11" fmla="*/ 246572 w 447719"/>
                  <a:gd name="connsiteY11" fmla="*/ 636456 h 930203"/>
                  <a:gd name="connsiteX12" fmla="*/ 270774 w 447719"/>
                  <a:gd name="connsiteY12" fmla="*/ 661037 h 930203"/>
                  <a:gd name="connsiteX13" fmla="*/ 281499 w 447719"/>
                  <a:gd name="connsiteY13" fmla="*/ 364733 h 930203"/>
                  <a:gd name="connsiteX14" fmla="*/ 330092 w 447719"/>
                  <a:gd name="connsiteY14" fmla="*/ 642435 h 930203"/>
                  <a:gd name="connsiteX15" fmla="*/ 330282 w 447719"/>
                  <a:gd name="connsiteY15" fmla="*/ 95478 h 930203"/>
                  <a:gd name="connsiteX16" fmla="*/ 334647 w 447719"/>
                  <a:gd name="connsiteY16" fmla="*/ 75073 h 930203"/>
                  <a:gd name="connsiteX17" fmla="*/ 392731 w 447719"/>
                  <a:gd name="connsiteY17" fmla="*/ 353629 h 930203"/>
                  <a:gd name="connsiteX18" fmla="*/ 376217 w 447719"/>
                  <a:gd name="connsiteY18" fmla="*/ 0 h 9302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47719" h="930203">
                    <a:moveTo>
                      <a:pt x="376217" y="0"/>
                    </a:moveTo>
                    <a:cubicBezTo>
                      <a:pt x="376882" y="1803"/>
                      <a:pt x="377451" y="3606"/>
                      <a:pt x="378020" y="5505"/>
                    </a:cubicBezTo>
                    <a:cubicBezTo>
                      <a:pt x="429461" y="226262"/>
                      <a:pt x="455845" y="453093"/>
                      <a:pt x="445500" y="679355"/>
                    </a:cubicBezTo>
                    <a:cubicBezTo>
                      <a:pt x="442843" y="738862"/>
                      <a:pt x="438382" y="906091"/>
                      <a:pt x="364354" y="928015"/>
                    </a:cubicBezTo>
                    <a:cubicBezTo>
                      <a:pt x="292508" y="949369"/>
                      <a:pt x="221991" y="808525"/>
                      <a:pt x="192569" y="762495"/>
                    </a:cubicBezTo>
                    <a:cubicBezTo>
                      <a:pt x="117117" y="644239"/>
                      <a:pt x="57989" y="516112"/>
                      <a:pt x="14236" y="382861"/>
                    </a:cubicBezTo>
                    <a:cubicBezTo>
                      <a:pt x="10914" y="361886"/>
                      <a:pt x="6644" y="341481"/>
                      <a:pt x="0" y="322689"/>
                    </a:cubicBezTo>
                    <a:cubicBezTo>
                      <a:pt x="27618" y="401273"/>
                      <a:pt x="60552" y="477959"/>
                      <a:pt x="98325" y="552177"/>
                    </a:cubicBezTo>
                    <a:cubicBezTo>
                      <a:pt x="64348" y="409150"/>
                      <a:pt x="30181" y="264795"/>
                      <a:pt x="28567" y="117781"/>
                    </a:cubicBezTo>
                    <a:cubicBezTo>
                      <a:pt x="87221" y="293362"/>
                      <a:pt x="150525" y="467519"/>
                      <a:pt x="218195" y="639778"/>
                    </a:cubicBezTo>
                    <a:cubicBezTo>
                      <a:pt x="192759" y="531582"/>
                      <a:pt x="167229" y="423387"/>
                      <a:pt x="141793" y="315096"/>
                    </a:cubicBezTo>
                    <a:cubicBezTo>
                      <a:pt x="173967" y="423102"/>
                      <a:pt x="208894" y="530349"/>
                      <a:pt x="246572" y="636456"/>
                    </a:cubicBezTo>
                    <a:cubicBezTo>
                      <a:pt x="250653" y="648225"/>
                      <a:pt x="258341" y="662271"/>
                      <a:pt x="270774" y="661037"/>
                    </a:cubicBezTo>
                    <a:cubicBezTo>
                      <a:pt x="258246" y="561953"/>
                      <a:pt x="246288" y="458218"/>
                      <a:pt x="281499" y="364733"/>
                    </a:cubicBezTo>
                    <a:cubicBezTo>
                      <a:pt x="283207" y="459072"/>
                      <a:pt x="299626" y="553032"/>
                      <a:pt x="330092" y="642435"/>
                    </a:cubicBezTo>
                    <a:cubicBezTo>
                      <a:pt x="348029" y="460686"/>
                      <a:pt x="348029" y="277228"/>
                      <a:pt x="330282" y="95478"/>
                    </a:cubicBezTo>
                    <a:cubicBezTo>
                      <a:pt x="331800" y="88739"/>
                      <a:pt x="333129" y="81906"/>
                      <a:pt x="334647" y="75073"/>
                    </a:cubicBezTo>
                    <a:cubicBezTo>
                      <a:pt x="354009" y="167893"/>
                      <a:pt x="373370" y="260714"/>
                      <a:pt x="392731" y="353629"/>
                    </a:cubicBezTo>
                    <a:cubicBezTo>
                      <a:pt x="382956" y="236037"/>
                      <a:pt x="377546" y="118066"/>
                      <a:pt x="376217" y="0"/>
                    </a:cubicBezTo>
                    <a:close/>
                  </a:path>
                </a:pathLst>
              </a:custGeom>
              <a:solidFill>
                <a:srgbClr val="CF8C44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grpSp>
          <p:nvGrpSpPr>
            <p:cNvPr id="201" name="Graphic 14">
              <a:extLst>
                <a:ext uri="{FF2B5EF4-FFF2-40B4-BE49-F238E27FC236}">
                  <a16:creationId xmlns:a16="http://schemas.microsoft.com/office/drawing/2014/main" id="{68B2D657-1052-449D-9123-E957D4D6CD9D}"/>
                </a:ext>
              </a:extLst>
            </p:cNvPr>
            <p:cNvGrpSpPr/>
            <p:nvPr/>
          </p:nvGrpSpPr>
          <p:grpSpPr>
            <a:xfrm>
              <a:off x="5480396" y="4938964"/>
              <a:ext cx="564800" cy="567837"/>
              <a:chOff x="5480396" y="4938964"/>
              <a:chExt cx="564800" cy="567837"/>
            </a:xfrm>
          </p:grpSpPr>
          <p:sp>
            <p:nvSpPr>
              <p:cNvPr id="228" name="Freeform: Shape 227">
                <a:extLst>
                  <a:ext uri="{FF2B5EF4-FFF2-40B4-BE49-F238E27FC236}">
                    <a16:creationId xmlns:a16="http://schemas.microsoft.com/office/drawing/2014/main" id="{C0A80B22-76F8-4BB4-A2C8-117B51782882}"/>
                  </a:ext>
                </a:extLst>
              </p:cNvPr>
              <p:cNvSpPr/>
              <p:nvPr/>
            </p:nvSpPr>
            <p:spPr>
              <a:xfrm>
                <a:off x="6025076" y="5490477"/>
                <a:ext cx="20120" cy="16324"/>
              </a:xfrm>
              <a:custGeom>
                <a:avLst/>
                <a:gdLst>
                  <a:gd name="connsiteX0" fmla="*/ 20121 w 20120"/>
                  <a:gd name="connsiteY0" fmla="*/ 16324 h 16324"/>
                  <a:gd name="connsiteX1" fmla="*/ 0 w 20120"/>
                  <a:gd name="connsiteY1" fmla="*/ 0 h 16324"/>
                  <a:gd name="connsiteX2" fmla="*/ 20121 w 20120"/>
                  <a:gd name="connsiteY2" fmla="*/ 16324 h 163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120" h="16324">
                    <a:moveTo>
                      <a:pt x="20121" y="16324"/>
                    </a:moveTo>
                    <a:cubicBezTo>
                      <a:pt x="13287" y="11009"/>
                      <a:pt x="6644" y="5600"/>
                      <a:pt x="0" y="0"/>
                    </a:cubicBezTo>
                    <a:cubicBezTo>
                      <a:pt x="6739" y="5505"/>
                      <a:pt x="13382" y="10915"/>
                      <a:pt x="20121" y="16324"/>
                    </a:cubicBezTo>
                    <a:close/>
                  </a:path>
                </a:pathLst>
              </a:custGeom>
              <a:solidFill>
                <a:srgbClr val="CE8C4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229" name="Freeform: Shape 228">
                <a:extLst>
                  <a:ext uri="{FF2B5EF4-FFF2-40B4-BE49-F238E27FC236}">
                    <a16:creationId xmlns:a16="http://schemas.microsoft.com/office/drawing/2014/main" id="{3CC27F14-C4EA-4B5A-BFCF-B45EA49C9B20}"/>
                  </a:ext>
                </a:extLst>
              </p:cNvPr>
              <p:cNvSpPr/>
              <p:nvPr/>
            </p:nvSpPr>
            <p:spPr>
              <a:xfrm>
                <a:off x="5480396" y="4938964"/>
                <a:ext cx="391877" cy="320695"/>
              </a:xfrm>
              <a:custGeom>
                <a:avLst/>
                <a:gdLst>
                  <a:gd name="connsiteX0" fmla="*/ 391877 w 391877"/>
                  <a:gd name="connsiteY0" fmla="*/ 320696 h 320695"/>
                  <a:gd name="connsiteX1" fmla="*/ 355432 w 391877"/>
                  <a:gd name="connsiteY1" fmla="*/ 300575 h 320695"/>
                  <a:gd name="connsiteX2" fmla="*/ 0 w 391877"/>
                  <a:gd name="connsiteY2" fmla="*/ 0 h 320695"/>
                  <a:gd name="connsiteX3" fmla="*/ 206995 w 391877"/>
                  <a:gd name="connsiteY3" fmla="*/ 148152 h 320695"/>
                  <a:gd name="connsiteX4" fmla="*/ 302189 w 391877"/>
                  <a:gd name="connsiteY4" fmla="*/ 231482 h 320695"/>
                  <a:gd name="connsiteX5" fmla="*/ 391877 w 391877"/>
                  <a:gd name="connsiteY5" fmla="*/ 320696 h 3206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1877" h="320695">
                    <a:moveTo>
                      <a:pt x="391877" y="320696"/>
                    </a:moveTo>
                    <a:cubicBezTo>
                      <a:pt x="377831" y="319082"/>
                      <a:pt x="366252" y="309592"/>
                      <a:pt x="355432" y="300575"/>
                    </a:cubicBezTo>
                    <a:cubicBezTo>
                      <a:pt x="237556" y="201111"/>
                      <a:pt x="111328" y="106582"/>
                      <a:pt x="0" y="0"/>
                    </a:cubicBezTo>
                    <a:cubicBezTo>
                      <a:pt x="72700" y="43278"/>
                      <a:pt x="141603" y="94529"/>
                      <a:pt x="206995" y="148152"/>
                    </a:cubicBezTo>
                    <a:cubicBezTo>
                      <a:pt x="239644" y="174916"/>
                      <a:pt x="271343" y="202725"/>
                      <a:pt x="302189" y="231482"/>
                    </a:cubicBezTo>
                    <a:cubicBezTo>
                      <a:pt x="317089" y="245243"/>
                      <a:pt x="374604" y="320316"/>
                      <a:pt x="391877" y="320696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grpSp>
          <p:nvGrpSpPr>
            <p:cNvPr id="202" name="Graphic 14">
              <a:extLst>
                <a:ext uri="{FF2B5EF4-FFF2-40B4-BE49-F238E27FC236}">
                  <a16:creationId xmlns:a16="http://schemas.microsoft.com/office/drawing/2014/main" id="{CA798165-5961-4992-98FA-CEE694D4B1A9}"/>
                </a:ext>
              </a:extLst>
            </p:cNvPr>
            <p:cNvGrpSpPr/>
            <p:nvPr/>
          </p:nvGrpSpPr>
          <p:grpSpPr>
            <a:xfrm>
              <a:off x="6715521" y="4223758"/>
              <a:ext cx="1226432" cy="1002057"/>
              <a:chOff x="6715521" y="4223758"/>
              <a:chExt cx="1226432" cy="1002057"/>
            </a:xfrm>
          </p:grpSpPr>
          <p:sp>
            <p:nvSpPr>
              <p:cNvPr id="222" name="Freeform: Shape 221">
                <a:extLst>
                  <a:ext uri="{FF2B5EF4-FFF2-40B4-BE49-F238E27FC236}">
                    <a16:creationId xmlns:a16="http://schemas.microsoft.com/office/drawing/2014/main" id="{98CB2252-8CF8-415D-A58B-46547150AB24}"/>
                  </a:ext>
                </a:extLst>
              </p:cNvPr>
              <p:cNvSpPr/>
              <p:nvPr/>
            </p:nvSpPr>
            <p:spPr>
              <a:xfrm>
                <a:off x="6715521" y="4223758"/>
                <a:ext cx="1226432" cy="1002057"/>
              </a:xfrm>
              <a:custGeom>
                <a:avLst/>
                <a:gdLst>
                  <a:gd name="connsiteX0" fmla="*/ 1202124 w 1226432"/>
                  <a:gd name="connsiteY0" fmla="*/ 831564 h 1002057"/>
                  <a:gd name="connsiteX1" fmla="*/ 1200511 w 1226432"/>
                  <a:gd name="connsiteY1" fmla="*/ 980285 h 1002057"/>
                  <a:gd name="connsiteX2" fmla="*/ 1139770 w 1226432"/>
                  <a:gd name="connsiteY2" fmla="*/ 1000311 h 1002057"/>
                  <a:gd name="connsiteX3" fmla="*/ 826097 w 1226432"/>
                  <a:gd name="connsiteY3" fmla="*/ 922106 h 1002057"/>
                  <a:gd name="connsiteX4" fmla="*/ 477308 w 1226432"/>
                  <a:gd name="connsiteY4" fmla="*/ 650573 h 1002057"/>
                  <a:gd name="connsiteX5" fmla="*/ 287017 w 1226432"/>
                  <a:gd name="connsiteY5" fmla="*/ 446425 h 1002057"/>
                  <a:gd name="connsiteX6" fmla="*/ 35225 w 1226432"/>
                  <a:gd name="connsiteY6" fmla="*/ 149077 h 1002057"/>
                  <a:gd name="connsiteX7" fmla="*/ 2861 w 1226432"/>
                  <a:gd name="connsiteY7" fmla="*/ 33573 h 1002057"/>
                  <a:gd name="connsiteX8" fmla="*/ 41489 w 1226432"/>
                  <a:gd name="connsiteY8" fmla="*/ 1589 h 1002057"/>
                  <a:gd name="connsiteX9" fmla="*/ 65501 w 1226432"/>
                  <a:gd name="connsiteY9" fmla="*/ 165 h 1002057"/>
                  <a:gd name="connsiteX10" fmla="*/ 352124 w 1226432"/>
                  <a:gd name="connsiteY10" fmla="*/ 123072 h 1002057"/>
                  <a:gd name="connsiteX11" fmla="*/ 658679 w 1226432"/>
                  <a:gd name="connsiteY11" fmla="*/ 300456 h 1002057"/>
                  <a:gd name="connsiteX12" fmla="*/ 879246 w 1226432"/>
                  <a:gd name="connsiteY12" fmla="*/ 463129 h 1002057"/>
                  <a:gd name="connsiteX13" fmla="*/ 1202124 w 1226432"/>
                  <a:gd name="connsiteY13" fmla="*/ 831564 h 1002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26432" h="1002057">
                    <a:moveTo>
                      <a:pt x="1202124" y="831564"/>
                    </a:moveTo>
                    <a:cubicBezTo>
                      <a:pt x="1226611" y="879492"/>
                      <a:pt x="1242271" y="946403"/>
                      <a:pt x="1200511" y="980285"/>
                    </a:cubicBezTo>
                    <a:cubicBezTo>
                      <a:pt x="1183712" y="993952"/>
                      <a:pt x="1161314" y="998223"/>
                      <a:pt x="1139770" y="1000311"/>
                    </a:cubicBezTo>
                    <a:cubicBezTo>
                      <a:pt x="1030910" y="1010656"/>
                      <a:pt x="922524" y="973831"/>
                      <a:pt x="826097" y="922106"/>
                    </a:cubicBezTo>
                    <a:cubicBezTo>
                      <a:pt x="695408" y="852064"/>
                      <a:pt x="582372" y="755922"/>
                      <a:pt x="477308" y="650573"/>
                    </a:cubicBezTo>
                    <a:cubicBezTo>
                      <a:pt x="411632" y="584801"/>
                      <a:pt x="348992" y="515328"/>
                      <a:pt x="287017" y="446425"/>
                    </a:cubicBezTo>
                    <a:cubicBezTo>
                      <a:pt x="200461" y="350093"/>
                      <a:pt x="111626" y="253951"/>
                      <a:pt x="35225" y="149077"/>
                    </a:cubicBezTo>
                    <a:cubicBezTo>
                      <a:pt x="12637" y="117947"/>
                      <a:pt x="-7674" y="67076"/>
                      <a:pt x="2861" y="33573"/>
                    </a:cubicBezTo>
                    <a:cubicBezTo>
                      <a:pt x="7796" y="17723"/>
                      <a:pt x="19660" y="5670"/>
                      <a:pt x="41489" y="1589"/>
                    </a:cubicBezTo>
                    <a:cubicBezTo>
                      <a:pt x="48417" y="260"/>
                      <a:pt x="56389" y="-309"/>
                      <a:pt x="65501" y="165"/>
                    </a:cubicBezTo>
                    <a:cubicBezTo>
                      <a:pt x="153006" y="4151"/>
                      <a:pt x="274679" y="84444"/>
                      <a:pt x="352124" y="123072"/>
                    </a:cubicBezTo>
                    <a:cubicBezTo>
                      <a:pt x="457852" y="175746"/>
                      <a:pt x="560353" y="235064"/>
                      <a:pt x="658679" y="300456"/>
                    </a:cubicBezTo>
                    <a:cubicBezTo>
                      <a:pt x="734795" y="351042"/>
                      <a:pt x="808349" y="405330"/>
                      <a:pt x="879246" y="463129"/>
                    </a:cubicBezTo>
                    <a:cubicBezTo>
                      <a:pt x="1006898" y="567054"/>
                      <a:pt x="1127432" y="685120"/>
                      <a:pt x="1202124" y="831564"/>
                    </a:cubicBezTo>
                    <a:close/>
                  </a:path>
                </a:pathLst>
              </a:custGeom>
              <a:solidFill>
                <a:srgbClr val="FBC25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223" name="Freeform: Shape 222">
                <a:extLst>
                  <a:ext uri="{FF2B5EF4-FFF2-40B4-BE49-F238E27FC236}">
                    <a16:creationId xmlns:a16="http://schemas.microsoft.com/office/drawing/2014/main" id="{60959CA2-BB95-4EF4-983F-2E396E0C78E2}"/>
                  </a:ext>
                </a:extLst>
              </p:cNvPr>
              <p:cNvSpPr/>
              <p:nvPr/>
            </p:nvSpPr>
            <p:spPr>
              <a:xfrm>
                <a:off x="7365563" y="4925013"/>
                <a:ext cx="20120" cy="16324"/>
              </a:xfrm>
              <a:custGeom>
                <a:avLst/>
                <a:gdLst>
                  <a:gd name="connsiteX0" fmla="*/ 20121 w 20120"/>
                  <a:gd name="connsiteY0" fmla="*/ 16324 h 16324"/>
                  <a:gd name="connsiteX1" fmla="*/ 0 w 20120"/>
                  <a:gd name="connsiteY1" fmla="*/ 0 h 16324"/>
                  <a:gd name="connsiteX2" fmla="*/ 20121 w 20120"/>
                  <a:gd name="connsiteY2" fmla="*/ 16324 h 163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120" h="16324">
                    <a:moveTo>
                      <a:pt x="20121" y="16324"/>
                    </a:moveTo>
                    <a:cubicBezTo>
                      <a:pt x="13287" y="11009"/>
                      <a:pt x="6643" y="5600"/>
                      <a:pt x="0" y="0"/>
                    </a:cubicBezTo>
                    <a:cubicBezTo>
                      <a:pt x="6643" y="5505"/>
                      <a:pt x="13382" y="10914"/>
                      <a:pt x="20121" y="16324"/>
                    </a:cubicBezTo>
                    <a:close/>
                  </a:path>
                </a:pathLst>
              </a:custGeom>
              <a:solidFill>
                <a:srgbClr val="CE8C4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224" name="Freeform: Shape 223">
                <a:extLst>
                  <a:ext uri="{FF2B5EF4-FFF2-40B4-BE49-F238E27FC236}">
                    <a16:creationId xmlns:a16="http://schemas.microsoft.com/office/drawing/2014/main" id="{7C7C097B-DCA5-405E-A320-C49798A666FC}"/>
                  </a:ext>
                </a:extLst>
              </p:cNvPr>
              <p:cNvSpPr/>
              <p:nvPr/>
            </p:nvSpPr>
            <p:spPr>
              <a:xfrm>
                <a:off x="7162079" y="4524404"/>
                <a:ext cx="779874" cy="701412"/>
              </a:xfrm>
              <a:custGeom>
                <a:avLst/>
                <a:gdLst>
                  <a:gd name="connsiteX0" fmla="*/ 755566 w 779874"/>
                  <a:gd name="connsiteY0" fmla="*/ 530918 h 701412"/>
                  <a:gd name="connsiteX1" fmla="*/ 753953 w 779874"/>
                  <a:gd name="connsiteY1" fmla="*/ 679640 h 701412"/>
                  <a:gd name="connsiteX2" fmla="*/ 693212 w 779874"/>
                  <a:gd name="connsiteY2" fmla="*/ 699665 h 701412"/>
                  <a:gd name="connsiteX3" fmla="*/ 379539 w 779874"/>
                  <a:gd name="connsiteY3" fmla="*/ 621461 h 701412"/>
                  <a:gd name="connsiteX4" fmla="*/ 30750 w 779874"/>
                  <a:gd name="connsiteY4" fmla="*/ 349928 h 701412"/>
                  <a:gd name="connsiteX5" fmla="*/ 421489 w 779874"/>
                  <a:gd name="connsiteY5" fmla="*/ 547053 h 701412"/>
                  <a:gd name="connsiteX6" fmla="*/ 226357 w 779874"/>
                  <a:gd name="connsiteY6" fmla="*/ 419211 h 701412"/>
                  <a:gd name="connsiteX7" fmla="*/ 408201 w 779874"/>
                  <a:gd name="connsiteY7" fmla="*/ 513360 h 701412"/>
                  <a:gd name="connsiteX8" fmla="*/ 253785 w 779874"/>
                  <a:gd name="connsiteY8" fmla="*/ 377831 h 701412"/>
                  <a:gd name="connsiteX9" fmla="*/ 474732 w 779874"/>
                  <a:gd name="connsiteY9" fmla="*/ 520288 h 701412"/>
                  <a:gd name="connsiteX10" fmla="*/ 0 w 779874"/>
                  <a:gd name="connsiteY10" fmla="*/ 119964 h 701412"/>
                  <a:gd name="connsiteX11" fmla="*/ 563092 w 779874"/>
                  <a:gd name="connsiteY11" fmla="*/ 507191 h 701412"/>
                  <a:gd name="connsiteX12" fmla="*/ 328004 w 779874"/>
                  <a:gd name="connsiteY12" fmla="*/ 230343 h 701412"/>
                  <a:gd name="connsiteX13" fmla="*/ 600581 w 779874"/>
                  <a:gd name="connsiteY13" fmla="*/ 433637 h 701412"/>
                  <a:gd name="connsiteX14" fmla="*/ 347175 w 779874"/>
                  <a:gd name="connsiteY14" fmla="*/ 151379 h 701412"/>
                  <a:gd name="connsiteX15" fmla="*/ 545724 w 779874"/>
                  <a:gd name="connsiteY15" fmla="*/ 323353 h 701412"/>
                  <a:gd name="connsiteX16" fmla="*/ 212026 w 779874"/>
                  <a:gd name="connsiteY16" fmla="*/ 0 h 701412"/>
                  <a:gd name="connsiteX17" fmla="*/ 432593 w 779874"/>
                  <a:gd name="connsiteY17" fmla="*/ 162673 h 701412"/>
                  <a:gd name="connsiteX18" fmla="*/ 755566 w 779874"/>
                  <a:gd name="connsiteY18" fmla="*/ 530918 h 701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79874" h="701412">
                    <a:moveTo>
                      <a:pt x="755566" y="530918"/>
                    </a:moveTo>
                    <a:cubicBezTo>
                      <a:pt x="780053" y="578847"/>
                      <a:pt x="795713" y="645757"/>
                      <a:pt x="753953" y="679640"/>
                    </a:cubicBezTo>
                    <a:cubicBezTo>
                      <a:pt x="737154" y="693307"/>
                      <a:pt x="714756" y="697577"/>
                      <a:pt x="693212" y="699665"/>
                    </a:cubicBezTo>
                    <a:cubicBezTo>
                      <a:pt x="584352" y="710010"/>
                      <a:pt x="475966" y="673186"/>
                      <a:pt x="379539" y="621461"/>
                    </a:cubicBezTo>
                    <a:cubicBezTo>
                      <a:pt x="248850" y="551418"/>
                      <a:pt x="135814" y="455276"/>
                      <a:pt x="30750" y="349928"/>
                    </a:cubicBezTo>
                    <a:cubicBezTo>
                      <a:pt x="149576" y="433257"/>
                      <a:pt x="277512" y="501022"/>
                      <a:pt x="421489" y="547053"/>
                    </a:cubicBezTo>
                    <a:cubicBezTo>
                      <a:pt x="351826" y="512031"/>
                      <a:pt x="287193" y="467899"/>
                      <a:pt x="226357" y="419211"/>
                    </a:cubicBezTo>
                    <a:cubicBezTo>
                      <a:pt x="280834" y="460970"/>
                      <a:pt x="342620" y="493050"/>
                      <a:pt x="408201" y="513360"/>
                    </a:cubicBezTo>
                    <a:cubicBezTo>
                      <a:pt x="354578" y="470651"/>
                      <a:pt x="303043" y="425475"/>
                      <a:pt x="253785" y="377831"/>
                    </a:cubicBezTo>
                    <a:cubicBezTo>
                      <a:pt x="319367" y="436579"/>
                      <a:pt x="394155" y="484793"/>
                      <a:pt x="474732" y="520288"/>
                    </a:cubicBezTo>
                    <a:cubicBezTo>
                      <a:pt x="331610" y="370238"/>
                      <a:pt x="172164" y="235753"/>
                      <a:pt x="0" y="119964"/>
                    </a:cubicBezTo>
                    <a:cubicBezTo>
                      <a:pt x="200542" y="228919"/>
                      <a:pt x="389599" y="358944"/>
                      <a:pt x="563092" y="507191"/>
                    </a:cubicBezTo>
                    <a:cubicBezTo>
                      <a:pt x="484698" y="414940"/>
                      <a:pt x="406398" y="322594"/>
                      <a:pt x="328004" y="230343"/>
                    </a:cubicBezTo>
                    <a:cubicBezTo>
                      <a:pt x="416648" y="301050"/>
                      <a:pt x="505388" y="371946"/>
                      <a:pt x="600581" y="433637"/>
                    </a:cubicBezTo>
                    <a:cubicBezTo>
                      <a:pt x="509374" y="345847"/>
                      <a:pt x="424620" y="251413"/>
                      <a:pt x="347175" y="151379"/>
                    </a:cubicBezTo>
                    <a:cubicBezTo>
                      <a:pt x="403741" y="218764"/>
                      <a:pt x="470936" y="277038"/>
                      <a:pt x="545724" y="323353"/>
                    </a:cubicBezTo>
                    <a:cubicBezTo>
                      <a:pt x="443223" y="206995"/>
                      <a:pt x="331515" y="98800"/>
                      <a:pt x="212026" y="0"/>
                    </a:cubicBezTo>
                    <a:cubicBezTo>
                      <a:pt x="288142" y="50586"/>
                      <a:pt x="361696" y="104874"/>
                      <a:pt x="432593" y="162673"/>
                    </a:cubicBezTo>
                    <a:cubicBezTo>
                      <a:pt x="560340" y="266408"/>
                      <a:pt x="680873" y="384474"/>
                      <a:pt x="755566" y="530918"/>
                    </a:cubicBezTo>
                    <a:close/>
                  </a:path>
                </a:pathLst>
              </a:custGeom>
              <a:solidFill>
                <a:srgbClr val="CE8C4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225" name="Freeform: Shape 224">
                <a:extLst>
                  <a:ext uri="{FF2B5EF4-FFF2-40B4-BE49-F238E27FC236}">
                    <a16:creationId xmlns:a16="http://schemas.microsoft.com/office/drawing/2014/main" id="{44C2F23D-DF46-4F39-89B5-3DED93F82201}"/>
                  </a:ext>
                </a:extLst>
              </p:cNvPr>
              <p:cNvSpPr/>
              <p:nvPr/>
            </p:nvSpPr>
            <p:spPr>
              <a:xfrm>
                <a:off x="6718477" y="4225252"/>
                <a:ext cx="1032129" cy="800363"/>
              </a:xfrm>
              <a:custGeom>
                <a:avLst/>
                <a:gdLst>
                  <a:gd name="connsiteX0" fmla="*/ 1032130 w 1032129"/>
                  <a:gd name="connsiteY0" fmla="*/ 800363 h 800363"/>
                  <a:gd name="connsiteX1" fmla="*/ 351636 w 1032129"/>
                  <a:gd name="connsiteY1" fmla="*/ 301429 h 800363"/>
                  <a:gd name="connsiteX2" fmla="*/ 179662 w 1032129"/>
                  <a:gd name="connsiteY2" fmla="*/ 174537 h 800363"/>
                  <a:gd name="connsiteX3" fmla="*/ 11389 w 1032129"/>
                  <a:gd name="connsiteY3" fmla="*/ 41285 h 800363"/>
                  <a:gd name="connsiteX4" fmla="*/ 0 w 1032129"/>
                  <a:gd name="connsiteY4" fmla="*/ 31984 h 800363"/>
                  <a:gd name="connsiteX5" fmla="*/ 38628 w 1032129"/>
                  <a:gd name="connsiteY5" fmla="*/ 0 h 800363"/>
                  <a:gd name="connsiteX6" fmla="*/ 111707 w 1032129"/>
                  <a:gd name="connsiteY6" fmla="*/ 69663 h 800363"/>
                  <a:gd name="connsiteX7" fmla="*/ 262232 w 1032129"/>
                  <a:gd name="connsiteY7" fmla="*/ 184312 h 800363"/>
                  <a:gd name="connsiteX8" fmla="*/ 865945 w 1032129"/>
                  <a:gd name="connsiteY8" fmla="*/ 670244 h 800363"/>
                  <a:gd name="connsiteX9" fmla="*/ 1032130 w 1032129"/>
                  <a:gd name="connsiteY9" fmla="*/ 800363 h 800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32129" h="800363">
                    <a:moveTo>
                      <a:pt x="1032130" y="800363"/>
                    </a:moveTo>
                    <a:cubicBezTo>
                      <a:pt x="774074" y="686378"/>
                      <a:pt x="575715" y="472929"/>
                      <a:pt x="351636" y="301429"/>
                    </a:cubicBezTo>
                    <a:cubicBezTo>
                      <a:pt x="295070" y="258151"/>
                      <a:pt x="236607" y="217340"/>
                      <a:pt x="179662" y="174537"/>
                    </a:cubicBezTo>
                    <a:cubicBezTo>
                      <a:pt x="122622" y="131638"/>
                      <a:pt x="66056" y="87316"/>
                      <a:pt x="11389" y="41285"/>
                    </a:cubicBezTo>
                    <a:cubicBezTo>
                      <a:pt x="7498" y="38058"/>
                      <a:pt x="3796" y="34926"/>
                      <a:pt x="0" y="31984"/>
                    </a:cubicBezTo>
                    <a:cubicBezTo>
                      <a:pt x="4935" y="16134"/>
                      <a:pt x="16799" y="4081"/>
                      <a:pt x="38628" y="0"/>
                    </a:cubicBezTo>
                    <a:cubicBezTo>
                      <a:pt x="63684" y="22303"/>
                      <a:pt x="86841" y="46980"/>
                      <a:pt x="111707" y="69663"/>
                    </a:cubicBezTo>
                    <a:cubicBezTo>
                      <a:pt x="158402" y="112087"/>
                      <a:pt x="211076" y="147298"/>
                      <a:pt x="262232" y="184312"/>
                    </a:cubicBezTo>
                    <a:cubicBezTo>
                      <a:pt x="471505" y="335881"/>
                      <a:pt x="655912" y="519719"/>
                      <a:pt x="865945" y="670244"/>
                    </a:cubicBezTo>
                    <a:cubicBezTo>
                      <a:pt x="923175" y="711339"/>
                      <a:pt x="982682" y="750157"/>
                      <a:pt x="1032130" y="800363"/>
                    </a:cubicBezTo>
                    <a:close/>
                  </a:path>
                </a:pathLst>
              </a:custGeom>
              <a:solidFill>
                <a:srgbClr val="DFA54D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226" name="Freeform: Shape 225">
                <a:extLst>
                  <a:ext uri="{FF2B5EF4-FFF2-40B4-BE49-F238E27FC236}">
                    <a16:creationId xmlns:a16="http://schemas.microsoft.com/office/drawing/2014/main" id="{1FA1F530-3706-4197-905D-6BA0C76079E1}"/>
                  </a:ext>
                </a:extLst>
              </p:cNvPr>
              <p:cNvSpPr/>
              <p:nvPr/>
            </p:nvSpPr>
            <p:spPr>
              <a:xfrm>
                <a:off x="6820788" y="4373499"/>
                <a:ext cx="391876" cy="320695"/>
              </a:xfrm>
              <a:custGeom>
                <a:avLst/>
                <a:gdLst>
                  <a:gd name="connsiteX0" fmla="*/ 391877 w 391876"/>
                  <a:gd name="connsiteY0" fmla="*/ 320696 h 320695"/>
                  <a:gd name="connsiteX1" fmla="*/ 355432 w 391876"/>
                  <a:gd name="connsiteY1" fmla="*/ 300575 h 320695"/>
                  <a:gd name="connsiteX2" fmla="*/ 0 w 391876"/>
                  <a:gd name="connsiteY2" fmla="*/ 0 h 320695"/>
                  <a:gd name="connsiteX3" fmla="*/ 206995 w 391876"/>
                  <a:gd name="connsiteY3" fmla="*/ 148152 h 320695"/>
                  <a:gd name="connsiteX4" fmla="*/ 302189 w 391876"/>
                  <a:gd name="connsiteY4" fmla="*/ 231482 h 320695"/>
                  <a:gd name="connsiteX5" fmla="*/ 391877 w 391876"/>
                  <a:gd name="connsiteY5" fmla="*/ 320696 h 3206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1876" h="320695">
                    <a:moveTo>
                      <a:pt x="391877" y="320696"/>
                    </a:moveTo>
                    <a:cubicBezTo>
                      <a:pt x="377831" y="319082"/>
                      <a:pt x="366252" y="309591"/>
                      <a:pt x="355432" y="300575"/>
                    </a:cubicBezTo>
                    <a:cubicBezTo>
                      <a:pt x="237556" y="201111"/>
                      <a:pt x="111327" y="106582"/>
                      <a:pt x="0" y="0"/>
                    </a:cubicBezTo>
                    <a:cubicBezTo>
                      <a:pt x="72700" y="43278"/>
                      <a:pt x="141603" y="94529"/>
                      <a:pt x="206995" y="148152"/>
                    </a:cubicBezTo>
                    <a:cubicBezTo>
                      <a:pt x="239644" y="174916"/>
                      <a:pt x="271343" y="202725"/>
                      <a:pt x="302189" y="231482"/>
                    </a:cubicBezTo>
                    <a:cubicBezTo>
                      <a:pt x="317184" y="245243"/>
                      <a:pt x="374604" y="320411"/>
                      <a:pt x="391877" y="320696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227" name="Freeform: Shape 226">
                <a:extLst>
                  <a:ext uri="{FF2B5EF4-FFF2-40B4-BE49-F238E27FC236}">
                    <a16:creationId xmlns:a16="http://schemas.microsoft.com/office/drawing/2014/main" id="{ACA4B812-E6E0-428E-AFF9-0B2805ADC107}"/>
                  </a:ext>
                </a:extLst>
              </p:cNvPr>
              <p:cNvSpPr/>
              <p:nvPr/>
            </p:nvSpPr>
            <p:spPr>
              <a:xfrm>
                <a:off x="6942146" y="4348633"/>
                <a:ext cx="515003" cy="389602"/>
              </a:xfrm>
              <a:custGeom>
                <a:avLst/>
                <a:gdLst>
                  <a:gd name="connsiteX0" fmla="*/ 417438 w 515003"/>
                  <a:gd name="connsiteY0" fmla="*/ 334457 h 389602"/>
                  <a:gd name="connsiteX1" fmla="*/ 515004 w 515003"/>
                  <a:gd name="connsiteY1" fmla="*/ 389599 h 389602"/>
                  <a:gd name="connsiteX2" fmla="*/ 278207 w 515003"/>
                  <a:gd name="connsiteY2" fmla="*/ 169981 h 389602"/>
                  <a:gd name="connsiteX3" fmla="*/ 80038 w 515003"/>
                  <a:gd name="connsiteY3" fmla="*/ 28473 h 389602"/>
                  <a:gd name="connsiteX4" fmla="*/ 30 w 515003"/>
                  <a:gd name="connsiteY4" fmla="*/ 0 h 389602"/>
                  <a:gd name="connsiteX5" fmla="*/ 97122 w 515003"/>
                  <a:gd name="connsiteY5" fmla="*/ 73364 h 389602"/>
                  <a:gd name="connsiteX6" fmla="*/ 210063 w 515003"/>
                  <a:gd name="connsiteY6" fmla="*/ 156030 h 389602"/>
                  <a:gd name="connsiteX7" fmla="*/ 417438 w 515003"/>
                  <a:gd name="connsiteY7" fmla="*/ 334457 h 3896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15003" h="389602">
                    <a:moveTo>
                      <a:pt x="417438" y="334457"/>
                    </a:moveTo>
                    <a:cubicBezTo>
                      <a:pt x="445151" y="360937"/>
                      <a:pt x="476661" y="389979"/>
                      <a:pt x="515004" y="389599"/>
                    </a:cubicBezTo>
                    <a:cubicBezTo>
                      <a:pt x="436040" y="316425"/>
                      <a:pt x="357171" y="243250"/>
                      <a:pt x="278207" y="169981"/>
                    </a:cubicBezTo>
                    <a:cubicBezTo>
                      <a:pt x="218320" y="114460"/>
                      <a:pt x="156439" y="57609"/>
                      <a:pt x="80038" y="28473"/>
                    </a:cubicBezTo>
                    <a:cubicBezTo>
                      <a:pt x="53748" y="18412"/>
                      <a:pt x="26415" y="9111"/>
                      <a:pt x="30" y="0"/>
                    </a:cubicBezTo>
                    <a:cubicBezTo>
                      <a:pt x="-1773" y="21165"/>
                      <a:pt x="77760" y="59982"/>
                      <a:pt x="97122" y="73364"/>
                    </a:cubicBezTo>
                    <a:cubicBezTo>
                      <a:pt x="135465" y="99939"/>
                      <a:pt x="173143" y="127462"/>
                      <a:pt x="210063" y="156030"/>
                    </a:cubicBezTo>
                    <a:cubicBezTo>
                      <a:pt x="282288" y="211836"/>
                      <a:pt x="351476" y="271438"/>
                      <a:pt x="417438" y="334457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grpSp>
          <p:nvGrpSpPr>
            <p:cNvPr id="203" name="Graphic 14">
              <a:extLst>
                <a:ext uri="{FF2B5EF4-FFF2-40B4-BE49-F238E27FC236}">
                  <a16:creationId xmlns:a16="http://schemas.microsoft.com/office/drawing/2014/main" id="{81BCCF6B-2060-42C0-946E-6517A01FE707}"/>
                </a:ext>
              </a:extLst>
            </p:cNvPr>
            <p:cNvGrpSpPr/>
            <p:nvPr/>
          </p:nvGrpSpPr>
          <p:grpSpPr>
            <a:xfrm>
              <a:off x="5196809" y="4271682"/>
              <a:ext cx="1183743" cy="426820"/>
              <a:chOff x="5196809" y="4271682"/>
              <a:chExt cx="1183743" cy="426820"/>
            </a:xfrm>
          </p:grpSpPr>
          <p:sp>
            <p:nvSpPr>
              <p:cNvPr id="216" name="Freeform: Shape 215">
                <a:extLst>
                  <a:ext uri="{FF2B5EF4-FFF2-40B4-BE49-F238E27FC236}">
                    <a16:creationId xmlns:a16="http://schemas.microsoft.com/office/drawing/2014/main" id="{FD52E0E8-E553-4C44-AC9A-DCD874B89915}"/>
                  </a:ext>
                </a:extLst>
              </p:cNvPr>
              <p:cNvSpPr/>
              <p:nvPr/>
            </p:nvSpPr>
            <p:spPr>
              <a:xfrm>
                <a:off x="5196809" y="4271682"/>
                <a:ext cx="1183743" cy="426820"/>
              </a:xfrm>
              <a:custGeom>
                <a:avLst/>
                <a:gdLst>
                  <a:gd name="connsiteX0" fmla="*/ 43848 w 1183743"/>
                  <a:gd name="connsiteY0" fmla="*/ 410081 h 426820"/>
                  <a:gd name="connsiteX1" fmla="*/ 501876 w 1183743"/>
                  <a:gd name="connsiteY1" fmla="*/ 391573 h 426820"/>
                  <a:gd name="connsiteX2" fmla="*/ 606275 w 1183743"/>
                  <a:gd name="connsiteY2" fmla="*/ 366423 h 426820"/>
                  <a:gd name="connsiteX3" fmla="*/ 1055667 w 1183743"/>
                  <a:gd name="connsiteY3" fmla="*/ 183914 h 426820"/>
                  <a:gd name="connsiteX4" fmla="*/ 1182560 w 1183743"/>
                  <a:gd name="connsiteY4" fmla="*/ 52086 h 426820"/>
                  <a:gd name="connsiteX5" fmla="*/ 1015046 w 1183743"/>
                  <a:gd name="connsiteY5" fmla="*/ 2544 h 426820"/>
                  <a:gd name="connsiteX6" fmla="*/ 710295 w 1183743"/>
                  <a:gd name="connsiteY6" fmla="*/ 20102 h 426820"/>
                  <a:gd name="connsiteX7" fmla="*/ 581599 w 1183743"/>
                  <a:gd name="connsiteY7" fmla="*/ 49049 h 426820"/>
                  <a:gd name="connsiteX8" fmla="*/ 352111 w 1183743"/>
                  <a:gd name="connsiteY8" fmla="*/ 133612 h 426820"/>
                  <a:gd name="connsiteX9" fmla="*/ 96807 w 1183743"/>
                  <a:gd name="connsiteY9" fmla="*/ 304542 h 426820"/>
                  <a:gd name="connsiteX10" fmla="*/ 55237 w 1183743"/>
                  <a:gd name="connsiteY10" fmla="*/ 352756 h 426820"/>
                  <a:gd name="connsiteX11" fmla="*/ 139895 w 1183743"/>
                  <a:gd name="connsiteY11" fmla="*/ 327985 h 426820"/>
                  <a:gd name="connsiteX12" fmla="*/ 120154 w 1183743"/>
                  <a:gd name="connsiteY12" fmla="*/ 351997 h 426820"/>
                  <a:gd name="connsiteX13" fmla="*/ 165426 w 1183743"/>
                  <a:gd name="connsiteY13" fmla="*/ 352281 h 426820"/>
                  <a:gd name="connsiteX14" fmla="*/ 0 w 1183743"/>
                  <a:gd name="connsiteY14" fmla="*/ 399356 h 426820"/>
                  <a:gd name="connsiteX15" fmla="*/ 43848 w 1183743"/>
                  <a:gd name="connsiteY15" fmla="*/ 410081 h 426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183743" h="426820">
                    <a:moveTo>
                      <a:pt x="43848" y="410081"/>
                    </a:moveTo>
                    <a:cubicBezTo>
                      <a:pt x="194468" y="442065"/>
                      <a:pt x="352395" y="423937"/>
                      <a:pt x="501876" y="391573"/>
                    </a:cubicBezTo>
                    <a:cubicBezTo>
                      <a:pt x="536897" y="383981"/>
                      <a:pt x="571729" y="375629"/>
                      <a:pt x="606275" y="366423"/>
                    </a:cubicBezTo>
                    <a:cubicBezTo>
                      <a:pt x="764298" y="324473"/>
                      <a:pt x="916911" y="265250"/>
                      <a:pt x="1055667" y="183914"/>
                    </a:cubicBezTo>
                    <a:cubicBezTo>
                      <a:pt x="1092207" y="162559"/>
                      <a:pt x="1195942" y="104380"/>
                      <a:pt x="1182560" y="52086"/>
                    </a:cubicBezTo>
                    <a:cubicBezTo>
                      <a:pt x="1169652" y="1310"/>
                      <a:pt x="1054908" y="5106"/>
                      <a:pt x="1015046" y="2544"/>
                    </a:cubicBezTo>
                    <a:cubicBezTo>
                      <a:pt x="912735" y="-4100"/>
                      <a:pt x="810329" y="2449"/>
                      <a:pt x="710295" y="20102"/>
                    </a:cubicBezTo>
                    <a:cubicBezTo>
                      <a:pt x="666827" y="27694"/>
                      <a:pt x="623834" y="37470"/>
                      <a:pt x="581599" y="49049"/>
                    </a:cubicBezTo>
                    <a:cubicBezTo>
                      <a:pt x="502541" y="70783"/>
                      <a:pt x="425759" y="99255"/>
                      <a:pt x="352111" y="133612"/>
                    </a:cubicBezTo>
                    <a:cubicBezTo>
                      <a:pt x="257961" y="177555"/>
                      <a:pt x="167324" y="231937"/>
                      <a:pt x="96807" y="304542"/>
                    </a:cubicBezTo>
                    <a:cubicBezTo>
                      <a:pt x="82001" y="319728"/>
                      <a:pt x="68144" y="335767"/>
                      <a:pt x="55237" y="352756"/>
                    </a:cubicBezTo>
                    <a:cubicBezTo>
                      <a:pt x="83425" y="344499"/>
                      <a:pt x="111707" y="336242"/>
                      <a:pt x="139895" y="327985"/>
                    </a:cubicBezTo>
                    <a:cubicBezTo>
                      <a:pt x="133346" y="336052"/>
                      <a:pt x="126703" y="344024"/>
                      <a:pt x="120154" y="351997"/>
                    </a:cubicBezTo>
                    <a:cubicBezTo>
                      <a:pt x="135245" y="352092"/>
                      <a:pt x="150335" y="352186"/>
                      <a:pt x="165426" y="352281"/>
                    </a:cubicBezTo>
                    <a:cubicBezTo>
                      <a:pt x="116548" y="381893"/>
                      <a:pt x="58748" y="398312"/>
                      <a:pt x="0" y="399356"/>
                    </a:cubicBezTo>
                    <a:cubicBezTo>
                      <a:pt x="14616" y="403437"/>
                      <a:pt x="29137" y="407044"/>
                      <a:pt x="43848" y="410081"/>
                    </a:cubicBezTo>
                    <a:close/>
                  </a:path>
                </a:pathLst>
              </a:custGeom>
              <a:solidFill>
                <a:srgbClr val="FBC25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217" name="Freeform: Shape 216">
                <a:extLst>
                  <a:ext uri="{FF2B5EF4-FFF2-40B4-BE49-F238E27FC236}">
                    <a16:creationId xmlns:a16="http://schemas.microsoft.com/office/drawing/2014/main" id="{FD0DC857-4555-49DB-923C-84858EFF627F}"/>
                  </a:ext>
                </a:extLst>
              </p:cNvPr>
              <p:cNvSpPr/>
              <p:nvPr/>
            </p:nvSpPr>
            <p:spPr>
              <a:xfrm>
                <a:off x="5196809" y="4312948"/>
                <a:ext cx="1018937" cy="369169"/>
              </a:xfrm>
              <a:custGeom>
                <a:avLst/>
                <a:gdLst>
                  <a:gd name="connsiteX0" fmla="*/ 43848 w 1018937"/>
                  <a:gd name="connsiteY0" fmla="*/ 368814 h 369169"/>
                  <a:gd name="connsiteX1" fmla="*/ 179567 w 1018937"/>
                  <a:gd name="connsiteY1" fmla="*/ 360083 h 369169"/>
                  <a:gd name="connsiteX2" fmla="*/ 138282 w 1018937"/>
                  <a:gd name="connsiteY2" fmla="*/ 348124 h 369169"/>
                  <a:gd name="connsiteX3" fmla="*/ 251507 w 1018937"/>
                  <a:gd name="connsiteY3" fmla="*/ 323733 h 369169"/>
                  <a:gd name="connsiteX4" fmla="*/ 202535 w 1018937"/>
                  <a:gd name="connsiteY4" fmla="*/ 321265 h 369169"/>
                  <a:gd name="connsiteX5" fmla="*/ 1018937 w 1018937"/>
                  <a:gd name="connsiteY5" fmla="*/ 0 h 369169"/>
                  <a:gd name="connsiteX6" fmla="*/ 189437 w 1018937"/>
                  <a:gd name="connsiteY6" fmla="*/ 288332 h 369169"/>
                  <a:gd name="connsiteX7" fmla="*/ 268876 w 1018937"/>
                  <a:gd name="connsiteY7" fmla="*/ 231292 h 369169"/>
                  <a:gd name="connsiteX8" fmla="*/ 137238 w 1018937"/>
                  <a:gd name="connsiteY8" fmla="*/ 275329 h 369169"/>
                  <a:gd name="connsiteX9" fmla="*/ 230628 w 1018937"/>
                  <a:gd name="connsiteY9" fmla="*/ 212595 h 369169"/>
                  <a:gd name="connsiteX10" fmla="*/ 96807 w 1018937"/>
                  <a:gd name="connsiteY10" fmla="*/ 263181 h 369169"/>
                  <a:gd name="connsiteX11" fmla="*/ 55237 w 1018937"/>
                  <a:gd name="connsiteY11" fmla="*/ 311395 h 369169"/>
                  <a:gd name="connsiteX12" fmla="*/ 139895 w 1018937"/>
                  <a:gd name="connsiteY12" fmla="*/ 286624 h 369169"/>
                  <a:gd name="connsiteX13" fmla="*/ 120154 w 1018937"/>
                  <a:gd name="connsiteY13" fmla="*/ 310635 h 369169"/>
                  <a:gd name="connsiteX14" fmla="*/ 165426 w 1018937"/>
                  <a:gd name="connsiteY14" fmla="*/ 310920 h 369169"/>
                  <a:gd name="connsiteX15" fmla="*/ 0 w 1018937"/>
                  <a:gd name="connsiteY15" fmla="*/ 357995 h 369169"/>
                  <a:gd name="connsiteX16" fmla="*/ 43848 w 1018937"/>
                  <a:gd name="connsiteY16" fmla="*/ 368814 h 3691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018937" h="369169">
                    <a:moveTo>
                      <a:pt x="43848" y="368814"/>
                    </a:moveTo>
                    <a:cubicBezTo>
                      <a:pt x="89404" y="370238"/>
                      <a:pt x="134960" y="367391"/>
                      <a:pt x="179567" y="360083"/>
                    </a:cubicBezTo>
                    <a:cubicBezTo>
                      <a:pt x="165805" y="356097"/>
                      <a:pt x="151949" y="352110"/>
                      <a:pt x="138282" y="348124"/>
                    </a:cubicBezTo>
                    <a:cubicBezTo>
                      <a:pt x="177289" y="345941"/>
                      <a:pt x="215727" y="337589"/>
                      <a:pt x="251507" y="323733"/>
                    </a:cubicBezTo>
                    <a:cubicBezTo>
                      <a:pt x="236037" y="317374"/>
                      <a:pt x="218290" y="316520"/>
                      <a:pt x="202535" y="321265"/>
                    </a:cubicBezTo>
                    <a:cubicBezTo>
                      <a:pt x="481850" y="230533"/>
                      <a:pt x="754617" y="123096"/>
                      <a:pt x="1018937" y="0"/>
                    </a:cubicBezTo>
                    <a:cubicBezTo>
                      <a:pt x="736585" y="80957"/>
                      <a:pt x="462869" y="184692"/>
                      <a:pt x="189437" y="288332"/>
                    </a:cubicBezTo>
                    <a:cubicBezTo>
                      <a:pt x="215917" y="269350"/>
                      <a:pt x="242396" y="250274"/>
                      <a:pt x="268876" y="231292"/>
                    </a:cubicBezTo>
                    <a:cubicBezTo>
                      <a:pt x="225028" y="246003"/>
                      <a:pt x="181180" y="260714"/>
                      <a:pt x="137238" y="275329"/>
                    </a:cubicBezTo>
                    <a:cubicBezTo>
                      <a:pt x="161534" y="246952"/>
                      <a:pt x="194183" y="225123"/>
                      <a:pt x="230628" y="212595"/>
                    </a:cubicBezTo>
                    <a:cubicBezTo>
                      <a:pt x="183933" y="224743"/>
                      <a:pt x="139800" y="242871"/>
                      <a:pt x="96807" y="263181"/>
                    </a:cubicBezTo>
                    <a:cubicBezTo>
                      <a:pt x="82001" y="278367"/>
                      <a:pt x="68144" y="294406"/>
                      <a:pt x="55237" y="311395"/>
                    </a:cubicBezTo>
                    <a:cubicBezTo>
                      <a:pt x="83425" y="303138"/>
                      <a:pt x="111707" y="294881"/>
                      <a:pt x="139895" y="286624"/>
                    </a:cubicBezTo>
                    <a:cubicBezTo>
                      <a:pt x="133346" y="294691"/>
                      <a:pt x="126703" y="302663"/>
                      <a:pt x="120154" y="310635"/>
                    </a:cubicBezTo>
                    <a:cubicBezTo>
                      <a:pt x="135245" y="310730"/>
                      <a:pt x="150335" y="310825"/>
                      <a:pt x="165426" y="310920"/>
                    </a:cubicBezTo>
                    <a:cubicBezTo>
                      <a:pt x="116548" y="340532"/>
                      <a:pt x="58748" y="356951"/>
                      <a:pt x="0" y="357995"/>
                    </a:cubicBezTo>
                    <a:cubicBezTo>
                      <a:pt x="14616" y="362171"/>
                      <a:pt x="29137" y="365777"/>
                      <a:pt x="43848" y="368814"/>
                    </a:cubicBezTo>
                    <a:close/>
                  </a:path>
                </a:pathLst>
              </a:custGeom>
              <a:solidFill>
                <a:srgbClr val="CE8C4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218" name="Freeform: Shape 217">
                <a:extLst>
                  <a:ext uri="{FF2B5EF4-FFF2-40B4-BE49-F238E27FC236}">
                    <a16:creationId xmlns:a16="http://schemas.microsoft.com/office/drawing/2014/main" id="{00E90E83-A887-4991-81EC-12AC4BC946B4}"/>
                  </a:ext>
                </a:extLst>
              </p:cNvPr>
              <p:cNvSpPr/>
              <p:nvPr/>
            </p:nvSpPr>
            <p:spPr>
              <a:xfrm>
                <a:off x="5486755" y="4323388"/>
                <a:ext cx="625257" cy="215442"/>
              </a:xfrm>
              <a:custGeom>
                <a:avLst/>
                <a:gdLst>
                  <a:gd name="connsiteX0" fmla="*/ 126133 w 625257"/>
                  <a:gd name="connsiteY0" fmla="*/ 184217 h 215442"/>
                  <a:gd name="connsiteX1" fmla="*/ 0 w 625257"/>
                  <a:gd name="connsiteY1" fmla="*/ 215442 h 215442"/>
                  <a:gd name="connsiteX2" fmla="*/ 185356 w 625257"/>
                  <a:gd name="connsiteY2" fmla="*/ 133251 h 215442"/>
                  <a:gd name="connsiteX3" fmla="*/ 337874 w 625257"/>
                  <a:gd name="connsiteY3" fmla="*/ 70422 h 215442"/>
                  <a:gd name="connsiteX4" fmla="*/ 625257 w 625257"/>
                  <a:gd name="connsiteY4" fmla="*/ 0 h 215442"/>
                  <a:gd name="connsiteX5" fmla="*/ 509848 w 625257"/>
                  <a:gd name="connsiteY5" fmla="*/ 45461 h 215442"/>
                  <a:gd name="connsiteX6" fmla="*/ 380014 w 625257"/>
                  <a:gd name="connsiteY6" fmla="*/ 92441 h 215442"/>
                  <a:gd name="connsiteX7" fmla="*/ 126133 w 625257"/>
                  <a:gd name="connsiteY7" fmla="*/ 184217 h 2154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25257" h="215442">
                    <a:moveTo>
                      <a:pt x="126133" y="184217"/>
                    </a:moveTo>
                    <a:cubicBezTo>
                      <a:pt x="85418" y="198928"/>
                      <a:pt x="43848" y="213829"/>
                      <a:pt x="0" y="215442"/>
                    </a:cubicBezTo>
                    <a:cubicBezTo>
                      <a:pt x="61785" y="188014"/>
                      <a:pt x="123571" y="160680"/>
                      <a:pt x="185356" y="133251"/>
                    </a:cubicBezTo>
                    <a:cubicBezTo>
                      <a:pt x="235563" y="110948"/>
                      <a:pt x="285864" y="88739"/>
                      <a:pt x="337874" y="70422"/>
                    </a:cubicBezTo>
                    <a:cubicBezTo>
                      <a:pt x="428797" y="38438"/>
                      <a:pt x="528545" y="12243"/>
                      <a:pt x="625257" y="0"/>
                    </a:cubicBezTo>
                    <a:cubicBezTo>
                      <a:pt x="599822" y="23632"/>
                      <a:pt x="543636" y="33218"/>
                      <a:pt x="509848" y="45461"/>
                    </a:cubicBezTo>
                    <a:cubicBezTo>
                      <a:pt x="466570" y="61121"/>
                      <a:pt x="423292" y="76781"/>
                      <a:pt x="380014" y="92441"/>
                    </a:cubicBezTo>
                    <a:cubicBezTo>
                      <a:pt x="295355" y="123001"/>
                      <a:pt x="210792" y="153562"/>
                      <a:pt x="126133" y="184217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219" name="Freeform: Shape 218">
                <a:extLst>
                  <a:ext uri="{FF2B5EF4-FFF2-40B4-BE49-F238E27FC236}">
                    <a16:creationId xmlns:a16="http://schemas.microsoft.com/office/drawing/2014/main" id="{2CE6BAEE-D465-43AF-92E9-63D5A03F3D11}"/>
                  </a:ext>
                </a:extLst>
              </p:cNvPr>
              <p:cNvSpPr/>
              <p:nvPr/>
            </p:nvSpPr>
            <p:spPr>
              <a:xfrm>
                <a:off x="5511526" y="4401877"/>
                <a:ext cx="590425" cy="219713"/>
              </a:xfrm>
              <a:custGeom>
                <a:avLst/>
                <a:gdLst>
                  <a:gd name="connsiteX0" fmla="*/ 0 w 590425"/>
                  <a:gd name="connsiteY0" fmla="*/ 219713 h 219713"/>
                  <a:gd name="connsiteX1" fmla="*/ 310256 w 590425"/>
                  <a:gd name="connsiteY1" fmla="*/ 144830 h 219713"/>
                  <a:gd name="connsiteX2" fmla="*/ 590426 w 590425"/>
                  <a:gd name="connsiteY2" fmla="*/ 0 h 219713"/>
                  <a:gd name="connsiteX3" fmla="*/ 301904 w 590425"/>
                  <a:gd name="connsiteY3" fmla="*/ 121768 h 219713"/>
                  <a:gd name="connsiteX4" fmla="*/ 0 w 590425"/>
                  <a:gd name="connsiteY4" fmla="*/ 219713 h 219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0425" h="219713">
                    <a:moveTo>
                      <a:pt x="0" y="219713"/>
                    </a:moveTo>
                    <a:cubicBezTo>
                      <a:pt x="104684" y="194088"/>
                      <a:pt x="208419" y="182509"/>
                      <a:pt x="310256" y="144830"/>
                    </a:cubicBezTo>
                    <a:cubicBezTo>
                      <a:pt x="402697" y="110663"/>
                      <a:pt x="519055" y="66056"/>
                      <a:pt x="590426" y="0"/>
                    </a:cubicBezTo>
                    <a:cubicBezTo>
                      <a:pt x="491911" y="29422"/>
                      <a:pt x="397761" y="84374"/>
                      <a:pt x="301904" y="121768"/>
                    </a:cubicBezTo>
                    <a:cubicBezTo>
                      <a:pt x="203674" y="160300"/>
                      <a:pt x="103260" y="194467"/>
                      <a:pt x="0" y="219713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220" name="Freeform: Shape 219">
                <a:extLst>
                  <a:ext uri="{FF2B5EF4-FFF2-40B4-BE49-F238E27FC236}">
                    <a16:creationId xmlns:a16="http://schemas.microsoft.com/office/drawing/2014/main" id="{15261BEA-A422-4CF7-984B-1A651B644240}"/>
                  </a:ext>
                </a:extLst>
              </p:cNvPr>
              <p:cNvSpPr/>
              <p:nvPr/>
            </p:nvSpPr>
            <p:spPr>
              <a:xfrm>
                <a:off x="5802800" y="4569011"/>
                <a:ext cx="51914" cy="26004"/>
              </a:xfrm>
              <a:custGeom>
                <a:avLst/>
                <a:gdLst>
                  <a:gd name="connsiteX0" fmla="*/ 0 w 51914"/>
                  <a:gd name="connsiteY0" fmla="*/ 26005 h 26004"/>
                  <a:gd name="connsiteX1" fmla="*/ 39577 w 51914"/>
                  <a:gd name="connsiteY1" fmla="*/ 10250 h 26004"/>
                  <a:gd name="connsiteX2" fmla="*/ 51915 w 51914"/>
                  <a:gd name="connsiteY2" fmla="*/ 0 h 26004"/>
                  <a:gd name="connsiteX3" fmla="*/ 0 w 51914"/>
                  <a:gd name="connsiteY3" fmla="*/ 26005 h 26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914" h="26004">
                    <a:moveTo>
                      <a:pt x="0" y="26005"/>
                    </a:moveTo>
                    <a:cubicBezTo>
                      <a:pt x="13192" y="20880"/>
                      <a:pt x="26479" y="15660"/>
                      <a:pt x="39577" y="10250"/>
                    </a:cubicBezTo>
                    <a:cubicBezTo>
                      <a:pt x="43753" y="6833"/>
                      <a:pt x="47834" y="3417"/>
                      <a:pt x="51915" y="0"/>
                    </a:cubicBezTo>
                    <a:cubicBezTo>
                      <a:pt x="33123" y="5884"/>
                      <a:pt x="15565" y="14711"/>
                      <a:pt x="0" y="26005"/>
                    </a:cubicBezTo>
                    <a:close/>
                  </a:path>
                </a:pathLst>
              </a:custGeom>
              <a:solidFill>
                <a:srgbClr val="CF8C44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221" name="Freeform: Shape 220">
                <a:extLst>
                  <a:ext uri="{FF2B5EF4-FFF2-40B4-BE49-F238E27FC236}">
                    <a16:creationId xmlns:a16="http://schemas.microsoft.com/office/drawing/2014/main" id="{DFAB36C2-A830-4332-8EDE-16F5783649EA}"/>
                  </a:ext>
                </a:extLst>
              </p:cNvPr>
              <p:cNvSpPr/>
              <p:nvPr/>
            </p:nvSpPr>
            <p:spPr>
              <a:xfrm>
                <a:off x="5745380" y="4271682"/>
                <a:ext cx="635172" cy="367182"/>
              </a:xfrm>
              <a:custGeom>
                <a:avLst/>
                <a:gdLst>
                  <a:gd name="connsiteX0" fmla="*/ 53623 w 635172"/>
                  <a:gd name="connsiteY0" fmla="*/ 367182 h 367182"/>
                  <a:gd name="connsiteX1" fmla="*/ 57704 w 635172"/>
                  <a:gd name="connsiteY1" fmla="*/ 366423 h 367182"/>
                  <a:gd name="connsiteX2" fmla="*/ 507096 w 635172"/>
                  <a:gd name="connsiteY2" fmla="*/ 183914 h 367182"/>
                  <a:gd name="connsiteX3" fmla="*/ 633989 w 635172"/>
                  <a:gd name="connsiteY3" fmla="*/ 52086 h 367182"/>
                  <a:gd name="connsiteX4" fmla="*/ 466475 w 635172"/>
                  <a:gd name="connsiteY4" fmla="*/ 2544 h 367182"/>
                  <a:gd name="connsiteX5" fmla="*/ 161724 w 635172"/>
                  <a:gd name="connsiteY5" fmla="*/ 20102 h 367182"/>
                  <a:gd name="connsiteX6" fmla="*/ 118541 w 635172"/>
                  <a:gd name="connsiteY6" fmla="*/ 31396 h 367182"/>
                  <a:gd name="connsiteX7" fmla="*/ 299341 w 635172"/>
                  <a:gd name="connsiteY7" fmla="*/ 15072 h 367182"/>
                  <a:gd name="connsiteX8" fmla="*/ 0 w 635172"/>
                  <a:gd name="connsiteY8" fmla="*/ 116719 h 367182"/>
                  <a:gd name="connsiteX9" fmla="*/ 398616 w 635172"/>
                  <a:gd name="connsiteY9" fmla="*/ 58824 h 367182"/>
                  <a:gd name="connsiteX10" fmla="*/ 165995 w 635172"/>
                  <a:gd name="connsiteY10" fmla="*/ 120135 h 367182"/>
                  <a:gd name="connsiteX11" fmla="*/ 407062 w 635172"/>
                  <a:gd name="connsiteY11" fmla="*/ 77237 h 367182"/>
                  <a:gd name="connsiteX12" fmla="*/ 431454 w 635172"/>
                  <a:gd name="connsiteY12" fmla="*/ 83785 h 367182"/>
                  <a:gd name="connsiteX13" fmla="*/ 248755 w 635172"/>
                  <a:gd name="connsiteY13" fmla="*/ 188564 h 367182"/>
                  <a:gd name="connsiteX14" fmla="*/ 441609 w 635172"/>
                  <a:gd name="connsiteY14" fmla="*/ 126020 h 367182"/>
                  <a:gd name="connsiteX15" fmla="*/ 97091 w 635172"/>
                  <a:gd name="connsiteY15" fmla="*/ 307580 h 367182"/>
                  <a:gd name="connsiteX16" fmla="*/ 85797 w 635172"/>
                  <a:gd name="connsiteY16" fmla="*/ 316975 h 367182"/>
                  <a:gd name="connsiteX17" fmla="*/ 282637 w 635172"/>
                  <a:gd name="connsiteY17" fmla="*/ 259935 h 367182"/>
                  <a:gd name="connsiteX18" fmla="*/ 53623 w 635172"/>
                  <a:gd name="connsiteY18" fmla="*/ 367182 h 367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35172" h="367182">
                    <a:moveTo>
                      <a:pt x="53623" y="367182"/>
                    </a:moveTo>
                    <a:cubicBezTo>
                      <a:pt x="55047" y="366992"/>
                      <a:pt x="56376" y="366707"/>
                      <a:pt x="57704" y="366423"/>
                    </a:cubicBezTo>
                    <a:cubicBezTo>
                      <a:pt x="215727" y="324473"/>
                      <a:pt x="368340" y="265250"/>
                      <a:pt x="507096" y="183914"/>
                    </a:cubicBezTo>
                    <a:cubicBezTo>
                      <a:pt x="543636" y="162559"/>
                      <a:pt x="647371" y="104380"/>
                      <a:pt x="633989" y="52086"/>
                    </a:cubicBezTo>
                    <a:cubicBezTo>
                      <a:pt x="621081" y="1310"/>
                      <a:pt x="506337" y="5106"/>
                      <a:pt x="466475" y="2544"/>
                    </a:cubicBezTo>
                    <a:cubicBezTo>
                      <a:pt x="364164" y="-4100"/>
                      <a:pt x="261758" y="2449"/>
                      <a:pt x="161724" y="20102"/>
                    </a:cubicBezTo>
                    <a:cubicBezTo>
                      <a:pt x="147298" y="25037"/>
                      <a:pt x="132872" y="29213"/>
                      <a:pt x="118541" y="31396"/>
                    </a:cubicBezTo>
                    <a:cubicBezTo>
                      <a:pt x="178238" y="22095"/>
                      <a:pt x="238695" y="16685"/>
                      <a:pt x="299341" y="15072"/>
                    </a:cubicBezTo>
                    <a:cubicBezTo>
                      <a:pt x="196745" y="41836"/>
                      <a:pt x="93200" y="68980"/>
                      <a:pt x="0" y="116719"/>
                    </a:cubicBezTo>
                    <a:cubicBezTo>
                      <a:pt x="132208" y="94130"/>
                      <a:pt x="265174" y="74864"/>
                      <a:pt x="398616" y="58824"/>
                    </a:cubicBezTo>
                    <a:cubicBezTo>
                      <a:pt x="321075" y="79230"/>
                      <a:pt x="243535" y="99635"/>
                      <a:pt x="165995" y="120135"/>
                    </a:cubicBezTo>
                    <a:cubicBezTo>
                      <a:pt x="245908" y="103811"/>
                      <a:pt x="326295" y="89480"/>
                      <a:pt x="407062" y="77237"/>
                    </a:cubicBezTo>
                    <a:cubicBezTo>
                      <a:pt x="415984" y="75813"/>
                      <a:pt x="427658" y="75813"/>
                      <a:pt x="431454" y="83785"/>
                    </a:cubicBezTo>
                    <a:cubicBezTo>
                      <a:pt x="364449" y="109031"/>
                      <a:pt x="294596" y="136175"/>
                      <a:pt x="248755" y="188564"/>
                    </a:cubicBezTo>
                    <a:cubicBezTo>
                      <a:pt x="308832" y="158288"/>
                      <a:pt x="374129" y="137124"/>
                      <a:pt x="441609" y="126020"/>
                    </a:cubicBezTo>
                    <a:cubicBezTo>
                      <a:pt x="333698" y="197201"/>
                      <a:pt x="218100" y="258132"/>
                      <a:pt x="97091" y="307580"/>
                    </a:cubicBezTo>
                    <a:cubicBezTo>
                      <a:pt x="93390" y="310711"/>
                      <a:pt x="89594" y="313843"/>
                      <a:pt x="85797" y="316975"/>
                    </a:cubicBezTo>
                    <a:cubicBezTo>
                      <a:pt x="151379" y="297994"/>
                      <a:pt x="217056" y="278917"/>
                      <a:pt x="282637" y="259935"/>
                    </a:cubicBezTo>
                    <a:cubicBezTo>
                      <a:pt x="204813" y="293058"/>
                      <a:pt x="128411" y="328839"/>
                      <a:pt x="53623" y="367182"/>
                    </a:cubicBezTo>
                    <a:close/>
                  </a:path>
                </a:pathLst>
              </a:custGeom>
              <a:solidFill>
                <a:srgbClr val="CF8C44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grpSp>
          <p:nvGrpSpPr>
            <p:cNvPr id="204" name="Graphic 14">
              <a:extLst>
                <a:ext uri="{FF2B5EF4-FFF2-40B4-BE49-F238E27FC236}">
                  <a16:creationId xmlns:a16="http://schemas.microsoft.com/office/drawing/2014/main" id="{536EA419-D893-4ADA-A808-763072DB333F}"/>
                </a:ext>
              </a:extLst>
            </p:cNvPr>
            <p:cNvGrpSpPr/>
            <p:nvPr/>
          </p:nvGrpSpPr>
          <p:grpSpPr>
            <a:xfrm>
              <a:off x="5950866" y="5927215"/>
              <a:ext cx="399307" cy="1527297"/>
              <a:chOff x="5950866" y="5927215"/>
              <a:chExt cx="399307" cy="1527297"/>
            </a:xfrm>
          </p:grpSpPr>
          <p:sp>
            <p:nvSpPr>
              <p:cNvPr id="212" name="Freeform: Shape 211">
                <a:extLst>
                  <a:ext uri="{FF2B5EF4-FFF2-40B4-BE49-F238E27FC236}">
                    <a16:creationId xmlns:a16="http://schemas.microsoft.com/office/drawing/2014/main" id="{DA801309-49DA-422E-866A-CE3978E1B34A}"/>
                  </a:ext>
                </a:extLst>
              </p:cNvPr>
              <p:cNvSpPr/>
              <p:nvPr/>
            </p:nvSpPr>
            <p:spPr>
              <a:xfrm>
                <a:off x="5950866" y="5927215"/>
                <a:ext cx="399307" cy="1527203"/>
              </a:xfrm>
              <a:custGeom>
                <a:avLst/>
                <a:gdLst>
                  <a:gd name="connsiteX0" fmla="*/ 208885 w 399307"/>
                  <a:gd name="connsiteY0" fmla="*/ 1481173 h 1527203"/>
                  <a:gd name="connsiteX1" fmla="*/ 377537 w 399307"/>
                  <a:gd name="connsiteY1" fmla="*/ 941523 h 1527203"/>
                  <a:gd name="connsiteX2" fmla="*/ 391204 w 399307"/>
                  <a:gd name="connsiteY2" fmla="*/ 809221 h 1527203"/>
                  <a:gd name="connsiteX3" fmla="*/ 361687 w 399307"/>
                  <a:gd name="connsiteY3" fmla="*/ 206362 h 1527203"/>
                  <a:gd name="connsiteX4" fmla="*/ 258047 w 399307"/>
                  <a:gd name="connsiteY4" fmla="*/ 316 h 1527203"/>
                  <a:gd name="connsiteX5" fmla="*/ 129541 w 399307"/>
                  <a:gd name="connsiteY5" fmla="*/ 172480 h 1527203"/>
                  <a:gd name="connsiteX6" fmla="*/ 23433 w 399307"/>
                  <a:gd name="connsiteY6" fmla="*/ 533891 h 1527203"/>
                  <a:gd name="connsiteX7" fmla="*/ 4262 w 399307"/>
                  <a:gd name="connsiteY7" fmla="*/ 696185 h 1527203"/>
                  <a:gd name="connsiteX8" fmla="*/ 9007 w 399307"/>
                  <a:gd name="connsiteY8" fmla="*/ 1000177 h 1527203"/>
                  <a:gd name="connsiteX9" fmla="*/ 105529 w 399307"/>
                  <a:gd name="connsiteY9" fmla="*/ 1372692 h 1527203"/>
                  <a:gd name="connsiteX10" fmla="*/ 145391 w 399307"/>
                  <a:gd name="connsiteY10" fmla="*/ 1442450 h 1527203"/>
                  <a:gd name="connsiteX11" fmla="*/ 151180 w 399307"/>
                  <a:gd name="connsiteY11" fmla="*/ 1333116 h 1527203"/>
                  <a:gd name="connsiteX12" fmla="*/ 171491 w 399307"/>
                  <a:gd name="connsiteY12" fmla="*/ 1366713 h 1527203"/>
                  <a:gd name="connsiteX13" fmla="*/ 190662 w 399307"/>
                  <a:gd name="connsiteY13" fmla="*/ 1314229 h 1527203"/>
                  <a:gd name="connsiteX14" fmla="*/ 177660 w 399307"/>
                  <a:gd name="connsiteY14" fmla="*/ 1527203 h 1527203"/>
                  <a:gd name="connsiteX15" fmla="*/ 208885 w 399307"/>
                  <a:gd name="connsiteY15" fmla="*/ 1481173 h 15272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99307" h="1527203">
                    <a:moveTo>
                      <a:pt x="208885" y="1481173"/>
                    </a:moveTo>
                    <a:cubicBezTo>
                      <a:pt x="309487" y="1320683"/>
                      <a:pt x="353715" y="1129347"/>
                      <a:pt x="377537" y="941523"/>
                    </a:cubicBezTo>
                    <a:cubicBezTo>
                      <a:pt x="383137" y="897580"/>
                      <a:pt x="387787" y="853353"/>
                      <a:pt x="391204" y="809221"/>
                    </a:cubicBezTo>
                    <a:cubicBezTo>
                      <a:pt x="407243" y="607161"/>
                      <a:pt x="400505" y="403677"/>
                      <a:pt x="361687" y="206362"/>
                    </a:cubicBezTo>
                    <a:cubicBezTo>
                      <a:pt x="351532" y="154447"/>
                      <a:pt x="325717" y="8098"/>
                      <a:pt x="258047" y="316"/>
                    </a:cubicBezTo>
                    <a:cubicBezTo>
                      <a:pt x="192465" y="-7372"/>
                      <a:pt x="149282" y="127398"/>
                      <a:pt x="129541" y="172480"/>
                    </a:cubicBezTo>
                    <a:cubicBezTo>
                      <a:pt x="79050" y="288173"/>
                      <a:pt x="44218" y="409941"/>
                      <a:pt x="23433" y="533891"/>
                    </a:cubicBezTo>
                    <a:cubicBezTo>
                      <a:pt x="14417" y="587704"/>
                      <a:pt x="8058" y="641897"/>
                      <a:pt x="4262" y="696185"/>
                    </a:cubicBezTo>
                    <a:cubicBezTo>
                      <a:pt x="-2761" y="797642"/>
                      <a:pt x="-1053" y="899384"/>
                      <a:pt x="9007" y="1000177"/>
                    </a:cubicBezTo>
                    <a:cubicBezTo>
                      <a:pt x="21915" y="1128967"/>
                      <a:pt x="48774" y="1258517"/>
                      <a:pt x="105529" y="1372692"/>
                    </a:cubicBezTo>
                    <a:cubicBezTo>
                      <a:pt x="117393" y="1396704"/>
                      <a:pt x="130680" y="1419957"/>
                      <a:pt x="145391" y="1442450"/>
                    </a:cubicBezTo>
                    <a:cubicBezTo>
                      <a:pt x="147289" y="1406005"/>
                      <a:pt x="149282" y="1369560"/>
                      <a:pt x="151180" y="1333116"/>
                    </a:cubicBezTo>
                    <a:cubicBezTo>
                      <a:pt x="158014" y="1344315"/>
                      <a:pt x="164752" y="1355514"/>
                      <a:pt x="171491" y="1366713"/>
                    </a:cubicBezTo>
                    <a:cubicBezTo>
                      <a:pt x="177944" y="1349250"/>
                      <a:pt x="184303" y="1331787"/>
                      <a:pt x="190662" y="1314229"/>
                    </a:cubicBezTo>
                    <a:cubicBezTo>
                      <a:pt x="205468" y="1384176"/>
                      <a:pt x="200912" y="1458585"/>
                      <a:pt x="177660" y="1527203"/>
                    </a:cubicBezTo>
                    <a:cubicBezTo>
                      <a:pt x="188764" y="1512208"/>
                      <a:pt x="199014" y="1496833"/>
                      <a:pt x="208885" y="1481173"/>
                    </a:cubicBezTo>
                    <a:close/>
                  </a:path>
                </a:pathLst>
              </a:custGeom>
              <a:solidFill>
                <a:srgbClr val="FBC25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213" name="Freeform: Shape 212">
                <a:extLst>
                  <a:ext uri="{FF2B5EF4-FFF2-40B4-BE49-F238E27FC236}">
                    <a16:creationId xmlns:a16="http://schemas.microsoft.com/office/drawing/2014/main" id="{ED25DFB8-3190-441A-99A3-71183AD31F25}"/>
                  </a:ext>
                </a:extLst>
              </p:cNvPr>
              <p:cNvSpPr/>
              <p:nvPr/>
            </p:nvSpPr>
            <p:spPr>
              <a:xfrm>
                <a:off x="6049812" y="6112602"/>
                <a:ext cx="156064" cy="1341910"/>
              </a:xfrm>
              <a:custGeom>
                <a:avLst/>
                <a:gdLst>
                  <a:gd name="connsiteX0" fmla="*/ 109939 w 156064"/>
                  <a:gd name="connsiteY0" fmla="*/ 1295786 h 1341910"/>
                  <a:gd name="connsiteX1" fmla="*/ 156064 w 156064"/>
                  <a:gd name="connsiteY1" fmla="*/ 1134441 h 1341910"/>
                  <a:gd name="connsiteX2" fmla="*/ 124744 w 156064"/>
                  <a:gd name="connsiteY2" fmla="*/ 1177055 h 1341910"/>
                  <a:gd name="connsiteX3" fmla="*/ 142872 w 156064"/>
                  <a:gd name="connsiteY3" fmla="*/ 1034787 h 1341910"/>
                  <a:gd name="connsiteX4" fmla="*/ 119524 w 156064"/>
                  <a:gd name="connsiteY4" fmla="*/ 1090593 h 1341910"/>
                  <a:gd name="connsiteX5" fmla="*/ 78239 w 156064"/>
                  <a:gd name="connsiteY5" fmla="*/ 0 h 1341910"/>
                  <a:gd name="connsiteX6" fmla="*/ 75012 w 156064"/>
                  <a:gd name="connsiteY6" fmla="*/ 1091068 h 1341910"/>
                  <a:gd name="connsiteX7" fmla="*/ 40466 w 156064"/>
                  <a:gd name="connsiteY7" fmla="*/ 973476 h 1341910"/>
                  <a:gd name="connsiteX8" fmla="*/ 37998 w 156064"/>
                  <a:gd name="connsiteY8" fmla="*/ 1145830 h 1341910"/>
                  <a:gd name="connsiteX9" fmla="*/ 2502 w 156064"/>
                  <a:gd name="connsiteY9" fmla="*/ 1009542 h 1341910"/>
                  <a:gd name="connsiteX10" fmla="*/ 6773 w 156064"/>
                  <a:gd name="connsiteY10" fmla="*/ 1187400 h 1341910"/>
                  <a:gd name="connsiteX11" fmla="*/ 46635 w 156064"/>
                  <a:gd name="connsiteY11" fmla="*/ 1257158 h 1341910"/>
                  <a:gd name="connsiteX12" fmla="*/ 52424 w 156064"/>
                  <a:gd name="connsiteY12" fmla="*/ 1147823 h 1341910"/>
                  <a:gd name="connsiteX13" fmla="*/ 72735 w 156064"/>
                  <a:gd name="connsiteY13" fmla="*/ 1181421 h 1341910"/>
                  <a:gd name="connsiteX14" fmla="*/ 91906 w 156064"/>
                  <a:gd name="connsiteY14" fmla="*/ 1128936 h 1341910"/>
                  <a:gd name="connsiteX15" fmla="*/ 78904 w 156064"/>
                  <a:gd name="connsiteY15" fmla="*/ 1341911 h 1341910"/>
                  <a:gd name="connsiteX16" fmla="*/ 109939 w 156064"/>
                  <a:gd name="connsiteY16" fmla="*/ 1295786 h 13419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56064" h="1341910">
                    <a:moveTo>
                      <a:pt x="109939" y="1295786"/>
                    </a:moveTo>
                    <a:cubicBezTo>
                      <a:pt x="130534" y="1243586"/>
                      <a:pt x="146099" y="1189488"/>
                      <a:pt x="156064" y="1134441"/>
                    </a:cubicBezTo>
                    <a:cubicBezTo>
                      <a:pt x="145624" y="1148677"/>
                      <a:pt x="135184" y="1162914"/>
                      <a:pt x="124744" y="1177055"/>
                    </a:cubicBezTo>
                    <a:cubicBezTo>
                      <a:pt x="138316" y="1130835"/>
                      <a:pt x="144485" y="1082526"/>
                      <a:pt x="142872" y="1034787"/>
                    </a:cubicBezTo>
                    <a:cubicBezTo>
                      <a:pt x="128920" y="1049878"/>
                      <a:pt x="120473" y="1070093"/>
                      <a:pt x="119524" y="1090593"/>
                    </a:cubicBezTo>
                    <a:cubicBezTo>
                      <a:pt x="128161" y="726050"/>
                      <a:pt x="114304" y="361601"/>
                      <a:pt x="78239" y="0"/>
                    </a:cubicBezTo>
                    <a:cubicBezTo>
                      <a:pt x="56790" y="363689"/>
                      <a:pt x="65901" y="727663"/>
                      <a:pt x="75012" y="1091068"/>
                    </a:cubicBezTo>
                    <a:cubicBezTo>
                      <a:pt x="63528" y="1051871"/>
                      <a:pt x="51950" y="1012673"/>
                      <a:pt x="40466" y="973476"/>
                    </a:cubicBezTo>
                    <a:cubicBezTo>
                      <a:pt x="39611" y="1030896"/>
                      <a:pt x="38757" y="1088410"/>
                      <a:pt x="37998" y="1145830"/>
                    </a:cubicBezTo>
                    <a:cubicBezTo>
                      <a:pt x="14461" y="1104924"/>
                      <a:pt x="2123" y="1057375"/>
                      <a:pt x="2502" y="1009542"/>
                    </a:cubicBezTo>
                    <a:cubicBezTo>
                      <a:pt x="-2528" y="1069239"/>
                      <a:pt x="604" y="1128367"/>
                      <a:pt x="6773" y="1187400"/>
                    </a:cubicBezTo>
                    <a:cubicBezTo>
                      <a:pt x="18637" y="1211412"/>
                      <a:pt x="31924" y="1234664"/>
                      <a:pt x="46635" y="1257158"/>
                    </a:cubicBezTo>
                    <a:cubicBezTo>
                      <a:pt x="48533" y="1220713"/>
                      <a:pt x="50526" y="1184268"/>
                      <a:pt x="52424" y="1147823"/>
                    </a:cubicBezTo>
                    <a:cubicBezTo>
                      <a:pt x="59258" y="1159022"/>
                      <a:pt x="65996" y="1170222"/>
                      <a:pt x="72735" y="1181421"/>
                    </a:cubicBezTo>
                    <a:cubicBezTo>
                      <a:pt x="79188" y="1163958"/>
                      <a:pt x="85547" y="1146494"/>
                      <a:pt x="91906" y="1128936"/>
                    </a:cubicBezTo>
                    <a:cubicBezTo>
                      <a:pt x="106712" y="1198884"/>
                      <a:pt x="102156" y="1273292"/>
                      <a:pt x="78904" y="1341911"/>
                    </a:cubicBezTo>
                    <a:cubicBezTo>
                      <a:pt x="89818" y="1326820"/>
                      <a:pt x="100068" y="1311445"/>
                      <a:pt x="109939" y="1295786"/>
                    </a:cubicBezTo>
                    <a:close/>
                  </a:path>
                </a:pathLst>
              </a:custGeom>
              <a:solidFill>
                <a:srgbClr val="CE8C4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214" name="Freeform: Shape 213">
                <a:extLst>
                  <a:ext uri="{FF2B5EF4-FFF2-40B4-BE49-F238E27FC236}">
                    <a16:creationId xmlns:a16="http://schemas.microsoft.com/office/drawing/2014/main" id="{0EF6920E-B0EA-4E4A-833C-1675AE0620BB}"/>
                  </a:ext>
                </a:extLst>
              </p:cNvPr>
              <p:cNvSpPr/>
              <p:nvPr/>
            </p:nvSpPr>
            <p:spPr>
              <a:xfrm>
                <a:off x="6185313" y="6284292"/>
                <a:ext cx="56184" cy="783089"/>
              </a:xfrm>
              <a:custGeom>
                <a:avLst/>
                <a:gdLst>
                  <a:gd name="connsiteX0" fmla="*/ 15723 w 56184"/>
                  <a:gd name="connsiteY0" fmla="*/ 783090 h 783089"/>
                  <a:gd name="connsiteX1" fmla="*/ 56059 w 56184"/>
                  <a:gd name="connsiteY1" fmla="*/ 389694 h 783089"/>
                  <a:gd name="connsiteX2" fmla="*/ 917 w 56184"/>
                  <a:gd name="connsiteY2" fmla="*/ 0 h 783089"/>
                  <a:gd name="connsiteX3" fmla="*/ 25309 w 56184"/>
                  <a:gd name="connsiteY3" fmla="*/ 389030 h 783089"/>
                  <a:gd name="connsiteX4" fmla="*/ 15723 w 56184"/>
                  <a:gd name="connsiteY4" fmla="*/ 783090 h 7830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184" h="783089">
                    <a:moveTo>
                      <a:pt x="15723" y="783090"/>
                    </a:moveTo>
                    <a:cubicBezTo>
                      <a:pt x="28915" y="650218"/>
                      <a:pt x="58337" y="524654"/>
                      <a:pt x="56059" y="389694"/>
                    </a:cubicBezTo>
                    <a:cubicBezTo>
                      <a:pt x="53971" y="267262"/>
                      <a:pt x="49416" y="112277"/>
                      <a:pt x="917" y="0"/>
                    </a:cubicBezTo>
                    <a:cubicBezTo>
                      <a:pt x="-5157" y="127462"/>
                      <a:pt x="20753" y="261188"/>
                      <a:pt x="25309" y="389030"/>
                    </a:cubicBezTo>
                    <a:cubicBezTo>
                      <a:pt x="29959" y="520193"/>
                      <a:pt x="28820" y="651926"/>
                      <a:pt x="15723" y="783090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215" name="Freeform: Shape 214">
                <a:extLst>
                  <a:ext uri="{FF2B5EF4-FFF2-40B4-BE49-F238E27FC236}">
                    <a16:creationId xmlns:a16="http://schemas.microsoft.com/office/drawing/2014/main" id="{33F58B80-6451-4400-B35B-0E6A34116F8B}"/>
                  </a:ext>
                </a:extLst>
              </p:cNvPr>
              <p:cNvSpPr/>
              <p:nvPr/>
            </p:nvSpPr>
            <p:spPr>
              <a:xfrm>
                <a:off x="6281451" y="6645703"/>
                <a:ext cx="9368" cy="71845"/>
              </a:xfrm>
              <a:custGeom>
                <a:avLst/>
                <a:gdLst>
                  <a:gd name="connsiteX0" fmla="*/ 9369 w 9368"/>
                  <a:gd name="connsiteY0" fmla="*/ 71846 h 71845"/>
                  <a:gd name="connsiteX1" fmla="*/ 7186 w 9368"/>
                  <a:gd name="connsiteY1" fmla="*/ 18887 h 71845"/>
                  <a:gd name="connsiteX2" fmla="*/ 162 w 9368"/>
                  <a:gd name="connsiteY2" fmla="*/ 0 h 71845"/>
                  <a:gd name="connsiteX3" fmla="*/ 9369 w 9368"/>
                  <a:gd name="connsiteY3" fmla="*/ 71846 h 71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368" h="71845">
                    <a:moveTo>
                      <a:pt x="9369" y="71846"/>
                    </a:moveTo>
                    <a:cubicBezTo>
                      <a:pt x="8799" y="54193"/>
                      <a:pt x="8135" y="36540"/>
                      <a:pt x="7186" y="18887"/>
                    </a:cubicBezTo>
                    <a:cubicBezTo>
                      <a:pt x="4908" y="12528"/>
                      <a:pt x="2535" y="6264"/>
                      <a:pt x="162" y="0"/>
                    </a:cubicBezTo>
                    <a:cubicBezTo>
                      <a:pt x="-787" y="24392"/>
                      <a:pt x="2440" y="48783"/>
                      <a:pt x="9369" y="71846"/>
                    </a:cubicBezTo>
                    <a:close/>
                  </a:path>
                </a:pathLst>
              </a:custGeom>
              <a:solidFill>
                <a:srgbClr val="CF8C44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grpSp>
          <p:nvGrpSpPr>
            <p:cNvPr id="205" name="Graphic 14">
              <a:extLst>
                <a:ext uri="{FF2B5EF4-FFF2-40B4-BE49-F238E27FC236}">
                  <a16:creationId xmlns:a16="http://schemas.microsoft.com/office/drawing/2014/main" id="{A9885399-FE0E-4B62-965A-57B4FCF66314}"/>
                </a:ext>
              </a:extLst>
            </p:cNvPr>
            <p:cNvGrpSpPr/>
            <p:nvPr/>
          </p:nvGrpSpPr>
          <p:grpSpPr>
            <a:xfrm>
              <a:off x="6773507" y="5379349"/>
              <a:ext cx="371483" cy="1408277"/>
              <a:chOff x="6773507" y="5379349"/>
              <a:chExt cx="371483" cy="1408277"/>
            </a:xfrm>
          </p:grpSpPr>
          <p:sp>
            <p:nvSpPr>
              <p:cNvPr id="206" name="Freeform: Shape 205">
                <a:extLst>
                  <a:ext uri="{FF2B5EF4-FFF2-40B4-BE49-F238E27FC236}">
                    <a16:creationId xmlns:a16="http://schemas.microsoft.com/office/drawing/2014/main" id="{9DEE8B5A-CC2F-4717-BA4B-F29DADF54C7B}"/>
                  </a:ext>
                </a:extLst>
              </p:cNvPr>
              <p:cNvSpPr/>
              <p:nvPr/>
            </p:nvSpPr>
            <p:spPr>
              <a:xfrm>
                <a:off x="6773507" y="5379444"/>
                <a:ext cx="371448" cy="1408182"/>
              </a:xfrm>
              <a:custGeom>
                <a:avLst/>
                <a:gdLst>
                  <a:gd name="connsiteX0" fmla="*/ 339505 w 371448"/>
                  <a:gd name="connsiteY0" fmla="*/ 1309632 h 1408182"/>
                  <a:gd name="connsiteX1" fmla="*/ 250291 w 371448"/>
                  <a:gd name="connsiteY1" fmla="*/ 1407957 h 1408182"/>
                  <a:gd name="connsiteX2" fmla="*/ 200939 w 371448"/>
                  <a:gd name="connsiteY2" fmla="*/ 1382237 h 1408182"/>
                  <a:gd name="connsiteX3" fmla="*/ 54115 w 371448"/>
                  <a:gd name="connsiteY3" fmla="*/ 1128262 h 1408182"/>
                  <a:gd name="connsiteX4" fmla="*/ 397 w 371448"/>
                  <a:gd name="connsiteY4" fmla="*/ 722528 h 1408182"/>
                  <a:gd name="connsiteX5" fmla="*/ 4383 w 371448"/>
                  <a:gd name="connsiteY5" fmla="*/ 463808 h 1408182"/>
                  <a:gd name="connsiteX6" fmla="*/ 25737 w 371448"/>
                  <a:gd name="connsiteY6" fmla="*/ 103251 h 1408182"/>
                  <a:gd name="connsiteX7" fmla="*/ 74330 w 371448"/>
                  <a:gd name="connsiteY7" fmla="*/ 5305 h 1408182"/>
                  <a:gd name="connsiteX8" fmla="*/ 117039 w 371448"/>
                  <a:gd name="connsiteY8" fmla="*/ 8817 h 1408182"/>
                  <a:gd name="connsiteX9" fmla="*/ 132699 w 371448"/>
                  <a:gd name="connsiteY9" fmla="*/ 23338 h 1408182"/>
                  <a:gd name="connsiteX10" fmla="*/ 236339 w 371448"/>
                  <a:gd name="connsiteY10" fmla="*/ 289841 h 1408182"/>
                  <a:gd name="connsiteX11" fmla="*/ 319954 w 371448"/>
                  <a:gd name="connsiteY11" fmla="*/ 605506 h 1408182"/>
                  <a:gd name="connsiteX12" fmla="*/ 359246 w 371448"/>
                  <a:gd name="connsiteY12" fmla="*/ 856065 h 1408182"/>
                  <a:gd name="connsiteX13" fmla="*/ 339505 w 371448"/>
                  <a:gd name="connsiteY13" fmla="*/ 1309632 h 1408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71448" h="1408182">
                    <a:moveTo>
                      <a:pt x="339505" y="1309632"/>
                    </a:moveTo>
                    <a:cubicBezTo>
                      <a:pt x="326123" y="1357371"/>
                      <a:pt x="296037" y="1412133"/>
                      <a:pt x="250291" y="1407957"/>
                    </a:cubicBezTo>
                    <a:cubicBezTo>
                      <a:pt x="231879" y="1406249"/>
                      <a:pt x="215460" y="1394670"/>
                      <a:pt x="200939" y="1382237"/>
                    </a:cubicBezTo>
                    <a:cubicBezTo>
                      <a:pt x="127764" y="1319123"/>
                      <a:pt x="82777" y="1224689"/>
                      <a:pt x="54115" y="1128262"/>
                    </a:cubicBezTo>
                    <a:cubicBezTo>
                      <a:pt x="15203" y="997383"/>
                      <a:pt x="2580" y="860525"/>
                      <a:pt x="397" y="722528"/>
                    </a:cubicBezTo>
                    <a:cubicBezTo>
                      <a:pt x="-1027" y="636352"/>
                      <a:pt x="1631" y="549700"/>
                      <a:pt x="4383" y="463808"/>
                    </a:cubicBezTo>
                    <a:cubicBezTo>
                      <a:pt x="8274" y="343749"/>
                      <a:pt x="10552" y="222456"/>
                      <a:pt x="25737" y="103251"/>
                    </a:cubicBezTo>
                    <a:cubicBezTo>
                      <a:pt x="30293" y="67945"/>
                      <a:pt x="47946" y="20870"/>
                      <a:pt x="74330" y="5305"/>
                    </a:cubicBezTo>
                    <a:cubicBezTo>
                      <a:pt x="86764" y="-2098"/>
                      <a:pt x="101285" y="-2477"/>
                      <a:pt x="117039" y="8817"/>
                    </a:cubicBezTo>
                    <a:cubicBezTo>
                      <a:pt x="122069" y="12423"/>
                      <a:pt x="127384" y="17169"/>
                      <a:pt x="132699" y="23338"/>
                    </a:cubicBezTo>
                    <a:cubicBezTo>
                      <a:pt x="184235" y="82276"/>
                      <a:pt x="211568" y="214199"/>
                      <a:pt x="236339" y="289841"/>
                    </a:cubicBezTo>
                    <a:cubicBezTo>
                      <a:pt x="270222" y="393101"/>
                      <a:pt x="298125" y="498544"/>
                      <a:pt x="319954" y="605506"/>
                    </a:cubicBezTo>
                    <a:cubicBezTo>
                      <a:pt x="336753" y="688267"/>
                      <a:pt x="349945" y="771881"/>
                      <a:pt x="359246" y="856065"/>
                    </a:cubicBezTo>
                    <a:cubicBezTo>
                      <a:pt x="376140" y="1007349"/>
                      <a:pt x="380410" y="1163758"/>
                      <a:pt x="339505" y="1309632"/>
                    </a:cubicBezTo>
                    <a:close/>
                  </a:path>
                </a:pathLst>
              </a:custGeom>
              <a:solidFill>
                <a:srgbClr val="FBC25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207" name="Freeform: Shape 206">
                <a:extLst>
                  <a:ext uri="{FF2B5EF4-FFF2-40B4-BE49-F238E27FC236}">
                    <a16:creationId xmlns:a16="http://schemas.microsoft.com/office/drawing/2014/main" id="{704A8C8B-13CF-4BBA-B563-F7C4C8D9F861}"/>
                  </a:ext>
                </a:extLst>
              </p:cNvPr>
              <p:cNvSpPr/>
              <p:nvPr/>
            </p:nvSpPr>
            <p:spPr>
              <a:xfrm>
                <a:off x="6850210" y="6246898"/>
                <a:ext cx="2752" cy="23821"/>
              </a:xfrm>
              <a:custGeom>
                <a:avLst/>
                <a:gdLst>
                  <a:gd name="connsiteX0" fmla="*/ 2752 w 2752"/>
                  <a:gd name="connsiteY0" fmla="*/ 23822 h 23821"/>
                  <a:gd name="connsiteX1" fmla="*/ 0 w 2752"/>
                  <a:gd name="connsiteY1" fmla="*/ 0 h 23821"/>
                  <a:gd name="connsiteX2" fmla="*/ 2752 w 2752"/>
                  <a:gd name="connsiteY2" fmla="*/ 23822 h 238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752" h="23821">
                    <a:moveTo>
                      <a:pt x="2752" y="23822"/>
                    </a:moveTo>
                    <a:cubicBezTo>
                      <a:pt x="1614" y="15850"/>
                      <a:pt x="759" y="7972"/>
                      <a:pt x="0" y="0"/>
                    </a:cubicBezTo>
                    <a:cubicBezTo>
                      <a:pt x="854" y="7877"/>
                      <a:pt x="1709" y="15850"/>
                      <a:pt x="2752" y="23822"/>
                    </a:cubicBezTo>
                    <a:close/>
                  </a:path>
                </a:pathLst>
              </a:custGeom>
              <a:solidFill>
                <a:srgbClr val="CE8C4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208" name="Freeform: Shape 207">
                <a:extLst>
                  <a:ext uri="{FF2B5EF4-FFF2-40B4-BE49-F238E27FC236}">
                    <a16:creationId xmlns:a16="http://schemas.microsoft.com/office/drawing/2014/main" id="{B07CE7AE-2328-4DF1-A7DF-1BFF297A1EF6}"/>
                  </a:ext>
                </a:extLst>
              </p:cNvPr>
              <p:cNvSpPr/>
              <p:nvPr/>
            </p:nvSpPr>
            <p:spPr>
              <a:xfrm>
                <a:off x="6773904" y="5928670"/>
                <a:ext cx="371086" cy="858956"/>
              </a:xfrm>
              <a:custGeom>
                <a:avLst/>
                <a:gdLst>
                  <a:gd name="connsiteX0" fmla="*/ 339108 w 371086"/>
                  <a:gd name="connsiteY0" fmla="*/ 760407 h 858956"/>
                  <a:gd name="connsiteX1" fmla="*/ 249894 w 371086"/>
                  <a:gd name="connsiteY1" fmla="*/ 858732 h 858956"/>
                  <a:gd name="connsiteX2" fmla="*/ 200542 w 371086"/>
                  <a:gd name="connsiteY2" fmla="*/ 833012 h 858956"/>
                  <a:gd name="connsiteX3" fmla="*/ 53718 w 371086"/>
                  <a:gd name="connsiteY3" fmla="*/ 579037 h 858956"/>
                  <a:gd name="connsiteX4" fmla="*/ 0 w 371086"/>
                  <a:gd name="connsiteY4" fmla="*/ 173303 h 858956"/>
                  <a:gd name="connsiteX5" fmla="*/ 123760 w 371086"/>
                  <a:gd name="connsiteY5" fmla="*/ 556354 h 858956"/>
                  <a:gd name="connsiteX6" fmla="*/ 79438 w 371086"/>
                  <a:gd name="connsiteY6" fmla="*/ 345467 h 858956"/>
                  <a:gd name="connsiteX7" fmla="*/ 135624 w 371086"/>
                  <a:gd name="connsiteY7" fmla="*/ 525318 h 858956"/>
                  <a:gd name="connsiteX8" fmla="*/ 121008 w 371086"/>
                  <a:gd name="connsiteY8" fmla="*/ 335501 h 858956"/>
                  <a:gd name="connsiteX9" fmla="*/ 172544 w 371086"/>
                  <a:gd name="connsiteY9" fmla="*/ 572773 h 858956"/>
                  <a:gd name="connsiteX10" fmla="*/ 117686 w 371086"/>
                  <a:gd name="connsiteY10" fmla="*/ 0 h 858956"/>
                  <a:gd name="connsiteX11" fmla="*/ 234803 w 371086"/>
                  <a:gd name="connsiteY11" fmla="*/ 620797 h 858956"/>
                  <a:gd name="connsiteX12" fmla="*/ 254355 w 371086"/>
                  <a:gd name="connsiteY12" fmla="*/ 284726 h 858956"/>
                  <a:gd name="connsiteX13" fmla="*/ 301619 w 371086"/>
                  <a:gd name="connsiteY13" fmla="*/ 595836 h 858956"/>
                  <a:gd name="connsiteX14" fmla="*/ 313008 w 371086"/>
                  <a:gd name="connsiteY14" fmla="*/ 244294 h 858956"/>
                  <a:gd name="connsiteX15" fmla="*/ 333319 w 371086"/>
                  <a:gd name="connsiteY15" fmla="*/ 486880 h 858956"/>
                  <a:gd name="connsiteX16" fmla="*/ 319747 w 371086"/>
                  <a:gd name="connsiteY16" fmla="*/ 56281 h 858956"/>
                  <a:gd name="connsiteX17" fmla="*/ 359039 w 371086"/>
                  <a:gd name="connsiteY17" fmla="*/ 306839 h 858956"/>
                  <a:gd name="connsiteX18" fmla="*/ 339108 w 371086"/>
                  <a:gd name="connsiteY18" fmla="*/ 760407 h 858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71086" h="858956">
                    <a:moveTo>
                      <a:pt x="339108" y="760407"/>
                    </a:moveTo>
                    <a:cubicBezTo>
                      <a:pt x="325726" y="808146"/>
                      <a:pt x="295640" y="862908"/>
                      <a:pt x="249894" y="858732"/>
                    </a:cubicBezTo>
                    <a:cubicBezTo>
                      <a:pt x="231482" y="857024"/>
                      <a:pt x="215063" y="845445"/>
                      <a:pt x="200542" y="833012"/>
                    </a:cubicBezTo>
                    <a:cubicBezTo>
                      <a:pt x="127367" y="769898"/>
                      <a:pt x="82380" y="675464"/>
                      <a:pt x="53718" y="579037"/>
                    </a:cubicBezTo>
                    <a:cubicBezTo>
                      <a:pt x="14806" y="448158"/>
                      <a:pt x="2183" y="311300"/>
                      <a:pt x="0" y="173303"/>
                    </a:cubicBezTo>
                    <a:cubicBezTo>
                      <a:pt x="23727" y="305416"/>
                      <a:pt x="62355" y="432878"/>
                      <a:pt x="123760" y="556354"/>
                    </a:cubicBezTo>
                    <a:cubicBezTo>
                      <a:pt x="101647" y="488114"/>
                      <a:pt x="88075" y="417123"/>
                      <a:pt x="79438" y="345467"/>
                    </a:cubicBezTo>
                    <a:cubicBezTo>
                      <a:pt x="88170" y="408391"/>
                      <a:pt x="107246" y="469512"/>
                      <a:pt x="135624" y="525318"/>
                    </a:cubicBezTo>
                    <a:cubicBezTo>
                      <a:pt x="127936" y="462299"/>
                      <a:pt x="123001" y="398900"/>
                      <a:pt x="121008" y="335501"/>
                    </a:cubicBezTo>
                    <a:cubicBezTo>
                      <a:pt x="126513" y="416838"/>
                      <a:pt x="143976" y="497225"/>
                      <a:pt x="172544" y="572773"/>
                    </a:cubicBezTo>
                    <a:cubicBezTo>
                      <a:pt x="173493" y="380488"/>
                      <a:pt x="154985" y="188109"/>
                      <a:pt x="117686" y="0"/>
                    </a:cubicBezTo>
                    <a:cubicBezTo>
                      <a:pt x="176530" y="201776"/>
                      <a:pt x="215822" y="410195"/>
                      <a:pt x="234803" y="620797"/>
                    </a:cubicBezTo>
                    <a:cubicBezTo>
                      <a:pt x="241352" y="508804"/>
                      <a:pt x="247806" y="396717"/>
                      <a:pt x="254355" y="284726"/>
                    </a:cubicBezTo>
                    <a:cubicBezTo>
                      <a:pt x="266978" y="388935"/>
                      <a:pt x="279600" y="493429"/>
                      <a:pt x="301619" y="595836"/>
                    </a:cubicBezTo>
                    <a:cubicBezTo>
                      <a:pt x="297538" y="478529"/>
                      <a:pt x="301334" y="360937"/>
                      <a:pt x="313008" y="244294"/>
                    </a:cubicBezTo>
                    <a:cubicBezTo>
                      <a:pt x="307788" y="325631"/>
                      <a:pt x="314717" y="407822"/>
                      <a:pt x="333319" y="486880"/>
                    </a:cubicBezTo>
                    <a:cubicBezTo>
                      <a:pt x="339203" y="343284"/>
                      <a:pt x="334647" y="199213"/>
                      <a:pt x="319747" y="56281"/>
                    </a:cubicBezTo>
                    <a:cubicBezTo>
                      <a:pt x="336545" y="139041"/>
                      <a:pt x="349738" y="222655"/>
                      <a:pt x="359039" y="306839"/>
                    </a:cubicBezTo>
                    <a:cubicBezTo>
                      <a:pt x="375743" y="458123"/>
                      <a:pt x="380013" y="614533"/>
                      <a:pt x="339108" y="760407"/>
                    </a:cubicBezTo>
                    <a:close/>
                  </a:path>
                </a:pathLst>
              </a:custGeom>
              <a:solidFill>
                <a:srgbClr val="CE8C4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209" name="Freeform: Shape 208">
                <a:extLst>
                  <a:ext uri="{FF2B5EF4-FFF2-40B4-BE49-F238E27FC236}">
                    <a16:creationId xmlns:a16="http://schemas.microsoft.com/office/drawing/2014/main" id="{040C877E-CBA8-458A-8B88-3B7ACBC5856D}"/>
                  </a:ext>
                </a:extLst>
              </p:cNvPr>
              <p:cNvSpPr/>
              <p:nvPr/>
            </p:nvSpPr>
            <p:spPr>
              <a:xfrm>
                <a:off x="6847837" y="5379349"/>
                <a:ext cx="179851" cy="1182359"/>
              </a:xfrm>
              <a:custGeom>
                <a:avLst/>
                <a:gdLst>
                  <a:gd name="connsiteX0" fmla="*/ 179852 w 179851"/>
                  <a:gd name="connsiteY0" fmla="*/ 1182360 h 1182359"/>
                  <a:gd name="connsiteX1" fmla="*/ 56755 w 179851"/>
                  <a:gd name="connsiteY1" fmla="*/ 411418 h 1182359"/>
                  <a:gd name="connsiteX2" fmla="*/ 26100 w 179851"/>
                  <a:gd name="connsiteY2" fmla="*/ 216097 h 1182359"/>
                  <a:gd name="connsiteX3" fmla="*/ 1519 w 179851"/>
                  <a:gd name="connsiteY3" fmla="*/ 18877 h 1182359"/>
                  <a:gd name="connsiteX4" fmla="*/ 0 w 179851"/>
                  <a:gd name="connsiteY4" fmla="*/ 5305 h 1182359"/>
                  <a:gd name="connsiteX5" fmla="*/ 42709 w 179851"/>
                  <a:gd name="connsiteY5" fmla="*/ 8817 h 1182359"/>
                  <a:gd name="connsiteX6" fmla="*/ 46410 w 179851"/>
                  <a:gd name="connsiteY6" fmla="*/ 102302 h 1182359"/>
                  <a:gd name="connsiteX7" fmla="*/ 71087 w 179851"/>
                  <a:gd name="connsiteY7" fmla="*/ 275699 h 1182359"/>
                  <a:gd name="connsiteX8" fmla="*/ 154606 w 179851"/>
                  <a:gd name="connsiteY8" fmla="*/ 988652 h 1182359"/>
                  <a:gd name="connsiteX9" fmla="*/ 179852 w 179851"/>
                  <a:gd name="connsiteY9" fmla="*/ 1182360 h 1182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9851" h="1182359">
                    <a:moveTo>
                      <a:pt x="179852" y="1182360"/>
                    </a:moveTo>
                    <a:cubicBezTo>
                      <a:pt x="88550" y="940154"/>
                      <a:pt x="93010" y="670044"/>
                      <a:pt x="56755" y="411418"/>
                    </a:cubicBezTo>
                    <a:cubicBezTo>
                      <a:pt x="47549" y="346121"/>
                      <a:pt x="35781" y="281299"/>
                      <a:pt x="26100" y="216097"/>
                    </a:cubicBezTo>
                    <a:cubicBezTo>
                      <a:pt x="16419" y="150705"/>
                      <a:pt x="7878" y="84743"/>
                      <a:pt x="1519" y="18877"/>
                    </a:cubicBezTo>
                    <a:cubicBezTo>
                      <a:pt x="1044" y="14227"/>
                      <a:pt x="570" y="9766"/>
                      <a:pt x="0" y="5305"/>
                    </a:cubicBezTo>
                    <a:cubicBezTo>
                      <a:pt x="12433" y="-2098"/>
                      <a:pt x="26954" y="-2477"/>
                      <a:pt x="42709" y="8817"/>
                    </a:cubicBezTo>
                    <a:cubicBezTo>
                      <a:pt x="44892" y="39852"/>
                      <a:pt x="44512" y="71172"/>
                      <a:pt x="46410" y="102302"/>
                    </a:cubicBezTo>
                    <a:cubicBezTo>
                      <a:pt x="50017" y="160670"/>
                      <a:pt x="61596" y="218090"/>
                      <a:pt x="71087" y="275699"/>
                    </a:cubicBezTo>
                    <a:cubicBezTo>
                      <a:pt x="109999" y="511547"/>
                      <a:pt x="114555" y="752994"/>
                      <a:pt x="154606" y="988652"/>
                    </a:cubicBezTo>
                    <a:cubicBezTo>
                      <a:pt x="165615" y="1052810"/>
                      <a:pt x="179187" y="1117063"/>
                      <a:pt x="179852" y="1182360"/>
                    </a:cubicBezTo>
                    <a:close/>
                  </a:path>
                </a:pathLst>
              </a:custGeom>
              <a:solidFill>
                <a:srgbClr val="DFA54D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210" name="Freeform: Shape 209">
                <a:extLst>
                  <a:ext uri="{FF2B5EF4-FFF2-40B4-BE49-F238E27FC236}">
                    <a16:creationId xmlns:a16="http://schemas.microsoft.com/office/drawing/2014/main" id="{40BF166B-5E0B-44E7-91CD-0D97F5045578}"/>
                  </a:ext>
                </a:extLst>
              </p:cNvPr>
              <p:cNvSpPr/>
              <p:nvPr/>
            </p:nvSpPr>
            <p:spPr>
              <a:xfrm>
                <a:off x="6842048" y="5528061"/>
                <a:ext cx="50965" cy="466285"/>
              </a:xfrm>
              <a:custGeom>
                <a:avLst/>
                <a:gdLst>
                  <a:gd name="connsiteX0" fmla="*/ 50966 w 50965"/>
                  <a:gd name="connsiteY0" fmla="*/ 466285 h 466285"/>
                  <a:gd name="connsiteX1" fmla="*/ 40526 w 50965"/>
                  <a:gd name="connsiteY1" fmla="*/ 429366 h 466285"/>
                  <a:gd name="connsiteX2" fmla="*/ 0 w 50965"/>
                  <a:gd name="connsiteY2" fmla="*/ 0 h 466285"/>
                  <a:gd name="connsiteX3" fmla="*/ 39577 w 50965"/>
                  <a:gd name="connsiteY3" fmla="*/ 232051 h 466285"/>
                  <a:gd name="connsiteX4" fmla="*/ 48783 w 50965"/>
                  <a:gd name="connsiteY4" fmla="*/ 348978 h 466285"/>
                  <a:gd name="connsiteX5" fmla="*/ 50966 w 50965"/>
                  <a:gd name="connsiteY5" fmla="*/ 466285 h 4662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0965" h="466285">
                    <a:moveTo>
                      <a:pt x="50966" y="466285"/>
                    </a:moveTo>
                    <a:cubicBezTo>
                      <a:pt x="43278" y="456225"/>
                      <a:pt x="41760" y="442368"/>
                      <a:pt x="40526" y="429366"/>
                    </a:cubicBezTo>
                    <a:cubicBezTo>
                      <a:pt x="26954" y="287098"/>
                      <a:pt x="5315" y="142837"/>
                      <a:pt x="0" y="0"/>
                    </a:cubicBezTo>
                    <a:cubicBezTo>
                      <a:pt x="19077" y="75642"/>
                      <a:pt x="31130" y="154226"/>
                      <a:pt x="39577" y="232051"/>
                    </a:cubicBezTo>
                    <a:cubicBezTo>
                      <a:pt x="43848" y="270869"/>
                      <a:pt x="46885" y="309876"/>
                      <a:pt x="48783" y="348978"/>
                    </a:cubicBezTo>
                    <a:cubicBezTo>
                      <a:pt x="49732" y="367865"/>
                      <a:pt x="40526" y="454991"/>
                      <a:pt x="50966" y="466285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211" name="Freeform: Shape 210">
                <a:extLst>
                  <a:ext uri="{FF2B5EF4-FFF2-40B4-BE49-F238E27FC236}">
                    <a16:creationId xmlns:a16="http://schemas.microsoft.com/office/drawing/2014/main" id="{2B7CA914-78AA-47DB-9D38-F7C7D7EE19D3}"/>
                  </a:ext>
                </a:extLst>
              </p:cNvPr>
              <p:cNvSpPr/>
              <p:nvPr/>
            </p:nvSpPr>
            <p:spPr>
              <a:xfrm>
                <a:off x="6927611" y="5589657"/>
                <a:ext cx="89922" cy="591279"/>
              </a:xfrm>
              <a:custGeom>
                <a:avLst/>
                <a:gdLst>
                  <a:gd name="connsiteX0" fmla="*/ 62494 w 89922"/>
                  <a:gd name="connsiteY0" fmla="*/ 491721 h 591279"/>
                  <a:gd name="connsiteX1" fmla="*/ 89923 w 89922"/>
                  <a:gd name="connsiteY1" fmla="*/ 591280 h 591279"/>
                  <a:gd name="connsiteX2" fmla="*/ 74358 w 89922"/>
                  <a:gd name="connsiteY2" fmla="*/ 292318 h 591279"/>
                  <a:gd name="connsiteX3" fmla="*/ 36300 w 89922"/>
                  <a:gd name="connsiteY3" fmla="*/ 70422 h 591279"/>
                  <a:gd name="connsiteX4" fmla="*/ 3936 w 89922"/>
                  <a:gd name="connsiteY4" fmla="*/ 0 h 591279"/>
                  <a:gd name="connsiteX5" fmla="*/ 20165 w 89922"/>
                  <a:gd name="connsiteY5" fmla="*/ 111423 h 591279"/>
                  <a:gd name="connsiteX6" fmla="*/ 40665 w 89922"/>
                  <a:gd name="connsiteY6" fmla="*/ 239264 h 591279"/>
                  <a:gd name="connsiteX7" fmla="*/ 62494 w 89922"/>
                  <a:gd name="connsiteY7" fmla="*/ 491721 h 5912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9922" h="591279">
                    <a:moveTo>
                      <a:pt x="62494" y="491721"/>
                    </a:moveTo>
                    <a:cubicBezTo>
                      <a:pt x="63823" y="527312"/>
                      <a:pt x="66006" y="566888"/>
                      <a:pt x="89923" y="591280"/>
                    </a:cubicBezTo>
                    <a:cubicBezTo>
                      <a:pt x="84798" y="491626"/>
                      <a:pt x="79578" y="391972"/>
                      <a:pt x="74358" y="292318"/>
                    </a:cubicBezTo>
                    <a:cubicBezTo>
                      <a:pt x="70467" y="216676"/>
                      <a:pt x="66006" y="138946"/>
                      <a:pt x="36300" y="70422"/>
                    </a:cubicBezTo>
                    <a:cubicBezTo>
                      <a:pt x="26050" y="46790"/>
                      <a:pt x="14850" y="22968"/>
                      <a:pt x="3936" y="0"/>
                    </a:cubicBezTo>
                    <a:cubicBezTo>
                      <a:pt x="-9731" y="13003"/>
                      <a:pt x="16274" y="90068"/>
                      <a:pt x="20165" y="111423"/>
                    </a:cubicBezTo>
                    <a:cubicBezTo>
                      <a:pt x="28043" y="153847"/>
                      <a:pt x="34876" y="196461"/>
                      <a:pt x="40665" y="239264"/>
                    </a:cubicBezTo>
                    <a:cubicBezTo>
                      <a:pt x="52054" y="322974"/>
                      <a:pt x="59268" y="407252"/>
                      <a:pt x="62494" y="491721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131" name="Picture 130">
            <a:extLst>
              <a:ext uri="{FF2B5EF4-FFF2-40B4-BE49-F238E27FC236}">
                <a16:creationId xmlns:a16="http://schemas.microsoft.com/office/drawing/2014/main" id="{A838FEDC-EDF9-4037-B2E7-441F4A2CD42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39390" y="4571398"/>
            <a:ext cx="1786798" cy="2180204"/>
          </a:xfrm>
          <a:prstGeom prst="rect">
            <a:avLst/>
          </a:prstGeom>
        </p:spPr>
      </p:pic>
      <p:sp>
        <p:nvSpPr>
          <p:cNvPr id="245" name="TextBox 244">
            <a:extLst>
              <a:ext uri="{FF2B5EF4-FFF2-40B4-BE49-F238E27FC236}">
                <a16:creationId xmlns:a16="http://schemas.microsoft.com/office/drawing/2014/main" id="{8F0D2CAC-CA72-4144-8079-B2512E744514}"/>
              </a:ext>
            </a:extLst>
          </p:cNvPr>
          <p:cNvSpPr txBox="1"/>
          <p:nvPr/>
        </p:nvSpPr>
        <p:spPr>
          <a:xfrm>
            <a:off x="1112030" y="621977"/>
            <a:ext cx="1255823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Số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46" name="Oval 245">
            <a:extLst>
              <a:ext uri="{FF2B5EF4-FFF2-40B4-BE49-F238E27FC236}">
                <a16:creationId xmlns:a16="http://schemas.microsoft.com/office/drawing/2014/main" id="{2F8019DE-8D31-441C-B89A-B3DB8E155C51}"/>
              </a:ext>
            </a:extLst>
          </p:cNvPr>
          <p:cNvSpPr/>
          <p:nvPr/>
        </p:nvSpPr>
        <p:spPr>
          <a:xfrm>
            <a:off x="1199387" y="693496"/>
            <a:ext cx="565758" cy="5232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Ciel Panton Black" panose="00000A00000000000000" pitchFamily="50" charset="0"/>
                <a:ea typeface="+mn-ea"/>
                <a:cs typeface="+mn-cs"/>
              </a:rPr>
              <a:t>2</a:t>
            </a:r>
          </a:p>
        </p:txBody>
      </p:sp>
      <p:pic>
        <p:nvPicPr>
          <p:cNvPr id="247" name="Picture 246">
            <a:extLst>
              <a:ext uri="{FF2B5EF4-FFF2-40B4-BE49-F238E27FC236}">
                <a16:creationId xmlns:a16="http://schemas.microsoft.com/office/drawing/2014/main" id="{CA1618B2-424C-4A9D-8623-2EEF2CC8011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34947" y="1328738"/>
            <a:ext cx="9144824" cy="2013177"/>
          </a:xfrm>
          <a:prstGeom prst="rect">
            <a:avLst/>
          </a:prstGeom>
        </p:spPr>
      </p:pic>
      <p:pic>
        <p:nvPicPr>
          <p:cNvPr id="248" name="Picture 247">
            <a:extLst>
              <a:ext uri="{FF2B5EF4-FFF2-40B4-BE49-F238E27FC236}">
                <a16:creationId xmlns:a16="http://schemas.microsoft.com/office/drawing/2014/main" id="{AD16955B-913B-478E-AAC9-5C08CA21D80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91091" y="3285653"/>
            <a:ext cx="3190875" cy="1962150"/>
          </a:xfrm>
          <a:prstGeom prst="rect">
            <a:avLst/>
          </a:prstGeom>
        </p:spPr>
      </p:pic>
      <p:sp>
        <p:nvSpPr>
          <p:cNvPr id="249" name="Rectangle 248">
            <a:extLst>
              <a:ext uri="{FF2B5EF4-FFF2-40B4-BE49-F238E27FC236}">
                <a16:creationId xmlns:a16="http://schemas.microsoft.com/office/drawing/2014/main" id="{4A56654E-2372-4837-A586-48E513FBB74E}"/>
              </a:ext>
            </a:extLst>
          </p:cNvPr>
          <p:cNvSpPr/>
          <p:nvPr/>
        </p:nvSpPr>
        <p:spPr>
          <a:xfrm>
            <a:off x="6814457" y="2481943"/>
            <a:ext cx="707572" cy="58782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21</a:t>
            </a:r>
          </a:p>
        </p:txBody>
      </p:sp>
      <p:sp>
        <p:nvSpPr>
          <p:cNvPr id="250" name="Rectangle 249">
            <a:extLst>
              <a:ext uri="{FF2B5EF4-FFF2-40B4-BE49-F238E27FC236}">
                <a16:creationId xmlns:a16="http://schemas.microsoft.com/office/drawing/2014/main" id="{AD08FC59-47B0-47F3-BC00-47A4851AC4B2}"/>
              </a:ext>
            </a:extLst>
          </p:cNvPr>
          <p:cNvSpPr/>
          <p:nvPr/>
        </p:nvSpPr>
        <p:spPr>
          <a:xfrm>
            <a:off x="7897822" y="2472004"/>
            <a:ext cx="707572" cy="58782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42</a:t>
            </a:r>
          </a:p>
        </p:txBody>
      </p:sp>
      <p:sp>
        <p:nvSpPr>
          <p:cNvPr id="251" name="Rectangle 250">
            <a:extLst>
              <a:ext uri="{FF2B5EF4-FFF2-40B4-BE49-F238E27FC236}">
                <a16:creationId xmlns:a16="http://schemas.microsoft.com/office/drawing/2014/main" id="{03706117-5893-4FA5-B42A-B4E8D40A0487}"/>
              </a:ext>
            </a:extLst>
          </p:cNvPr>
          <p:cNvSpPr/>
          <p:nvPr/>
        </p:nvSpPr>
        <p:spPr>
          <a:xfrm>
            <a:off x="9030883" y="2511760"/>
            <a:ext cx="707572" cy="58782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49</a:t>
            </a:r>
          </a:p>
        </p:txBody>
      </p:sp>
      <p:sp>
        <p:nvSpPr>
          <p:cNvPr id="252" name="Rectangle 251">
            <a:extLst>
              <a:ext uri="{FF2B5EF4-FFF2-40B4-BE49-F238E27FC236}">
                <a16:creationId xmlns:a16="http://schemas.microsoft.com/office/drawing/2014/main" id="{90C87092-2A85-4767-9DE8-B2553A16FA6D}"/>
              </a:ext>
            </a:extLst>
          </p:cNvPr>
          <p:cNvSpPr/>
          <p:nvPr/>
        </p:nvSpPr>
        <p:spPr>
          <a:xfrm>
            <a:off x="10094370" y="2501821"/>
            <a:ext cx="707572" cy="58782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70</a:t>
            </a:r>
          </a:p>
        </p:txBody>
      </p:sp>
    </p:spTree>
    <p:extLst>
      <p:ext uri="{BB962C8B-B14F-4D97-AF65-F5344CB8AC3E}">
        <p14:creationId xmlns:p14="http://schemas.microsoft.com/office/powerpoint/2010/main" val="4211219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25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6" presetClass="exit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38" dur="25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5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250"/>
                            </p:stCondLst>
                            <p:childTnLst>
                              <p:par>
                                <p:cTn id="56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34 0.01782 L -0.07057 -0.00741 C -0.0862 -0.01296 -0.10768 -0.01134 -0.12943 -0.00232 C -0.15404 0.00787 -0.17305 0.02222 -0.18529 0.03981 L -0.24466 0.11875 " pathEditMode="relative" rAng="20820000" ptsTypes="AAAAA">
                                      <p:cBhvr>
                                        <p:cTn id="57" dur="7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12" y="1528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44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4.58333E-6 4.07407E-6 L -0.10053 0.00046 C -0.12175 -0.00047 -0.15183 0.00694 -0.18321 0.0199 C -0.21875 0.03449 -0.24662 0.05092 -0.26524 0.06782 L -0.35521 0.1456 " pathEditMode="relative" rAng="20820000" ptsTypes="AAAAA">
                                      <p:cBhvr>
                                        <p:cTn id="59" dur="75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99" y="4653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1.85185E-6 L -0.05586 -0.04468 C -0.06784 -0.05533 -0.08347 -0.05648 -0.09909 -0.05 C -0.11693 -0.04283 -0.13008 -0.0294 -0.13829 -0.01088 L -0.17735 0.07222 " pathEditMode="relative" rAng="20820000" ptsTypes="AAAAA">
                                      <p:cBhvr>
                                        <p:cTn id="61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27" y="-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250"/>
                            </p:stCondLst>
                            <p:childTnLst>
                              <p:par>
                                <p:cTn id="6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9" grpId="0" animBg="1"/>
      <p:bldP spid="250" grpId="0" animBg="1"/>
      <p:bldP spid="251" grpId="0" animBg="1"/>
      <p:bldP spid="25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t="-1000" r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047DF1B-400D-49C9-8C74-7B585765BB9F}"/>
              </a:ext>
            </a:extLst>
          </p:cNvPr>
          <p:cNvSpPr/>
          <p:nvPr/>
        </p:nvSpPr>
        <p:spPr>
          <a:xfrm>
            <a:off x="228600" y="2743200"/>
            <a:ext cx="8001000" cy="2597034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ấp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nở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vượt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thách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BDD9785-1605-4639-B136-DBC2D55509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883303"/>
            <a:ext cx="3395226" cy="581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98164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0046AAB-C782-42BE-B8E4-CBFA045E8985}"/>
              </a:ext>
            </a:extLst>
          </p:cNvPr>
          <p:cNvSpPr/>
          <p:nvPr/>
        </p:nvSpPr>
        <p:spPr>
          <a:xfrm>
            <a:off x="342900" y="369720"/>
            <a:ext cx="11506200" cy="6019800"/>
          </a:xfrm>
          <a:prstGeom prst="roundRect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CC76016-3D29-4234-B856-6C4D8746D0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718" y="612037"/>
            <a:ext cx="6743700" cy="7429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F8A4449-7CF7-4201-986C-B8CAED2C5F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0326" y="1311348"/>
            <a:ext cx="9801225" cy="19812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650BAEE-4E44-496F-8D16-5C08A814E5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5276" y="3532003"/>
            <a:ext cx="4718752" cy="1086158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F4CA7CC-FE97-4E2A-B6FF-98C5BA340B62}"/>
              </a:ext>
            </a:extLst>
          </p:cNvPr>
          <p:cNvSpPr/>
          <p:nvPr/>
        </p:nvSpPr>
        <p:spPr>
          <a:xfrm>
            <a:off x="3848986" y="3763925"/>
            <a:ext cx="701749" cy="659219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3A7AA488-94D1-47C7-AEEF-C7AF53FB0D2A}"/>
              </a:ext>
            </a:extLst>
          </p:cNvPr>
          <p:cNvSpPr/>
          <p:nvPr/>
        </p:nvSpPr>
        <p:spPr>
          <a:xfrm>
            <a:off x="4880345" y="3795824"/>
            <a:ext cx="574158" cy="5316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FB696F1B-A061-47CE-B617-164018899CB9}"/>
              </a:ext>
            </a:extLst>
          </p:cNvPr>
          <p:cNvSpPr/>
          <p:nvPr/>
        </p:nvSpPr>
        <p:spPr>
          <a:xfrm>
            <a:off x="5837274" y="3763925"/>
            <a:ext cx="701749" cy="659219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FA04273E-7966-4129-9DE6-F90BF5E7D9A2}"/>
              </a:ext>
            </a:extLst>
          </p:cNvPr>
          <p:cNvSpPr/>
          <p:nvPr/>
        </p:nvSpPr>
        <p:spPr>
          <a:xfrm>
            <a:off x="7293934" y="3763924"/>
            <a:ext cx="744280" cy="659219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28</a:t>
            </a:r>
          </a:p>
        </p:txBody>
      </p:sp>
      <p:pic>
        <p:nvPicPr>
          <p:cNvPr id="18" name="Picture 2" descr="Quả trứng gà giữ kỷ lục 'nhiều lượt thích nhất Instagram' - VnExpress">
            <a:extLst>
              <a:ext uri="{FF2B5EF4-FFF2-40B4-BE49-F238E27FC236}">
                <a16:creationId xmlns:a16="http://schemas.microsoft.com/office/drawing/2014/main" id="{088F55E9-E64F-4FEC-A7F1-762E107D8E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2509" y="4888519"/>
            <a:ext cx="2275594" cy="1365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Quả trứng gà giữ kỷ lục 'nhiều lượt thích nhất Instagram' - VnExpress">
            <a:extLst>
              <a:ext uri="{FF2B5EF4-FFF2-40B4-BE49-F238E27FC236}">
                <a16:creationId xmlns:a16="http://schemas.microsoft.com/office/drawing/2014/main" id="{5F3586B5-0B90-45A6-8228-A3DBA4F858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2467" y="4831153"/>
            <a:ext cx="2275594" cy="1365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B626619-88CE-4462-AAEE-DBB5529114C3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935" y="4638096"/>
            <a:ext cx="1860741" cy="186074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3039B12-6D50-412B-A3AB-5422451998D0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3190" y="4554243"/>
            <a:ext cx="1860741" cy="1860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58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0046AAB-C782-42BE-B8E4-CBFA045E8985}"/>
              </a:ext>
            </a:extLst>
          </p:cNvPr>
          <p:cNvSpPr/>
          <p:nvPr/>
        </p:nvSpPr>
        <p:spPr>
          <a:xfrm>
            <a:off x="342900" y="369720"/>
            <a:ext cx="11506200" cy="6019800"/>
          </a:xfrm>
          <a:prstGeom prst="roundRect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7B8DC9F-C91C-4ADA-BDE4-76D3C74B31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384" y="584679"/>
            <a:ext cx="10456922" cy="102083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0DEDF5B-9F3E-4A7C-B537-F443EC664C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8652" y="2002043"/>
            <a:ext cx="6870582" cy="3271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592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0046AAB-C782-42BE-B8E4-CBFA045E8985}"/>
              </a:ext>
            </a:extLst>
          </p:cNvPr>
          <p:cNvSpPr/>
          <p:nvPr/>
        </p:nvSpPr>
        <p:spPr>
          <a:xfrm>
            <a:off x="297712" y="233916"/>
            <a:ext cx="11551388" cy="6624084"/>
          </a:xfrm>
          <a:prstGeom prst="roundRect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graphicFrame>
        <p:nvGraphicFramePr>
          <p:cNvPr id="32" name="Biểu đồ 6">
            <a:extLst>
              <a:ext uri="{FF2B5EF4-FFF2-40B4-BE49-F238E27FC236}">
                <a16:creationId xmlns:a16="http://schemas.microsoft.com/office/drawing/2014/main" id="{7BD9A77A-68A7-416F-94D2-F1DA430ABC6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89537822"/>
              </p:ext>
            </p:extLst>
          </p:nvPr>
        </p:nvGraphicFramePr>
        <p:xfrm>
          <a:off x="4667070" y="329325"/>
          <a:ext cx="7262849" cy="5376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3" name="Isosceles Triangle 32">
            <a:extLst>
              <a:ext uri="{FF2B5EF4-FFF2-40B4-BE49-F238E27FC236}">
                <a16:creationId xmlns:a16="http://schemas.microsoft.com/office/drawing/2014/main" id="{8582B417-467C-4501-8368-6B6E5FAB4A5C}"/>
              </a:ext>
            </a:extLst>
          </p:cNvPr>
          <p:cNvSpPr/>
          <p:nvPr/>
        </p:nvSpPr>
        <p:spPr>
          <a:xfrm rot="16200000">
            <a:off x="10798007" y="2373177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  <a:sym typeface="Arial"/>
            </a:endParaRPr>
          </a:p>
        </p:txBody>
      </p:sp>
      <p:sp>
        <p:nvSpPr>
          <p:cNvPr id="34" name="quay dung">
            <a:extLst>
              <a:ext uri="{FF2B5EF4-FFF2-40B4-BE49-F238E27FC236}">
                <a16:creationId xmlns:a16="http://schemas.microsoft.com/office/drawing/2014/main" id="{99845D88-703F-4D2D-AE36-8559C555B9A5}"/>
              </a:ext>
            </a:extLst>
          </p:cNvPr>
          <p:cNvSpPr/>
          <p:nvPr/>
        </p:nvSpPr>
        <p:spPr>
          <a:xfrm>
            <a:off x="1634111" y="4204786"/>
            <a:ext cx="2704012" cy="849085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GB" sz="2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QUAY</a:t>
            </a:r>
            <a:endParaRPr lang="vi-VN" sz="24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3E68CBD-38DF-4E9C-AF93-8AC359C48CDA}"/>
              </a:ext>
            </a:extLst>
          </p:cNvPr>
          <p:cNvSpPr/>
          <p:nvPr/>
        </p:nvSpPr>
        <p:spPr>
          <a:xfrm>
            <a:off x="295864" y="1473760"/>
            <a:ext cx="5121915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914377">
              <a:defRPr/>
            </a:pP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VÒNG QUAY </a:t>
            </a:r>
          </a:p>
          <a:p>
            <a:pPr algn="ctr" defTabSz="914377">
              <a:defRPr/>
            </a:pP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MAY MẮN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60763E82-FE81-4C42-91BB-76806567DB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76" y="888061"/>
            <a:ext cx="495300" cy="438151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42C197B1-E47B-45BB-A18E-78445F0CEC7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7208" y="1250003"/>
            <a:ext cx="495300" cy="438151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FB64715A-3877-4521-8E24-C2CA251C165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9895" y="737237"/>
            <a:ext cx="495300" cy="438151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82675346-B91E-4C50-BD91-6F6DCCF90C7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9300" y="521039"/>
            <a:ext cx="714375" cy="1190625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6BD4EEE2-B4C9-4F5C-9BEE-9A430FDB1C4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3663" y="2439875"/>
            <a:ext cx="1354215" cy="1155064"/>
          </a:xfrm>
          <a:prstGeom prst="rect">
            <a:avLst/>
          </a:prstGeom>
        </p:spPr>
      </p:pic>
      <p:pic>
        <p:nvPicPr>
          <p:cNvPr id="68" name="vongquay">
            <a:hlinkClick r:id="" action="ppaction://media"/>
            <a:extLst>
              <a:ext uri="{FF2B5EF4-FFF2-40B4-BE49-F238E27FC236}">
                <a16:creationId xmlns:a16="http://schemas.microsoft.com/office/drawing/2014/main" id="{ACED3D36-D579-43A8-BE33-BBB587FC14D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714152" y="-693733"/>
            <a:ext cx="609600" cy="609600"/>
          </a:xfrm>
          <a:prstGeom prst="rect">
            <a:avLst/>
          </a:prstGeom>
        </p:spPr>
      </p:pic>
      <p:sp>
        <p:nvSpPr>
          <p:cNvPr id="69" name="Isosceles Triangle 68">
            <a:extLst>
              <a:ext uri="{FF2B5EF4-FFF2-40B4-BE49-F238E27FC236}">
                <a16:creationId xmlns:a16="http://schemas.microsoft.com/office/drawing/2014/main" id="{66E5C1D4-9E95-4346-B182-7F0A7ED08E9B}"/>
              </a:ext>
            </a:extLst>
          </p:cNvPr>
          <p:cNvSpPr/>
          <p:nvPr/>
        </p:nvSpPr>
        <p:spPr>
          <a:xfrm rot="16200000">
            <a:off x="10798007" y="2373177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  <a:sym typeface="Arial"/>
            </a:endParaRPr>
          </a:p>
        </p:txBody>
      </p:sp>
      <p:sp>
        <p:nvSpPr>
          <p:cNvPr id="72" name="Isosceles Triangle 71">
            <a:extLst>
              <a:ext uri="{FF2B5EF4-FFF2-40B4-BE49-F238E27FC236}">
                <a16:creationId xmlns:a16="http://schemas.microsoft.com/office/drawing/2014/main" id="{3B36E115-8924-46F1-8003-1926B4AE00C0}"/>
              </a:ext>
            </a:extLst>
          </p:cNvPr>
          <p:cNvSpPr/>
          <p:nvPr/>
        </p:nvSpPr>
        <p:spPr>
          <a:xfrm rot="16200000">
            <a:off x="10798007" y="2373177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  <a:sym typeface="Arial"/>
            </a:endParaRPr>
          </a:p>
        </p:txBody>
      </p:sp>
      <p:sp>
        <p:nvSpPr>
          <p:cNvPr id="73" name="Isosceles Triangle 72">
            <a:extLst>
              <a:ext uri="{FF2B5EF4-FFF2-40B4-BE49-F238E27FC236}">
                <a16:creationId xmlns:a16="http://schemas.microsoft.com/office/drawing/2014/main" id="{52B4C5DE-E290-474F-B80B-1959DB7CF376}"/>
              </a:ext>
            </a:extLst>
          </p:cNvPr>
          <p:cNvSpPr/>
          <p:nvPr/>
        </p:nvSpPr>
        <p:spPr>
          <a:xfrm rot="16200000">
            <a:off x="10798007" y="2373177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  <a:sym typeface="Arial"/>
            </a:endParaRPr>
          </a:p>
        </p:txBody>
      </p:sp>
      <p:sp>
        <p:nvSpPr>
          <p:cNvPr id="74" name="Isosceles Triangle 73">
            <a:extLst>
              <a:ext uri="{FF2B5EF4-FFF2-40B4-BE49-F238E27FC236}">
                <a16:creationId xmlns:a16="http://schemas.microsoft.com/office/drawing/2014/main" id="{384C7B70-38D7-4A9B-BABB-6E390DC869BD}"/>
              </a:ext>
            </a:extLst>
          </p:cNvPr>
          <p:cNvSpPr/>
          <p:nvPr/>
        </p:nvSpPr>
        <p:spPr>
          <a:xfrm rot="16200000">
            <a:off x="10798007" y="2373177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  <a:sym typeface="Arial"/>
            </a:endParaRPr>
          </a:p>
        </p:txBody>
      </p:sp>
      <p:sp>
        <p:nvSpPr>
          <p:cNvPr id="75" name="Isosceles Triangle 74">
            <a:extLst>
              <a:ext uri="{FF2B5EF4-FFF2-40B4-BE49-F238E27FC236}">
                <a16:creationId xmlns:a16="http://schemas.microsoft.com/office/drawing/2014/main" id="{785DBAEB-0CC2-4ACC-8FF5-072EC13C9A57}"/>
              </a:ext>
            </a:extLst>
          </p:cNvPr>
          <p:cNvSpPr/>
          <p:nvPr/>
        </p:nvSpPr>
        <p:spPr>
          <a:xfrm rot="16200000">
            <a:off x="10798007" y="2373177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  <a:sym typeface="Arial"/>
            </a:endParaRPr>
          </a:p>
        </p:txBody>
      </p:sp>
      <p:sp>
        <p:nvSpPr>
          <p:cNvPr id="76" name="Isosceles Triangle 75">
            <a:extLst>
              <a:ext uri="{FF2B5EF4-FFF2-40B4-BE49-F238E27FC236}">
                <a16:creationId xmlns:a16="http://schemas.microsoft.com/office/drawing/2014/main" id="{ED12B938-496C-4E36-B1AE-EBDB7F05A4EA}"/>
              </a:ext>
            </a:extLst>
          </p:cNvPr>
          <p:cNvSpPr/>
          <p:nvPr/>
        </p:nvSpPr>
        <p:spPr>
          <a:xfrm rot="16200000">
            <a:off x="10798007" y="2373177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  <a:sym typeface="Arial"/>
            </a:endParaRPr>
          </a:p>
        </p:txBody>
      </p:sp>
      <p:sp>
        <p:nvSpPr>
          <p:cNvPr id="77" name="Isosceles Triangle 76">
            <a:extLst>
              <a:ext uri="{FF2B5EF4-FFF2-40B4-BE49-F238E27FC236}">
                <a16:creationId xmlns:a16="http://schemas.microsoft.com/office/drawing/2014/main" id="{6C1F99DA-9C1B-4D8E-B6A4-417BC5DC187C}"/>
              </a:ext>
            </a:extLst>
          </p:cNvPr>
          <p:cNvSpPr/>
          <p:nvPr/>
        </p:nvSpPr>
        <p:spPr>
          <a:xfrm rot="16200000">
            <a:off x="10798007" y="2373177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  <a:sym typeface="Arial"/>
            </a:endParaRPr>
          </a:p>
        </p:txBody>
      </p:sp>
      <p:sp>
        <p:nvSpPr>
          <p:cNvPr id="78" name="Isosceles Triangle 77">
            <a:extLst>
              <a:ext uri="{FF2B5EF4-FFF2-40B4-BE49-F238E27FC236}">
                <a16:creationId xmlns:a16="http://schemas.microsoft.com/office/drawing/2014/main" id="{B1E73ED1-B7FA-492E-B0D7-707D79C5B529}"/>
              </a:ext>
            </a:extLst>
          </p:cNvPr>
          <p:cNvSpPr/>
          <p:nvPr/>
        </p:nvSpPr>
        <p:spPr>
          <a:xfrm rot="16200000">
            <a:off x="10798007" y="2373177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  <a:sym typeface="Arial"/>
            </a:endParaRPr>
          </a:p>
        </p:txBody>
      </p:sp>
      <p:sp>
        <p:nvSpPr>
          <p:cNvPr id="79" name="Isosceles Triangle 78">
            <a:extLst>
              <a:ext uri="{FF2B5EF4-FFF2-40B4-BE49-F238E27FC236}">
                <a16:creationId xmlns:a16="http://schemas.microsoft.com/office/drawing/2014/main" id="{DB0D97E3-ACE9-4543-982B-2A8EC89B9092}"/>
              </a:ext>
            </a:extLst>
          </p:cNvPr>
          <p:cNvSpPr/>
          <p:nvPr/>
        </p:nvSpPr>
        <p:spPr>
          <a:xfrm rot="16200000">
            <a:off x="10798007" y="2373177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  <a:sym typeface="Arial"/>
            </a:endParaRPr>
          </a:p>
        </p:txBody>
      </p:sp>
      <p:sp>
        <p:nvSpPr>
          <p:cNvPr id="80" name="Isosceles Triangle 79">
            <a:extLst>
              <a:ext uri="{FF2B5EF4-FFF2-40B4-BE49-F238E27FC236}">
                <a16:creationId xmlns:a16="http://schemas.microsoft.com/office/drawing/2014/main" id="{55EA145C-C787-403B-82D5-93520DDFFA67}"/>
              </a:ext>
            </a:extLst>
          </p:cNvPr>
          <p:cNvSpPr/>
          <p:nvPr/>
        </p:nvSpPr>
        <p:spPr>
          <a:xfrm rot="16200000">
            <a:off x="10798007" y="2373177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  <a:sym typeface="Arial"/>
            </a:endParaRPr>
          </a:p>
        </p:txBody>
      </p:sp>
      <p:sp>
        <p:nvSpPr>
          <p:cNvPr id="81" name="Isosceles Triangle 80">
            <a:extLst>
              <a:ext uri="{FF2B5EF4-FFF2-40B4-BE49-F238E27FC236}">
                <a16:creationId xmlns:a16="http://schemas.microsoft.com/office/drawing/2014/main" id="{3DF2DB7D-5AD9-417D-BBD5-9AC23CE53B00}"/>
              </a:ext>
            </a:extLst>
          </p:cNvPr>
          <p:cNvSpPr/>
          <p:nvPr/>
        </p:nvSpPr>
        <p:spPr>
          <a:xfrm rot="16200000">
            <a:off x="10798007" y="2373177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  <a:sym typeface="Arial"/>
            </a:endParaRPr>
          </a:p>
        </p:txBody>
      </p:sp>
      <p:sp>
        <p:nvSpPr>
          <p:cNvPr id="82" name="Isosceles Triangle 81">
            <a:extLst>
              <a:ext uri="{FF2B5EF4-FFF2-40B4-BE49-F238E27FC236}">
                <a16:creationId xmlns:a16="http://schemas.microsoft.com/office/drawing/2014/main" id="{CB2A8415-F232-4E66-9EFE-74E1FB93A859}"/>
              </a:ext>
            </a:extLst>
          </p:cNvPr>
          <p:cNvSpPr/>
          <p:nvPr/>
        </p:nvSpPr>
        <p:spPr>
          <a:xfrm rot="16200000">
            <a:off x="10798007" y="2373177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  <a:sym typeface="Arial"/>
            </a:endParaRPr>
          </a:p>
        </p:txBody>
      </p:sp>
      <p:sp>
        <p:nvSpPr>
          <p:cNvPr id="83" name="Isosceles Triangle 82">
            <a:extLst>
              <a:ext uri="{FF2B5EF4-FFF2-40B4-BE49-F238E27FC236}">
                <a16:creationId xmlns:a16="http://schemas.microsoft.com/office/drawing/2014/main" id="{9A50DEC3-6626-4E86-B51E-EA94283A339E}"/>
              </a:ext>
            </a:extLst>
          </p:cNvPr>
          <p:cNvSpPr/>
          <p:nvPr/>
        </p:nvSpPr>
        <p:spPr>
          <a:xfrm rot="16200000">
            <a:off x="10798007" y="2373177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  <a:sym typeface="Arial"/>
            </a:endParaRPr>
          </a:p>
        </p:txBody>
      </p:sp>
      <p:sp>
        <p:nvSpPr>
          <p:cNvPr id="84" name="Isosceles Triangle 83">
            <a:extLst>
              <a:ext uri="{FF2B5EF4-FFF2-40B4-BE49-F238E27FC236}">
                <a16:creationId xmlns:a16="http://schemas.microsoft.com/office/drawing/2014/main" id="{9F0E0E39-4937-4AEB-B7A7-744A6F930E05}"/>
              </a:ext>
            </a:extLst>
          </p:cNvPr>
          <p:cNvSpPr/>
          <p:nvPr/>
        </p:nvSpPr>
        <p:spPr>
          <a:xfrm rot="16200000">
            <a:off x="10798007" y="2373177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  <a:sym typeface="Arial"/>
            </a:endParaRPr>
          </a:p>
        </p:txBody>
      </p:sp>
      <p:sp>
        <p:nvSpPr>
          <p:cNvPr id="85" name="Isosceles Triangle 84">
            <a:extLst>
              <a:ext uri="{FF2B5EF4-FFF2-40B4-BE49-F238E27FC236}">
                <a16:creationId xmlns:a16="http://schemas.microsoft.com/office/drawing/2014/main" id="{B02FE933-DC20-4E44-B2DD-E856B34CB2CC}"/>
              </a:ext>
            </a:extLst>
          </p:cNvPr>
          <p:cNvSpPr/>
          <p:nvPr/>
        </p:nvSpPr>
        <p:spPr>
          <a:xfrm rot="16200000">
            <a:off x="10798007" y="2373177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  <a:sym typeface="Arial"/>
            </a:endParaRPr>
          </a:p>
        </p:txBody>
      </p:sp>
      <p:sp>
        <p:nvSpPr>
          <p:cNvPr id="86" name="Isosceles Triangle 85">
            <a:extLst>
              <a:ext uri="{FF2B5EF4-FFF2-40B4-BE49-F238E27FC236}">
                <a16:creationId xmlns:a16="http://schemas.microsoft.com/office/drawing/2014/main" id="{19EA8BD4-CACB-4809-ADA8-67F4A224F022}"/>
              </a:ext>
            </a:extLst>
          </p:cNvPr>
          <p:cNvSpPr/>
          <p:nvPr/>
        </p:nvSpPr>
        <p:spPr>
          <a:xfrm rot="16200000">
            <a:off x="10798007" y="2373177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  <a:sym typeface="Arial"/>
            </a:endParaRPr>
          </a:p>
        </p:txBody>
      </p:sp>
      <p:sp>
        <p:nvSpPr>
          <p:cNvPr id="87" name="Isosceles Triangle 86">
            <a:extLst>
              <a:ext uri="{FF2B5EF4-FFF2-40B4-BE49-F238E27FC236}">
                <a16:creationId xmlns:a16="http://schemas.microsoft.com/office/drawing/2014/main" id="{0EDCF29E-F8EC-46CB-AB67-B1D77D45E27E}"/>
              </a:ext>
            </a:extLst>
          </p:cNvPr>
          <p:cNvSpPr/>
          <p:nvPr/>
        </p:nvSpPr>
        <p:spPr>
          <a:xfrm rot="16200000">
            <a:off x="10798007" y="2373177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  <a:sym typeface="Arial"/>
            </a:endParaRPr>
          </a:p>
        </p:txBody>
      </p:sp>
      <p:sp>
        <p:nvSpPr>
          <p:cNvPr id="88" name="Isosceles Triangle 87">
            <a:extLst>
              <a:ext uri="{FF2B5EF4-FFF2-40B4-BE49-F238E27FC236}">
                <a16:creationId xmlns:a16="http://schemas.microsoft.com/office/drawing/2014/main" id="{7BA3AF8C-7CDF-4876-B527-F767CB77335E}"/>
              </a:ext>
            </a:extLst>
          </p:cNvPr>
          <p:cNvSpPr/>
          <p:nvPr/>
        </p:nvSpPr>
        <p:spPr>
          <a:xfrm rot="16200000">
            <a:off x="10798007" y="2373177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  <a:sym typeface="Arial"/>
            </a:endParaRPr>
          </a:p>
        </p:txBody>
      </p:sp>
      <p:sp>
        <p:nvSpPr>
          <p:cNvPr id="89" name="Isosceles Triangle 88">
            <a:extLst>
              <a:ext uri="{FF2B5EF4-FFF2-40B4-BE49-F238E27FC236}">
                <a16:creationId xmlns:a16="http://schemas.microsoft.com/office/drawing/2014/main" id="{4D7B8CA6-5345-4A80-91AE-7E44C1C3305F}"/>
              </a:ext>
            </a:extLst>
          </p:cNvPr>
          <p:cNvSpPr/>
          <p:nvPr/>
        </p:nvSpPr>
        <p:spPr>
          <a:xfrm rot="16200000">
            <a:off x="10798007" y="2373177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  <a:sym typeface="Arial"/>
            </a:endParaRPr>
          </a:p>
        </p:txBody>
      </p:sp>
      <p:sp>
        <p:nvSpPr>
          <p:cNvPr id="90" name="Isosceles Triangle 89">
            <a:extLst>
              <a:ext uri="{FF2B5EF4-FFF2-40B4-BE49-F238E27FC236}">
                <a16:creationId xmlns:a16="http://schemas.microsoft.com/office/drawing/2014/main" id="{3325ED18-0682-4416-AF6E-56DB8FB851E3}"/>
              </a:ext>
            </a:extLst>
          </p:cNvPr>
          <p:cNvSpPr/>
          <p:nvPr/>
        </p:nvSpPr>
        <p:spPr>
          <a:xfrm rot="16200000">
            <a:off x="10798007" y="2373177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  <a:sym typeface="Arial"/>
            </a:endParaRPr>
          </a:p>
        </p:txBody>
      </p:sp>
      <p:sp>
        <p:nvSpPr>
          <p:cNvPr id="91" name="Heart 90">
            <a:hlinkClick r:id="rId10" action="ppaction://hlinksldjump"/>
            <a:extLst>
              <a:ext uri="{FF2B5EF4-FFF2-40B4-BE49-F238E27FC236}">
                <a16:creationId xmlns:a16="http://schemas.microsoft.com/office/drawing/2014/main" id="{04C500B3-C07A-4239-A287-23763906EE4A}"/>
              </a:ext>
            </a:extLst>
          </p:cNvPr>
          <p:cNvSpPr/>
          <p:nvPr/>
        </p:nvSpPr>
        <p:spPr>
          <a:xfrm rot="5400000">
            <a:off x="11309091" y="2628979"/>
            <a:ext cx="783772" cy="783771"/>
          </a:xfrm>
          <a:prstGeom prst="hear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  <a:sym typeface="Arial"/>
            </a:endParaRPr>
          </a:p>
        </p:txBody>
      </p:sp>
      <p:pic>
        <p:nvPicPr>
          <p:cNvPr id="92" name="Picture 2" descr="Quả trứng gà giữ kỷ lục 'nhiều lượt thích nhất Instagram' - VnExpress">
            <a:extLst>
              <a:ext uri="{FF2B5EF4-FFF2-40B4-BE49-F238E27FC236}">
                <a16:creationId xmlns:a16="http://schemas.microsoft.com/office/drawing/2014/main" id="{D5ADDB68-50EA-40B2-A9E8-18E574502D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685" y="5430779"/>
            <a:ext cx="2275594" cy="1365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2" descr="Quả trứng gà giữ kỷ lục 'nhiều lượt thích nhất Instagram' - VnExpress">
            <a:extLst>
              <a:ext uri="{FF2B5EF4-FFF2-40B4-BE49-F238E27FC236}">
                <a16:creationId xmlns:a16="http://schemas.microsoft.com/office/drawing/2014/main" id="{6E4A7C24-84D8-4E91-9C62-A598875E4D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5964" y="5362781"/>
            <a:ext cx="2275594" cy="1365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4201F983-6299-421F-BDD2-33776AE37DA9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11" y="5180356"/>
            <a:ext cx="1860741" cy="1860741"/>
          </a:xfrm>
          <a:prstGeom prst="rect">
            <a:avLst/>
          </a:prstGeom>
        </p:spPr>
      </p:pic>
      <p:pic>
        <p:nvPicPr>
          <p:cNvPr id="95" name="Picture 94">
            <a:extLst>
              <a:ext uri="{FF2B5EF4-FFF2-40B4-BE49-F238E27FC236}">
                <a16:creationId xmlns:a16="http://schemas.microsoft.com/office/drawing/2014/main" id="{378D2116-4163-433D-9F3C-56A9120520B7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687" y="5085871"/>
            <a:ext cx="1860741" cy="1860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032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79167E-6 0 L -4.79167E-6 -0.02407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04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4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5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68"/>
                </p:tgtEl>
              </p:cMediaNode>
            </p:audio>
          </p:childTnLst>
        </p:cTn>
      </p:par>
    </p:tnLst>
    <p:bldLst>
      <p:bldGraphic spid="32" grpId="0">
        <p:bldAsOne/>
      </p:bldGraphic>
      <p:bldGraphic spid="32" grpId="1">
        <p:bldAsOne/>
      </p:bldGraphic>
      <p:bldP spid="3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0046AAB-C782-42BE-B8E4-CBFA045E8985}"/>
              </a:ext>
            </a:extLst>
          </p:cNvPr>
          <p:cNvSpPr/>
          <p:nvPr/>
        </p:nvSpPr>
        <p:spPr>
          <a:xfrm>
            <a:off x="342900" y="369720"/>
            <a:ext cx="11506200" cy="6019800"/>
          </a:xfrm>
          <a:prstGeom prst="roundRect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19E5666D-8AC0-4876-8D03-F23316CDE3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437707" y="618374"/>
            <a:ext cx="1091003" cy="1091003"/>
          </a:xfrm>
          <a:prstGeom prst="rect">
            <a:avLst/>
          </a:prstGeom>
        </p:spPr>
      </p:pic>
      <p:sp>
        <p:nvSpPr>
          <p:cNvPr id="7" name="Hộp Văn bản 4">
            <a:extLst>
              <a:ext uri="{FF2B5EF4-FFF2-40B4-BE49-F238E27FC236}">
                <a16:creationId xmlns:a16="http://schemas.microsoft.com/office/drawing/2014/main" id="{6EF7D302-A288-4C6D-83F6-E34EE590333A}"/>
              </a:ext>
            </a:extLst>
          </p:cNvPr>
          <p:cNvSpPr txBox="1"/>
          <p:nvPr/>
        </p:nvSpPr>
        <p:spPr>
          <a:xfrm>
            <a:off x="1530314" y="502442"/>
            <a:ext cx="100485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buClr>
                <a:srgbClr val="000000"/>
              </a:buClr>
            </a:pPr>
            <a:r>
              <a:rPr lang="en-US" sz="3200" b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Giải</a:t>
            </a:r>
            <a:r>
              <a:rPr lang="en-US" sz="32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bóng</a:t>
            </a:r>
            <a:r>
              <a:rPr lang="en-US" sz="32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đá</a:t>
            </a:r>
            <a:r>
              <a:rPr lang="en-US" sz="32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nữ</a:t>
            </a:r>
            <a:r>
              <a:rPr lang="en-US" sz="32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của</a:t>
            </a:r>
            <a:r>
              <a:rPr lang="en-US" sz="32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một</a:t>
            </a:r>
            <a:r>
              <a:rPr lang="en-US" sz="32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trường</a:t>
            </a:r>
            <a:r>
              <a:rPr lang="en-US" sz="32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tiểu</a:t>
            </a:r>
            <a:r>
              <a:rPr lang="en-US" sz="32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học</a:t>
            </a:r>
            <a:r>
              <a:rPr lang="en-US" sz="32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có</a:t>
            </a:r>
            <a:r>
              <a:rPr lang="en-US" sz="32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5 </a:t>
            </a:r>
            <a:r>
              <a:rPr lang="en-US" sz="3200" b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đội</a:t>
            </a:r>
            <a:r>
              <a:rPr lang="en-US" sz="32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tham</a:t>
            </a:r>
            <a:r>
              <a:rPr lang="en-US" sz="32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gia</a:t>
            </a:r>
            <a:r>
              <a:rPr lang="en-US" sz="32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, </a:t>
            </a:r>
            <a:r>
              <a:rPr lang="en-US" sz="3200" b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mỗi</a:t>
            </a:r>
            <a:r>
              <a:rPr lang="en-US" sz="32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đội</a:t>
            </a:r>
            <a:r>
              <a:rPr lang="en-US" sz="32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có</a:t>
            </a:r>
            <a:r>
              <a:rPr lang="en-US" sz="32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7 </a:t>
            </a:r>
            <a:r>
              <a:rPr lang="en-US" sz="3200" b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cầu</a:t>
            </a:r>
            <a:r>
              <a:rPr lang="en-US" sz="32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thủ</a:t>
            </a:r>
            <a:r>
              <a:rPr lang="en-US" sz="32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. </a:t>
            </a:r>
            <a:r>
              <a:rPr lang="en-US" sz="3200" b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Hỏi</a:t>
            </a:r>
            <a:r>
              <a:rPr lang="en-US" sz="32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toàn</a:t>
            </a:r>
            <a:r>
              <a:rPr lang="en-US" sz="32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trường</a:t>
            </a:r>
            <a:r>
              <a:rPr lang="en-US" sz="32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có</a:t>
            </a:r>
            <a:r>
              <a:rPr lang="en-US" sz="32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tất</a:t>
            </a:r>
            <a:r>
              <a:rPr lang="en-US" sz="32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cả</a:t>
            </a:r>
            <a:r>
              <a:rPr lang="en-US" sz="32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bao </a:t>
            </a:r>
            <a:r>
              <a:rPr lang="en-US" sz="3200" b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nhiêu</a:t>
            </a:r>
            <a:r>
              <a:rPr lang="en-US" sz="32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cầu</a:t>
            </a:r>
            <a:r>
              <a:rPr lang="en-US" sz="32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thủ</a:t>
            </a:r>
            <a:r>
              <a:rPr lang="en-US" sz="32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tham</a:t>
            </a:r>
            <a:r>
              <a:rPr lang="en-US" sz="32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gia</a:t>
            </a:r>
            <a:r>
              <a:rPr lang="en-US" sz="32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giải</a:t>
            </a:r>
            <a:r>
              <a:rPr lang="en-US" sz="32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đấu</a:t>
            </a:r>
            <a:r>
              <a:rPr lang="en-US" sz="32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?</a:t>
            </a:r>
          </a:p>
        </p:txBody>
      </p:sp>
      <p:pic>
        <p:nvPicPr>
          <p:cNvPr id="8" name="Picture 4" descr="Nằm mơ thấy bóng đá đánh số gì? Giải mã giấc mơ đá bóng?">
            <a:extLst>
              <a:ext uri="{FF2B5EF4-FFF2-40B4-BE49-F238E27FC236}">
                <a16:creationId xmlns:a16="http://schemas.microsoft.com/office/drawing/2014/main" id="{E89D45D4-F1FF-4259-A08D-D4D27EA982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641" y="2615788"/>
            <a:ext cx="4932622" cy="3455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" descr="Quả trứng gà giữ kỷ lục 'nhiều lượt thích nhất Instagram' - VnExpress">
            <a:extLst>
              <a:ext uri="{FF2B5EF4-FFF2-40B4-BE49-F238E27FC236}">
                <a16:creationId xmlns:a16="http://schemas.microsoft.com/office/drawing/2014/main" id="{D620DB6D-F24C-4011-B9ED-36EF0B51A8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252" y="4601439"/>
            <a:ext cx="2275594" cy="1365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2" descr="Quả trứng gà giữ kỷ lục 'nhiều lượt thích nhất Instagram' - VnExpress">
            <a:extLst>
              <a:ext uri="{FF2B5EF4-FFF2-40B4-BE49-F238E27FC236}">
                <a16:creationId xmlns:a16="http://schemas.microsoft.com/office/drawing/2014/main" id="{ACAE0A48-A2BE-47EA-9140-72792EDBF4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6322" y="4293095"/>
            <a:ext cx="2275594" cy="1365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3755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heme/theme1.xml><?xml version="1.0" encoding="utf-8"?>
<a:theme xmlns:a="http://schemas.openxmlformats.org/drawingml/2006/main" name="2_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4C410E64-73D4-4894-A16A-B0A564A2C1B3}" vid="{BD11DD77-7AB8-40E7-98B4-F754939C4E0E}"/>
    </a:ext>
  </a:extLst>
</a:theme>
</file>

<file path=ppt/theme/theme2.xml><?xml version="1.0" encoding="utf-8"?>
<a:theme xmlns:a="http://schemas.openxmlformats.org/drawingml/2006/main" name="1_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4C410E64-73D4-4894-A16A-B0A564A2C1B3}" vid="{BD11DD77-7AB8-40E7-98B4-F754939C4E0E}"/>
    </a:ext>
  </a:extLst>
</a:theme>
</file>

<file path=ppt/theme/theme3.xml><?xml version="1.0" encoding="utf-8"?>
<a:theme xmlns:a="http://schemas.openxmlformats.org/drawingml/2006/main" name="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4C410E64-73D4-4894-A16A-B0A564A2C1B3}" vid="{BD11DD77-7AB8-40E7-98B4-F754939C4E0E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307</Words>
  <Application>Microsoft Office PowerPoint</Application>
  <PresentationFormat>Widescreen</PresentationFormat>
  <Paragraphs>65</Paragraphs>
  <Slides>15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9" baseType="lpstr">
      <vt:lpstr>#9Slide02 Noi dung dai</vt:lpstr>
      <vt:lpstr>#9Slide02 Tieu de dai</vt:lpstr>
      <vt:lpstr>Arial</vt:lpstr>
      <vt:lpstr>Calibri</vt:lpstr>
      <vt:lpstr>Cambria Math</vt:lpstr>
      <vt:lpstr>iCiel Cadena</vt:lpstr>
      <vt:lpstr>iCiel Crocante</vt:lpstr>
      <vt:lpstr>iCiel Panton Black</vt:lpstr>
      <vt:lpstr>Showcard Gothic</vt:lpstr>
      <vt:lpstr>Tahoma</vt:lpstr>
      <vt:lpstr>Times New Roman</vt:lpstr>
      <vt:lpstr>2_Office Theme</vt:lpstr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Phuong Luong Y</cp:lastModifiedBy>
  <cp:revision>20</cp:revision>
  <dcterms:created xsi:type="dcterms:W3CDTF">2022-09-15T10:28:52Z</dcterms:created>
  <dcterms:modified xsi:type="dcterms:W3CDTF">2022-09-27T07:02:06Z</dcterms:modified>
</cp:coreProperties>
</file>