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  <p:sldMasterId id="2147483712" r:id="rId5"/>
  </p:sldMasterIdLst>
  <p:notesMasterIdLst>
    <p:notesMasterId r:id="rId31"/>
  </p:notesMasterIdLst>
  <p:sldIdLst>
    <p:sldId id="8703" r:id="rId6"/>
    <p:sldId id="8696" r:id="rId7"/>
    <p:sldId id="8697" r:id="rId8"/>
    <p:sldId id="258" r:id="rId9"/>
    <p:sldId id="8698" r:id="rId10"/>
    <p:sldId id="8699" r:id="rId11"/>
    <p:sldId id="8700" r:id="rId12"/>
    <p:sldId id="8701" r:id="rId13"/>
    <p:sldId id="279" r:id="rId14"/>
    <p:sldId id="299" r:id="rId15"/>
    <p:sldId id="307" r:id="rId16"/>
    <p:sldId id="2636" r:id="rId17"/>
    <p:sldId id="285" r:id="rId18"/>
    <p:sldId id="286" r:id="rId19"/>
    <p:sldId id="287" r:id="rId20"/>
    <p:sldId id="290" r:id="rId21"/>
    <p:sldId id="318" r:id="rId22"/>
    <p:sldId id="319" r:id="rId23"/>
    <p:sldId id="320" r:id="rId24"/>
    <p:sldId id="321" r:id="rId25"/>
    <p:sldId id="2637" r:id="rId26"/>
    <p:sldId id="323" r:id="rId27"/>
    <p:sldId id="2638" r:id="rId28"/>
    <p:sldId id="8702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49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2023/9/26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487906"/>
            <a:ext cx="8046720" cy="314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8">
              <a:solidFill>
                <a:prstClr val="white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792" y="96983"/>
            <a:ext cx="878558" cy="1112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4545" y="222926"/>
            <a:ext cx="8047417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21572" y="1634674"/>
            <a:ext cx="8618697" cy="22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83127"/>
            <a:ext cx="587932" cy="7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0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1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9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0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1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9/26/2023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28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microsoft.com/office/2007/relationships/hdphoto" Target="../media/hdphoto2.wdp"/><Relationship Id="rId4" Type="http://schemas.openxmlformats.org/officeDocument/2006/relationships/image" Target="../media/image75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microsoft.com/office/2007/relationships/hdphoto" Target="../media/hdphoto2.wdp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0.png"/><Relationship Id="rId11" Type="http://schemas.openxmlformats.org/officeDocument/2006/relationships/image" Target="../media/image33.png"/><Relationship Id="rId5" Type="http://schemas.openxmlformats.org/officeDocument/2006/relationships/image" Target="../media/image49.png"/><Relationship Id="rId15" Type="http://schemas.openxmlformats.org/officeDocument/2006/relationships/image" Target="../media/image78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34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slide" Target="slide5.xml"/><Relationship Id="rId17" Type="http://schemas.openxmlformats.org/officeDocument/2006/relationships/image" Target="../media/image45.png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37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10" Type="http://schemas.openxmlformats.org/officeDocument/2006/relationships/slide" Target="slide12.xml"/><Relationship Id="rId19" Type="http://schemas.openxmlformats.org/officeDocument/2006/relationships/image" Target="../media/image4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2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2.xml"/><Relationship Id="rId5" Type="http://schemas.openxmlformats.org/officeDocument/2006/relationships/image" Target="../media/image43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37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37.pn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37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0.png"/><Relationship Id="rId11" Type="http://schemas.openxmlformats.org/officeDocument/2006/relationships/image" Target="../media/image33.pn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34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49"/>
            <a:ext cx="3881273" cy="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101631" y="3241492"/>
            <a:ext cx="7705469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12264" y="4950540"/>
            <a:ext cx="7367488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91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91" b="1" smtClean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591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xmlns="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xmlns="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xmlns="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xmlns="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xmlns="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xmlns="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xmlns="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xmlns="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xmlns="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xmlns="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xmlns="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xmlns="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xmlns="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xmlns="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xmlns="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xmlns="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xmlns="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603</Words>
  <Application>Microsoft Office PowerPoint</Application>
  <PresentationFormat>Widescreen</PresentationFormat>
  <Paragraphs>108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Coiny</vt:lpstr>
      <vt:lpstr>等线</vt:lpstr>
      <vt:lpstr>Gloria Hallelujah</vt:lpstr>
      <vt:lpstr>HP001</vt:lpstr>
      <vt:lpstr>HP001 4 hàng</vt:lpstr>
      <vt:lpstr>Odibee Sans</vt:lpstr>
      <vt:lpstr>Times New Roman</vt:lpstr>
      <vt:lpstr>字魂59号-创粗黑</vt:lpstr>
      <vt:lpstr>字魂70号-灵悦黑体</vt:lpstr>
      <vt:lpstr>方正卡通简体</vt:lpstr>
      <vt:lpstr>第一PPT，www.1ppt.com</vt:lpstr>
      <vt:lpstr>千图网海量PPT模板www.58pic.com​​</vt:lpstr>
      <vt:lpstr>1_千图网海量PPT模板www.58pic.com​​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21</cp:revision>
  <dcterms:created xsi:type="dcterms:W3CDTF">2022-06-15T08:05:13Z</dcterms:created>
  <dcterms:modified xsi:type="dcterms:W3CDTF">2023-09-26T15:31:00Z</dcterms:modified>
</cp:coreProperties>
</file>