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</p:sldMasterIdLst>
  <p:notesMasterIdLst>
    <p:notesMasterId r:id="rId26"/>
  </p:notesMasterIdLst>
  <p:sldIdLst>
    <p:sldId id="11687" r:id="rId4"/>
    <p:sldId id="11681" r:id="rId5"/>
    <p:sldId id="280" r:id="rId6"/>
    <p:sldId id="297" r:id="rId7"/>
    <p:sldId id="298" r:id="rId8"/>
    <p:sldId id="299" r:id="rId9"/>
    <p:sldId id="11649" r:id="rId10"/>
    <p:sldId id="11659" r:id="rId11"/>
    <p:sldId id="11657" r:id="rId12"/>
    <p:sldId id="11660" r:id="rId13"/>
    <p:sldId id="260" r:id="rId14"/>
    <p:sldId id="11677" r:id="rId15"/>
    <p:sldId id="11656" r:id="rId16"/>
    <p:sldId id="259" r:id="rId17"/>
    <p:sldId id="11675" r:id="rId18"/>
    <p:sldId id="11682" r:id="rId19"/>
    <p:sldId id="11683" r:id="rId20"/>
    <p:sldId id="11685" r:id="rId21"/>
    <p:sldId id="11684" r:id="rId22"/>
    <p:sldId id="11679" r:id="rId23"/>
    <p:sldId id="11686" r:id="rId24"/>
    <p:sldId id="116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57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="" xmlns:a16="http://schemas.microsoft.com/office/drawing/2014/main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7257A-6D80-A1FF-ED03-77C43087D405}"/>
              </a:ext>
            </a:extLst>
          </p:cNvPr>
          <p:cNvSpPr/>
          <p:nvPr userDrawn="1"/>
        </p:nvSpPr>
        <p:spPr>
          <a:xfrm>
            <a:off x="0" y="1487906"/>
            <a:ext cx="8046720" cy="314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prstClr val="white"/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="" xmlns:a16="http://schemas.microsoft.com/office/drawing/2014/main" id="{A6F915E6-73B1-5A14-BCDA-C8359F2FD6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792" y="96983"/>
            <a:ext cx="878558" cy="1112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F83DC2-94CE-F607-42CA-32ECC939BF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24545" y="222926"/>
            <a:ext cx="8047417" cy="1188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8622EF-6F9F-EF70-5C82-CC54E0043F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21572" y="1634674"/>
            <a:ext cx="8618697" cy="2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69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0"/>
            <a:ext cx="12187238" cy="6858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="" xmlns:a16="http://schemas.microsoft.com/office/drawing/2014/main" id="{5F55D22D-3693-B4A4-C6E5-C212489DB9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8" y="83127"/>
            <a:ext cx="587932" cy="7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755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C8E120-D1EA-8165-90FE-5139EA236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9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22519B87-14FA-A826-07C6-3F1CC82C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56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E994DCDD-7ED7-AC2B-EC0C-9167850519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92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7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D8BD707-D9CF-40AE-B4C6-C98DA3205C09}" type="datetimeFigureOut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9/28/2023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6F15528-21DE-4FAA-801E-634DDDAF4B2B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0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0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slide" Target="slide4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0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0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0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2176542" cy="684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879" y="729445"/>
            <a:ext cx="8219166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397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3727" y="1395349"/>
            <a:ext cx="3881273" cy="57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0453" y="3600234"/>
            <a:ext cx="761034" cy="28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3289" y="5037742"/>
            <a:ext cx="761034" cy="21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2" y="3581208"/>
            <a:ext cx="4490100" cy="123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101631" y="3241492"/>
            <a:ext cx="7705469" cy="292046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393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3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00" y="528616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12264" y="4950540"/>
            <a:ext cx="7367488" cy="1106468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1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591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591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=""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=""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=""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=""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=""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=""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=""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=""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=""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645</Words>
  <Application>Microsoft Office PowerPoint</Application>
  <PresentationFormat>Widescreen</PresentationFormat>
  <Paragraphs>158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Arial</vt:lpstr>
      <vt:lpstr>Arial-Rounded</vt:lpstr>
      <vt:lpstr>Baloo</vt:lpstr>
      <vt:lpstr>Calibri</vt:lpstr>
      <vt:lpstr>Calibri Light</vt:lpstr>
      <vt:lpstr>Coiny</vt:lpstr>
      <vt:lpstr>OpenSans</vt:lpstr>
      <vt:lpstr>Pattaya</vt:lpstr>
      <vt:lpstr>SVN-Hole Hearted</vt:lpstr>
      <vt:lpstr>Times New Roman</vt:lpstr>
      <vt:lpstr>White Xmas PERSONAL USE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35</cp:revision>
  <dcterms:created xsi:type="dcterms:W3CDTF">2022-06-19T14:38:22Z</dcterms:created>
  <dcterms:modified xsi:type="dcterms:W3CDTF">2023-09-27T17:33:23Z</dcterms:modified>
</cp:coreProperties>
</file>