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47" r:id="rId6"/>
  </p:sldMasterIdLst>
  <p:notesMasterIdLst>
    <p:notesMasterId r:id="rId25"/>
  </p:notesMasterIdLst>
  <p:sldIdLst>
    <p:sldId id="3761" r:id="rId7"/>
    <p:sldId id="3756" r:id="rId8"/>
    <p:sldId id="348" r:id="rId9"/>
    <p:sldId id="258" r:id="rId10"/>
    <p:sldId id="261" r:id="rId11"/>
    <p:sldId id="262" r:id="rId12"/>
    <p:sldId id="3754" r:id="rId13"/>
    <p:sldId id="3728" r:id="rId14"/>
    <p:sldId id="3727" r:id="rId15"/>
    <p:sldId id="3730" r:id="rId16"/>
    <p:sldId id="3747" r:id="rId17"/>
    <p:sldId id="3757" r:id="rId18"/>
    <p:sldId id="3755" r:id="rId19"/>
    <p:sldId id="3758" r:id="rId20"/>
    <p:sldId id="294" r:id="rId21"/>
    <p:sldId id="3760" r:id="rId22"/>
    <p:sldId id="375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8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B6F1-60A4-44DF-95D1-2AF7BF3EDDD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6312F-E057-4701-BC84-07562C81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9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6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8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8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5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8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6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6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91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44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4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34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0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5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30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76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35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85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65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04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58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57257A-6D80-A1FF-ED03-77C43087D405}"/>
              </a:ext>
            </a:extLst>
          </p:cNvPr>
          <p:cNvSpPr/>
          <p:nvPr userDrawn="1"/>
        </p:nvSpPr>
        <p:spPr>
          <a:xfrm>
            <a:off x="0" y="1487906"/>
            <a:ext cx="8046720" cy="314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prstClr val="white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92" y="96983"/>
            <a:ext cx="878558" cy="1112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4545" y="222926"/>
            <a:ext cx="8047417" cy="1188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1572" y="1634674"/>
            <a:ext cx="8618697" cy="2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37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83127"/>
            <a:ext cx="587932" cy="7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9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40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08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9/28/2023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3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9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9395A6C-7821-41FC-95AD-A19EFE390E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027" y="304799"/>
            <a:ext cx="1152228" cy="11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6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9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BE4A88-FC32-4E04-9D17-DCDF37629A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635" y="0"/>
            <a:ext cx="1941681" cy="194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9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4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49"/>
            <a:ext cx="3881273" cy="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101631" y="3241492"/>
            <a:ext cx="7705469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85658" y="4950540"/>
            <a:ext cx="5020692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1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91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6591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4CBA62-409B-4127-BCEE-3C8FA13CAA57}"/>
              </a:ext>
            </a:extLst>
          </p:cNvPr>
          <p:cNvSpPr txBox="1"/>
          <p:nvPr/>
        </p:nvSpPr>
        <p:spPr>
          <a:xfrm>
            <a:off x="3705225" y="3590925"/>
            <a:ext cx="6134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Danh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thích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Xây dựng danh mục sách theo sở thích chung của 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sp>
        <p:nvSpPr>
          <p:cNvPr id="14" name="Speech Bubble: Rectangle with Corners Rounded 4">
            <a:extLst>
              <a:ext uri="{FF2B5EF4-FFF2-40B4-BE49-F238E27FC236}">
                <a16:creationId xmlns="" xmlns:a16="http://schemas.microsoft.com/office/drawing/2014/main" id="{1AE59797-1D51-423E-8FDD-13FC156B2391}"/>
              </a:ext>
            </a:extLst>
          </p:cNvPr>
          <p:cNvSpPr/>
          <p:nvPr/>
        </p:nvSpPr>
        <p:spPr>
          <a:xfrm flipH="1">
            <a:off x="4133848" y="2206735"/>
            <a:ext cx="6696076" cy="15270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</a:rPr>
              <a:t>Mỗi thành viên kể tên những cuốn sách mình tìm được phù hợp với sở thích chung của nhóm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09033E0-EB05-4E7D-96F5-16A651A38667}"/>
              </a:ext>
            </a:extLst>
          </p:cNvPr>
          <p:cNvGrpSpPr/>
          <p:nvPr/>
        </p:nvGrpSpPr>
        <p:grpSpPr>
          <a:xfrm>
            <a:off x="625654" y="3101214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="" xmlns:a16="http://schemas.microsoft.com/office/drawing/2014/main" id="{CBC8F649-8C20-4F9A-85C8-E3424291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1BAA959F-CD67-44B2-BB8B-D50DAC6E9C0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630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9D8C863-2096-486C-AC96-B6BDDA6860F8}"/>
              </a:ext>
            </a:extLst>
          </p:cNvPr>
          <p:cNvGrpSpPr/>
          <p:nvPr/>
        </p:nvGrpSpPr>
        <p:grpSpPr>
          <a:xfrm>
            <a:off x="882829" y="3396489"/>
            <a:ext cx="4278451" cy="2175001"/>
            <a:chOff x="892354" y="3758439"/>
            <a:chExt cx="4278451" cy="2175001"/>
          </a:xfrm>
        </p:grpSpPr>
        <p:pic>
          <p:nvPicPr>
            <p:cNvPr id="12" name="Picture 9">
              <a:extLst>
                <a:ext uri="{FF2B5EF4-FFF2-40B4-BE49-F238E27FC236}">
                  <a16:creationId xmlns="" xmlns:a16="http://schemas.microsoft.com/office/drawing/2014/main" id="{5A535162-6CE8-4EC8-BE77-659D4EF8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08FA02C2-57D1-4DF5-9479-96B58F5E0619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Speech Bubble: Rectangle with Corners Rounded 4">
            <a:extLst>
              <a:ext uri="{FF2B5EF4-FFF2-40B4-BE49-F238E27FC236}">
                <a16:creationId xmlns="" xmlns:a16="http://schemas.microsoft.com/office/drawing/2014/main" id="{ED329F00-B749-496F-90F1-8D5FF5CC5160}"/>
              </a:ext>
            </a:extLst>
          </p:cNvPr>
          <p:cNvSpPr/>
          <p:nvPr/>
        </p:nvSpPr>
        <p:spPr>
          <a:xfrm flipH="1">
            <a:off x="4133848" y="2206736"/>
            <a:ext cx="6696076" cy="13270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756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=""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 dụ: Nhóm những người yêu động vật thích đọc sách về thế giới động vật</a:t>
              </a:r>
              <a:endParaRPr lang="en-US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89146D-8793-487F-8A1E-456BF5DEE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287" y="2381250"/>
            <a:ext cx="3614738" cy="38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=""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Nhóm những người thích ảo thuật chọn đọc sách về ảo thuật gia nổi tiếng.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89E2A7-325E-425D-BF49-7D6EF70E6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087" y="2281237"/>
            <a:ext cx="3776663" cy="3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EA57075F-587E-4099-8B7D-785DD7B18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6949" y="109732"/>
            <a:ext cx="1010366" cy="980073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325D869B-C928-429D-867A-6D84FFA97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74" y="6237963"/>
            <a:ext cx="946195" cy="80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33EC81-8090-4298-823D-A921308F0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34" y="1285875"/>
            <a:ext cx="10428716" cy="42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2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=""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=""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</a:t>
            </a:r>
            <a:r>
              <a:rPr lang="nl-NL" sz="4000" b="1" u="sng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ề nhà:</a:t>
            </a:r>
          </a:p>
          <a:p>
            <a:pPr algn="ctr"/>
            <a:r>
              <a:rPr lang="nl-NL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nl-NL" sz="4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ìm đọc những cuốn sách trong danh mục đã xây dựng</a:t>
            </a:r>
            <a:endParaRPr lang="en-US" sz="40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DBAF206A-A4F7-4994-8E6C-F5A6914BC46A}"/>
              </a:ext>
            </a:extLst>
          </p:cNvPr>
          <p:cNvGrpSpPr/>
          <p:nvPr/>
        </p:nvGrpSpPr>
        <p:grpSpPr>
          <a:xfrm>
            <a:off x="-1168152" y="186480"/>
            <a:ext cx="11649062" cy="6857919"/>
            <a:chOff x="1067917" y="-47504"/>
            <a:chExt cx="10056166" cy="6857919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53D9F31-C35D-41D9-A41E-78AFD2B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917" y="-47504"/>
              <a:ext cx="10056166" cy="6857919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="" xmlns:a16="http://schemas.microsoft.com/office/drawing/2014/main" id="{18969388-C290-4923-AD65-AACDE781034C}"/>
                </a:ext>
              </a:extLst>
            </p:cNvPr>
            <p:cNvSpPr txBox="1"/>
            <p:nvPr/>
          </p:nvSpPr>
          <p:spPr>
            <a:xfrm>
              <a:off x="6469152" y="2793859"/>
              <a:ext cx="110659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0号-石头体" panose="00000500000000000000" pitchFamily="2" charset="-122"/>
                <a:ea typeface="字魂20号-石头体" panose="00000500000000000000" pitchFamily="2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DAF582-5432-4FE2-A415-BA8C8B88A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590" y="2353457"/>
            <a:ext cx="590753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等线" panose="02010600030101010101" pitchFamily="2" charset="-122"/>
                <a:cs typeface="Pattaya" panose="00000500000000000000" pitchFamily="2" charset="-34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=""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C566E8-C1E9-49E2-BB25-0767D9727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539" y="1313269"/>
            <a:ext cx="34750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1F912E-78CC-4FCD-863B-0EF7AD270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238" y="2683283"/>
            <a:ext cx="8035224" cy="2310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9B5009-590B-4E8D-8389-6BBE51A5DA5F}"/>
              </a:ext>
            </a:extLst>
          </p:cNvPr>
          <p:cNvSpPr txBox="1"/>
          <p:nvPr/>
        </p:nvSpPr>
        <p:spPr>
          <a:xfrm>
            <a:off x="4591050" y="2019300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1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=""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=""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7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=""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=""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=""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7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=""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=""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=""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8"/>
            <a:ext cx="7925144" cy="1200329"/>
            <a:chOff x="5801357" y="2052906"/>
            <a:chExt cx="7925144" cy="1200329"/>
          </a:xfrm>
        </p:grpSpPr>
        <p:sp>
          <p:nvSpPr>
            <p:cNvPr id="80" name="椭圆 51">
              <a:extLst>
                <a:ext uri="{FF2B5EF4-FFF2-40B4-BE49-F238E27FC236}">
                  <a16:creationId xmlns=""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=""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7" y="2052906"/>
              <a:ext cx="69208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Danh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thích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56C091-50F5-42DF-A3EE-3FE5623A4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2928" y="1089137"/>
            <a:ext cx="4981360" cy="141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28B4E2F-AE47-46E1-993C-207F124831B2}"/>
              </a:ext>
            </a:extLst>
          </p:cNvPr>
          <p:cNvSpPr txBox="1"/>
          <p:nvPr/>
        </p:nvSpPr>
        <p:spPr>
          <a:xfrm>
            <a:off x="3137896" y="3877266"/>
            <a:ext cx="721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qua,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tốt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=""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=""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=""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=""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=""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=""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=""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=""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=""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=""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=""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tốt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=""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=""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gắng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6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7" y="437696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7"/>
            <a:ext cx="941658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0" y="923976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6" y="1626264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hướng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8" y="1573274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 tập chương trình tuần ….</a:t>
            </a:r>
            <a:endParaRPr kumimoji="0" lang="vi-VN" sz="2800" b="1" i="0" u="none" strike="noStrike" kern="1200" cap="none" spc="0" normalizeH="0" baseline="0" noProof="0" dirty="0" err="1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89" y="2499654"/>
            <a:ext cx="638223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Thực hiện đúng nội quy lớp học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89" y="3388889"/>
            <a:ext cx="6382230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4F7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……………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34F7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307</Words>
  <Application>Microsoft Office PowerPoint</Application>
  <PresentationFormat>Widescreen</PresentationFormat>
  <Paragraphs>67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等线</vt:lpstr>
      <vt:lpstr>等线 Light</vt:lpstr>
      <vt:lpstr>Georgia</vt:lpstr>
      <vt:lpstr>Pattaya</vt:lpstr>
      <vt:lpstr>Times New Roman</vt:lpstr>
      <vt:lpstr>字魂20号-石头体</vt:lpstr>
      <vt:lpstr>字魂70号-灵悦黑体</vt:lpstr>
      <vt:lpstr>Office 主题​​</vt:lpstr>
      <vt:lpstr>3_Office 主题​​</vt:lpstr>
      <vt:lpstr>1_Office 主题​​</vt:lpstr>
      <vt:lpstr>2_Office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17</cp:revision>
  <dcterms:created xsi:type="dcterms:W3CDTF">2022-09-03T23:58:41Z</dcterms:created>
  <dcterms:modified xsi:type="dcterms:W3CDTF">2023-09-27T17:06:12Z</dcterms:modified>
</cp:coreProperties>
</file>