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90" r:id="rId3"/>
    <p:sldId id="258" r:id="rId4"/>
    <p:sldId id="259" r:id="rId5"/>
    <p:sldId id="262" r:id="rId6"/>
    <p:sldId id="261" r:id="rId7"/>
    <p:sldId id="274" r:id="rId8"/>
    <p:sldId id="264" r:id="rId9"/>
    <p:sldId id="288" r:id="rId10"/>
    <p:sldId id="273" r:id="rId11"/>
    <p:sldId id="289" r:id="rId12"/>
    <p:sldId id="28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=""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487906"/>
            <a:ext cx="8046720" cy="314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8">
              <a:solidFill>
                <a:prstClr val="white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792" y="96983"/>
            <a:ext cx="878558" cy="1112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4545" y="222926"/>
            <a:ext cx="8047417" cy="1188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21572" y="1634674"/>
            <a:ext cx="8618697" cy="22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83127"/>
            <a:ext cx="587932" cy="7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9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6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9/28/2023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8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52.png"/><Relationship Id="rId10" Type="http://schemas.microsoft.com/office/2007/relationships/hdphoto" Target="../media/hdphoto19.wdp"/><Relationship Id="rId4" Type="http://schemas.openxmlformats.org/officeDocument/2006/relationships/image" Target="../media/image38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7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18" Type="http://schemas.microsoft.com/office/2007/relationships/hdphoto" Target="../media/hdphoto8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6.wdp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36.png"/><Relationship Id="rId5" Type="http://schemas.openxmlformats.org/officeDocument/2006/relationships/image" Target="../media/image50.png"/><Relationship Id="rId10" Type="http://schemas.microsoft.com/office/2007/relationships/hdphoto" Target="../media/hdphoto10.wdp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=""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97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49"/>
            <a:ext cx="3881273" cy="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2"/>
            <a:ext cx="7705469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93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5658" y="4950540"/>
            <a:ext cx="5020692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91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91" b="1" smtClean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6591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N</a:t>
            </a:r>
            <a:r>
              <a:rPr lang="vi-VN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hóm trưởng của ban kiểm phiếu lên kiểm tra phiếu 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=""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=""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28" name="Google Shape;304;p20">
            <a:extLst>
              <a:ext uri="{FF2B5EF4-FFF2-40B4-BE49-F238E27FC236}">
                <a16:creationId xmlns=""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=""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=""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=""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=""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=""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=""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=""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=""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=""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=""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=""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=""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=""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=""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=""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=""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=""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=""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236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iCiel Cadena</vt:lpstr>
      <vt:lpstr>Odibee Sans</vt:lpstr>
      <vt:lpstr>Times New Roman</vt:lpstr>
      <vt:lpstr>方正清刻本悦宋简体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19</cp:revision>
  <dcterms:created xsi:type="dcterms:W3CDTF">2022-07-12T01:13:04Z</dcterms:created>
  <dcterms:modified xsi:type="dcterms:W3CDTF">2023-09-27T17:05:20Z</dcterms:modified>
</cp:coreProperties>
</file>