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18"/>
  </p:notesMasterIdLst>
  <p:sldIdLst>
    <p:sldId id="303" r:id="rId3"/>
    <p:sldId id="257" r:id="rId4"/>
    <p:sldId id="258" r:id="rId5"/>
    <p:sldId id="262" r:id="rId6"/>
    <p:sldId id="287" r:id="rId7"/>
    <p:sldId id="268" r:id="rId8"/>
    <p:sldId id="269" r:id="rId9"/>
    <p:sldId id="272" r:id="rId10"/>
    <p:sldId id="291" r:id="rId11"/>
    <p:sldId id="296" r:id="rId12"/>
    <p:sldId id="300" r:id="rId13"/>
    <p:sldId id="301" r:id="rId14"/>
    <p:sldId id="298" r:id="rId15"/>
    <p:sldId id="302" r:id="rId16"/>
    <p:sldId id="29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75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E5B62-4D0A-43C2-ADD7-3709010BB128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C0431-8AB4-4033-9615-F162FB6A5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68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7" name="Google Shape;10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6836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ga7d296c4ee_2_1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7" name="Google Shape;1727;ga7d296c4ee_2_1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2888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ga7d296c4ee_2_5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2" name="Google Shape;1452;ga7d296c4ee_2_5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6474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a7d296c4ee_2_15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0" name="Google Shape;1590;ga7d296c4ee_2_15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131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7" name="Google Shape;10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8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ga2ede69c63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9" name="Google Shape;1099;ga2ede69c63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7010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ga2ede69c63_0_16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1" name="Google Shape;1241;ga2ede69c63_0_16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8908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ga2ede69c63_0_16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1" name="Google Shape;1241;ga2ede69c63_0_16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606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ga7d296c4ee_2_5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2" name="Google Shape;1452;ga7d296c4ee_2_5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2213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ga7d296c4ee_2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1" name="Google Shape;1471;ga7d296c4ee_2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528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a7d296c4ee_2_15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0" name="Google Shape;1590;ga7d296c4ee_2_15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5255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7" name="Google Shape;10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3786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ga7d296c4ee_2_1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7" name="Google Shape;1727;ga7d296c4ee_2_1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0856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1070867" y="4616876"/>
            <a:ext cx="1110400" cy="1016000"/>
            <a:chOff x="8303150" y="3550062"/>
            <a:chExt cx="832800" cy="762000"/>
          </a:xfrm>
        </p:grpSpPr>
        <p:sp>
          <p:nvSpPr>
            <p:cNvPr id="10" name="Google Shape;10;p2"/>
            <p:cNvSpPr/>
            <p:nvPr/>
          </p:nvSpPr>
          <p:spPr>
            <a:xfrm rot="5400000">
              <a:off x="8338550" y="35146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 rot="5400000">
              <a:off x="8409350" y="35703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" name="Google Shape;12;p2"/>
          <p:cNvGrpSpPr/>
          <p:nvPr/>
        </p:nvGrpSpPr>
        <p:grpSpPr>
          <a:xfrm>
            <a:off x="11070867" y="5771472"/>
            <a:ext cx="1110400" cy="1016000"/>
            <a:chOff x="8303150" y="4328604"/>
            <a:chExt cx="832800" cy="762000"/>
          </a:xfrm>
        </p:grpSpPr>
        <p:sp>
          <p:nvSpPr>
            <p:cNvPr id="13" name="Google Shape;13;p2"/>
            <p:cNvSpPr/>
            <p:nvPr/>
          </p:nvSpPr>
          <p:spPr>
            <a:xfrm rot="5400000">
              <a:off x="8338550" y="4293204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 rot="5400000">
              <a:off x="8409350" y="4348854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11070867" y="3462281"/>
            <a:ext cx="1110400" cy="1016000"/>
            <a:chOff x="8303150" y="2665412"/>
            <a:chExt cx="832800" cy="762000"/>
          </a:xfrm>
        </p:grpSpPr>
        <p:sp>
          <p:nvSpPr>
            <p:cNvPr id="16" name="Google Shape;16;p2"/>
            <p:cNvSpPr/>
            <p:nvPr/>
          </p:nvSpPr>
          <p:spPr>
            <a:xfrm rot="5400000">
              <a:off x="8338550" y="26300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6540000" algn="bl" rotWithShape="0">
                <a:schemeClr val="accent6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 rot="5400000">
              <a:off x="8409350" y="26856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11070867" y="2307685"/>
            <a:ext cx="1110400" cy="1016000"/>
            <a:chOff x="8303150" y="1780762"/>
            <a:chExt cx="832800" cy="762000"/>
          </a:xfrm>
        </p:grpSpPr>
        <p:sp>
          <p:nvSpPr>
            <p:cNvPr id="19" name="Google Shape;19;p2"/>
            <p:cNvSpPr/>
            <p:nvPr/>
          </p:nvSpPr>
          <p:spPr>
            <a:xfrm rot="5400000">
              <a:off x="8338550" y="17453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4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 rot="5400000">
              <a:off x="8409350" y="18010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11070867" y="1153091"/>
            <a:ext cx="1110400" cy="1016000"/>
            <a:chOff x="8303150" y="896112"/>
            <a:chExt cx="832800" cy="762000"/>
          </a:xfrm>
        </p:grpSpPr>
        <p:sp>
          <p:nvSpPr>
            <p:cNvPr id="22" name="Google Shape;22;p2"/>
            <p:cNvSpPr/>
            <p:nvPr/>
          </p:nvSpPr>
          <p:spPr>
            <a:xfrm rot="5400000">
              <a:off x="8338550" y="8607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4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 rot="5400000">
              <a:off x="8409350" y="9163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10979684" y="-1500"/>
            <a:ext cx="1217824" cy="1016000"/>
            <a:chOff x="8235950" y="11466"/>
            <a:chExt cx="912000" cy="762000"/>
          </a:xfrm>
        </p:grpSpPr>
        <p:sp>
          <p:nvSpPr>
            <p:cNvPr id="25" name="Google Shape;25;p2"/>
            <p:cNvSpPr/>
            <p:nvPr/>
          </p:nvSpPr>
          <p:spPr>
            <a:xfrm rot="5400000">
              <a:off x="8310950" y="-63534"/>
              <a:ext cx="762000" cy="9120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4740000" algn="bl" rotWithShape="0">
                <a:schemeClr val="accent6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 rot="5400000">
              <a:off x="8409350" y="39963"/>
              <a:ext cx="620400" cy="7050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" name="Google Shape;27;p2"/>
          <p:cNvSpPr/>
          <p:nvPr/>
        </p:nvSpPr>
        <p:spPr>
          <a:xfrm>
            <a:off x="0" y="-25000"/>
            <a:ext cx="11092000" cy="6883200"/>
          </a:xfrm>
          <a:prstGeom prst="rect">
            <a:avLst/>
          </a:prstGeom>
          <a:solidFill>
            <a:srgbClr val="FEE1E2"/>
          </a:solidFill>
          <a:ln>
            <a:noFill/>
          </a:ln>
          <a:effectLst>
            <a:outerShdw blurRad="100013" dist="47625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   </a:t>
            </a: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1366133" y="386467"/>
            <a:ext cx="9305600" cy="60660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   </a:t>
            </a:r>
            <a:endParaRPr sz="2400"/>
          </a:p>
        </p:txBody>
      </p:sp>
      <p:grpSp>
        <p:nvGrpSpPr>
          <p:cNvPr id="29" name="Google Shape;29;p2"/>
          <p:cNvGrpSpPr/>
          <p:nvPr/>
        </p:nvGrpSpPr>
        <p:grpSpPr>
          <a:xfrm>
            <a:off x="1575870" y="768526"/>
            <a:ext cx="8218657" cy="5315156"/>
            <a:chOff x="-1019810" y="6291069"/>
            <a:chExt cx="6163993" cy="3986367"/>
          </a:xfrm>
        </p:grpSpPr>
        <p:sp>
          <p:nvSpPr>
            <p:cNvPr id="30" name="Google Shape;30;p2"/>
            <p:cNvSpPr/>
            <p:nvPr/>
          </p:nvSpPr>
          <p:spPr>
            <a:xfrm rot="5400000">
              <a:off x="3680631" y="6304533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 rot="5400000">
              <a:off x="1020238" y="9721911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1" y="1"/>
                    <a:pt x="1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 rot="5400000">
              <a:off x="-105553" y="6304427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 rot="5400000">
              <a:off x="1740126" y="6531859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 rot="5400000">
              <a:off x="-1033044" y="9592370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 rot="5400000">
              <a:off x="3935069" y="9667997"/>
              <a:ext cx="113693" cy="83774"/>
            </a:xfrm>
            <a:custGeom>
              <a:avLst/>
              <a:gdLst/>
              <a:ahLst/>
              <a:cxnLst/>
              <a:rect l="l" t="t" r="r" b="b"/>
              <a:pathLst>
                <a:path w="494" h="364" extrusionOk="0">
                  <a:moveTo>
                    <a:pt x="247" y="1"/>
                  </a:moveTo>
                  <a:cubicBezTo>
                    <a:pt x="1" y="1"/>
                    <a:pt x="1" y="363"/>
                    <a:pt x="247" y="363"/>
                  </a:cubicBezTo>
                  <a:cubicBezTo>
                    <a:pt x="494" y="363"/>
                    <a:pt x="494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 rot="5400000">
              <a:off x="5047176" y="8259957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 rot="5400000">
              <a:off x="-852696" y="7723261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1"/>
                  </a:moveTo>
                  <a:cubicBezTo>
                    <a:pt x="1" y="1"/>
                    <a:pt x="1" y="363"/>
                    <a:pt x="233" y="363"/>
                  </a:cubicBezTo>
                  <a:cubicBezTo>
                    <a:pt x="480" y="363"/>
                    <a:pt x="480" y="1"/>
                    <a:pt x="2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 rot="5400000">
              <a:off x="2315056" y="10180313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 rot="5400000">
              <a:off x="4905860" y="6490900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0" y="0"/>
                    <a:pt x="0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" name="Google Shape;40;p2"/>
          <p:cNvSpPr/>
          <p:nvPr/>
        </p:nvSpPr>
        <p:spPr>
          <a:xfrm>
            <a:off x="0" y="-21400"/>
            <a:ext cx="965200" cy="6883200"/>
          </a:xfrm>
          <a:prstGeom prst="rect">
            <a:avLst/>
          </a:prstGeom>
          <a:solidFill>
            <a:srgbClr val="FFB6B9"/>
          </a:solidFill>
          <a:ln>
            <a:noFill/>
          </a:ln>
          <a:effectLst>
            <a:outerShdw dist="66675" algn="bl" rotWithShape="0">
              <a:schemeClr val="accent5">
                <a:alpha val="21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 txBox="1">
            <a:spLocks noGrp="1"/>
          </p:cNvSpPr>
          <p:nvPr>
            <p:ph type="ctrTitle"/>
          </p:nvPr>
        </p:nvSpPr>
        <p:spPr>
          <a:xfrm>
            <a:off x="2122899" y="1963800"/>
            <a:ext cx="7777200" cy="22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667">
                <a:solidFill>
                  <a:srgbClr val="4C4C4C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2" name="Google Shape;42;p2"/>
          <p:cNvSpPr txBox="1">
            <a:spLocks noGrp="1"/>
          </p:cNvSpPr>
          <p:nvPr>
            <p:ph type="subTitle" idx="1"/>
          </p:nvPr>
        </p:nvSpPr>
        <p:spPr>
          <a:xfrm>
            <a:off x="2122899" y="4146200"/>
            <a:ext cx="7777200" cy="7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4C4C4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9600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806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05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616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17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948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362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464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618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99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2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4"/>
          <p:cNvGrpSpPr/>
          <p:nvPr/>
        </p:nvGrpSpPr>
        <p:grpSpPr>
          <a:xfrm>
            <a:off x="11070867" y="4616876"/>
            <a:ext cx="1110400" cy="1016000"/>
            <a:chOff x="8303150" y="3550062"/>
            <a:chExt cx="832800" cy="762000"/>
          </a:xfrm>
        </p:grpSpPr>
        <p:sp>
          <p:nvSpPr>
            <p:cNvPr id="87" name="Google Shape;87;p4"/>
            <p:cNvSpPr/>
            <p:nvPr/>
          </p:nvSpPr>
          <p:spPr>
            <a:xfrm rot="5400000">
              <a:off x="8338550" y="35146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4"/>
            <p:cNvSpPr/>
            <p:nvPr/>
          </p:nvSpPr>
          <p:spPr>
            <a:xfrm rot="5400000">
              <a:off x="8409350" y="35703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9" name="Google Shape;89;p4"/>
          <p:cNvGrpSpPr/>
          <p:nvPr/>
        </p:nvGrpSpPr>
        <p:grpSpPr>
          <a:xfrm>
            <a:off x="11070867" y="5771472"/>
            <a:ext cx="1110400" cy="1016000"/>
            <a:chOff x="8303150" y="4328604"/>
            <a:chExt cx="832800" cy="762000"/>
          </a:xfrm>
        </p:grpSpPr>
        <p:sp>
          <p:nvSpPr>
            <p:cNvPr id="90" name="Google Shape;90;p4"/>
            <p:cNvSpPr/>
            <p:nvPr/>
          </p:nvSpPr>
          <p:spPr>
            <a:xfrm rot="5400000">
              <a:off x="8338550" y="4293204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4"/>
            <p:cNvSpPr/>
            <p:nvPr/>
          </p:nvSpPr>
          <p:spPr>
            <a:xfrm rot="5400000">
              <a:off x="8409350" y="4348854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2" name="Google Shape;92;p4"/>
          <p:cNvGrpSpPr/>
          <p:nvPr/>
        </p:nvGrpSpPr>
        <p:grpSpPr>
          <a:xfrm>
            <a:off x="11070867" y="3462281"/>
            <a:ext cx="1110400" cy="1016000"/>
            <a:chOff x="8303150" y="2665412"/>
            <a:chExt cx="832800" cy="762000"/>
          </a:xfrm>
        </p:grpSpPr>
        <p:sp>
          <p:nvSpPr>
            <p:cNvPr id="93" name="Google Shape;93;p4"/>
            <p:cNvSpPr/>
            <p:nvPr/>
          </p:nvSpPr>
          <p:spPr>
            <a:xfrm rot="5400000">
              <a:off x="8338550" y="26300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6540000" algn="bl" rotWithShape="0">
                <a:schemeClr val="accent6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4"/>
            <p:cNvSpPr/>
            <p:nvPr/>
          </p:nvSpPr>
          <p:spPr>
            <a:xfrm rot="5400000">
              <a:off x="8409350" y="26856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5" name="Google Shape;95;p4"/>
          <p:cNvGrpSpPr/>
          <p:nvPr/>
        </p:nvGrpSpPr>
        <p:grpSpPr>
          <a:xfrm>
            <a:off x="11070867" y="2307685"/>
            <a:ext cx="1110400" cy="1016000"/>
            <a:chOff x="8303150" y="1780762"/>
            <a:chExt cx="832800" cy="762000"/>
          </a:xfrm>
        </p:grpSpPr>
        <p:sp>
          <p:nvSpPr>
            <p:cNvPr id="96" name="Google Shape;96;p4"/>
            <p:cNvSpPr/>
            <p:nvPr/>
          </p:nvSpPr>
          <p:spPr>
            <a:xfrm rot="5400000">
              <a:off x="8338550" y="17453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4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4"/>
            <p:cNvSpPr/>
            <p:nvPr/>
          </p:nvSpPr>
          <p:spPr>
            <a:xfrm rot="5400000">
              <a:off x="8409350" y="18010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8" name="Google Shape;98;p4"/>
          <p:cNvGrpSpPr/>
          <p:nvPr/>
        </p:nvGrpSpPr>
        <p:grpSpPr>
          <a:xfrm>
            <a:off x="11070867" y="1153091"/>
            <a:ext cx="1110400" cy="1016000"/>
            <a:chOff x="8303150" y="896112"/>
            <a:chExt cx="832800" cy="762000"/>
          </a:xfrm>
        </p:grpSpPr>
        <p:sp>
          <p:nvSpPr>
            <p:cNvPr id="99" name="Google Shape;99;p4"/>
            <p:cNvSpPr/>
            <p:nvPr/>
          </p:nvSpPr>
          <p:spPr>
            <a:xfrm rot="5400000">
              <a:off x="8338550" y="8607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4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4"/>
            <p:cNvSpPr/>
            <p:nvPr/>
          </p:nvSpPr>
          <p:spPr>
            <a:xfrm rot="5400000">
              <a:off x="8409350" y="9163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" name="Google Shape;101;p4"/>
          <p:cNvGrpSpPr/>
          <p:nvPr/>
        </p:nvGrpSpPr>
        <p:grpSpPr>
          <a:xfrm>
            <a:off x="10979684" y="-1500"/>
            <a:ext cx="1217824" cy="1016000"/>
            <a:chOff x="8235950" y="11466"/>
            <a:chExt cx="912000" cy="762000"/>
          </a:xfrm>
        </p:grpSpPr>
        <p:sp>
          <p:nvSpPr>
            <p:cNvPr id="102" name="Google Shape;102;p4"/>
            <p:cNvSpPr/>
            <p:nvPr/>
          </p:nvSpPr>
          <p:spPr>
            <a:xfrm rot="5400000">
              <a:off x="8310950" y="-63534"/>
              <a:ext cx="762000" cy="9120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4740000" algn="bl" rotWithShape="0">
                <a:schemeClr val="accent6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4"/>
            <p:cNvSpPr/>
            <p:nvPr/>
          </p:nvSpPr>
          <p:spPr>
            <a:xfrm rot="5400000">
              <a:off x="8409350" y="39963"/>
              <a:ext cx="620400" cy="7050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4" name="Google Shape;104;p4"/>
          <p:cNvSpPr/>
          <p:nvPr/>
        </p:nvSpPr>
        <p:spPr>
          <a:xfrm>
            <a:off x="-8933" y="-25000"/>
            <a:ext cx="11090000" cy="6883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0013" dist="47625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   </a:t>
            </a:r>
            <a:endParaRPr sz="2400"/>
          </a:p>
        </p:txBody>
      </p:sp>
      <p:pic>
        <p:nvPicPr>
          <p:cNvPr id="105" name="Google Shape;105;p4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784398" y="-25200"/>
            <a:ext cx="10293601" cy="68831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" name="Google Shape;106;p4"/>
          <p:cNvGrpSpPr/>
          <p:nvPr/>
        </p:nvGrpSpPr>
        <p:grpSpPr>
          <a:xfrm>
            <a:off x="1190152" y="94693"/>
            <a:ext cx="9724432" cy="6555044"/>
            <a:chOff x="-10480708" y="5588844"/>
            <a:chExt cx="7293324" cy="4916283"/>
          </a:xfrm>
        </p:grpSpPr>
        <p:sp>
          <p:nvSpPr>
            <p:cNvPr id="107" name="Google Shape;107;p4"/>
            <p:cNvSpPr/>
            <p:nvPr/>
          </p:nvSpPr>
          <p:spPr>
            <a:xfrm rot="5400000">
              <a:off x="-5958207" y="5602308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4"/>
            <p:cNvSpPr/>
            <p:nvPr/>
          </p:nvSpPr>
          <p:spPr>
            <a:xfrm rot="5400000">
              <a:off x="-8270078" y="5695752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4"/>
            <p:cNvSpPr/>
            <p:nvPr/>
          </p:nvSpPr>
          <p:spPr>
            <a:xfrm rot="5400000">
              <a:off x="-3376341" y="7634321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4"/>
            <p:cNvSpPr/>
            <p:nvPr/>
          </p:nvSpPr>
          <p:spPr>
            <a:xfrm rot="5400000">
              <a:off x="-10425418" y="5695755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4"/>
            <p:cNvSpPr/>
            <p:nvPr/>
          </p:nvSpPr>
          <p:spPr>
            <a:xfrm rot="5400000">
              <a:off x="-10495667" y="9222463"/>
              <a:ext cx="113693" cy="83774"/>
            </a:xfrm>
            <a:custGeom>
              <a:avLst/>
              <a:gdLst/>
              <a:ahLst/>
              <a:cxnLst/>
              <a:rect l="l" t="t" r="r" b="b"/>
              <a:pathLst>
                <a:path w="494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94" y="363"/>
                    <a:pt x="494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4"/>
            <p:cNvSpPr/>
            <p:nvPr/>
          </p:nvSpPr>
          <p:spPr>
            <a:xfrm rot="5400000">
              <a:off x="-9774444" y="10408120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4"/>
            <p:cNvSpPr/>
            <p:nvPr/>
          </p:nvSpPr>
          <p:spPr>
            <a:xfrm rot="5400000">
              <a:off x="-3284391" y="9832178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47" y="0"/>
                  </a:moveTo>
                  <a:cubicBezTo>
                    <a:pt x="0" y="0"/>
                    <a:pt x="0" y="363"/>
                    <a:pt x="247" y="363"/>
                  </a:cubicBezTo>
                  <a:cubicBezTo>
                    <a:pt x="479" y="363"/>
                    <a:pt x="479" y="0"/>
                    <a:pt x="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4"/>
            <p:cNvSpPr/>
            <p:nvPr/>
          </p:nvSpPr>
          <p:spPr>
            <a:xfrm rot="5400000">
              <a:off x="-4802986" y="6311082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4"/>
            <p:cNvSpPr/>
            <p:nvPr/>
          </p:nvSpPr>
          <p:spPr>
            <a:xfrm rot="5400000">
              <a:off x="-4901071" y="8438386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1"/>
                  </a:moveTo>
                  <a:cubicBezTo>
                    <a:pt x="1" y="1"/>
                    <a:pt x="1" y="363"/>
                    <a:pt x="233" y="363"/>
                  </a:cubicBezTo>
                  <a:cubicBezTo>
                    <a:pt x="480" y="363"/>
                    <a:pt x="480" y="1"/>
                    <a:pt x="2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4"/>
            <p:cNvSpPr/>
            <p:nvPr/>
          </p:nvSpPr>
          <p:spPr>
            <a:xfrm rot="5400000">
              <a:off x="-6730482" y="10306413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" name="Google Shape;117;p4"/>
          <p:cNvSpPr txBox="1">
            <a:spLocks noGrp="1"/>
          </p:cNvSpPr>
          <p:nvPr>
            <p:ph type="title"/>
          </p:nvPr>
        </p:nvSpPr>
        <p:spPr>
          <a:xfrm>
            <a:off x="1651200" y="581709"/>
            <a:ext cx="88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"/>
          <p:cNvSpPr txBox="1">
            <a:spLocks noGrp="1"/>
          </p:cNvSpPr>
          <p:nvPr>
            <p:ph type="body" idx="1"/>
          </p:nvPr>
        </p:nvSpPr>
        <p:spPr>
          <a:xfrm>
            <a:off x="1651200" y="1429233"/>
            <a:ext cx="8889600" cy="47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400"/>
              <a:buAutoNum type="arabicPeriod"/>
              <a:defRPr sz="1600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4"/>
          <p:cNvSpPr/>
          <p:nvPr/>
        </p:nvSpPr>
        <p:spPr>
          <a:xfrm>
            <a:off x="-8933" y="-21400"/>
            <a:ext cx="965200" cy="6883200"/>
          </a:xfrm>
          <a:prstGeom prst="rect">
            <a:avLst/>
          </a:prstGeom>
          <a:solidFill>
            <a:srgbClr val="FFB6B9"/>
          </a:solidFill>
          <a:ln>
            <a:noFill/>
          </a:ln>
          <a:effectLst>
            <a:outerShdw dist="38100" algn="bl" rotWithShape="0">
              <a:srgbClr val="F3F3F3">
                <a:alpha val="6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4038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6"/>
          <p:cNvGrpSpPr/>
          <p:nvPr/>
        </p:nvGrpSpPr>
        <p:grpSpPr>
          <a:xfrm>
            <a:off x="11070867" y="4616876"/>
            <a:ext cx="1110400" cy="1016000"/>
            <a:chOff x="8303150" y="3550062"/>
            <a:chExt cx="832800" cy="762000"/>
          </a:xfrm>
        </p:grpSpPr>
        <p:sp>
          <p:nvSpPr>
            <p:cNvPr id="160" name="Google Shape;160;p6"/>
            <p:cNvSpPr/>
            <p:nvPr/>
          </p:nvSpPr>
          <p:spPr>
            <a:xfrm rot="5400000">
              <a:off x="8338550" y="35146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6"/>
            <p:cNvSpPr/>
            <p:nvPr/>
          </p:nvSpPr>
          <p:spPr>
            <a:xfrm rot="5400000">
              <a:off x="8409350" y="35703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" name="Google Shape;162;p6"/>
          <p:cNvGrpSpPr/>
          <p:nvPr/>
        </p:nvGrpSpPr>
        <p:grpSpPr>
          <a:xfrm>
            <a:off x="11070867" y="5771472"/>
            <a:ext cx="1110400" cy="1016000"/>
            <a:chOff x="8303150" y="4328604"/>
            <a:chExt cx="832800" cy="762000"/>
          </a:xfrm>
        </p:grpSpPr>
        <p:sp>
          <p:nvSpPr>
            <p:cNvPr id="163" name="Google Shape;163;p6"/>
            <p:cNvSpPr/>
            <p:nvPr/>
          </p:nvSpPr>
          <p:spPr>
            <a:xfrm rot="5400000">
              <a:off x="8338550" y="4293204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6"/>
            <p:cNvSpPr/>
            <p:nvPr/>
          </p:nvSpPr>
          <p:spPr>
            <a:xfrm rot="5400000">
              <a:off x="8409350" y="4348854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6"/>
          <p:cNvGrpSpPr/>
          <p:nvPr/>
        </p:nvGrpSpPr>
        <p:grpSpPr>
          <a:xfrm>
            <a:off x="11070867" y="3462281"/>
            <a:ext cx="1110400" cy="1016000"/>
            <a:chOff x="8303150" y="2665412"/>
            <a:chExt cx="832800" cy="762000"/>
          </a:xfrm>
        </p:grpSpPr>
        <p:sp>
          <p:nvSpPr>
            <p:cNvPr id="166" name="Google Shape;166;p6"/>
            <p:cNvSpPr/>
            <p:nvPr/>
          </p:nvSpPr>
          <p:spPr>
            <a:xfrm rot="5400000">
              <a:off x="8338550" y="26300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6540000" algn="bl" rotWithShape="0">
                <a:schemeClr val="accent6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6"/>
            <p:cNvSpPr/>
            <p:nvPr/>
          </p:nvSpPr>
          <p:spPr>
            <a:xfrm rot="5400000">
              <a:off x="8409350" y="26856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" name="Google Shape;168;p6"/>
          <p:cNvGrpSpPr/>
          <p:nvPr/>
        </p:nvGrpSpPr>
        <p:grpSpPr>
          <a:xfrm>
            <a:off x="10979684" y="-1500"/>
            <a:ext cx="1217824" cy="1016000"/>
            <a:chOff x="8235950" y="11466"/>
            <a:chExt cx="912000" cy="762000"/>
          </a:xfrm>
        </p:grpSpPr>
        <p:sp>
          <p:nvSpPr>
            <p:cNvPr id="169" name="Google Shape;169;p6"/>
            <p:cNvSpPr/>
            <p:nvPr/>
          </p:nvSpPr>
          <p:spPr>
            <a:xfrm rot="5400000">
              <a:off x="8310950" y="-63534"/>
              <a:ext cx="762000" cy="9120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5160000" algn="bl" rotWithShape="0">
                <a:schemeClr val="accent6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6"/>
            <p:cNvSpPr/>
            <p:nvPr/>
          </p:nvSpPr>
          <p:spPr>
            <a:xfrm rot="5400000">
              <a:off x="8409350" y="39963"/>
              <a:ext cx="620400" cy="7050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1" name="Google Shape;171;p6"/>
          <p:cNvGrpSpPr/>
          <p:nvPr/>
        </p:nvGrpSpPr>
        <p:grpSpPr>
          <a:xfrm>
            <a:off x="10979673" y="1153100"/>
            <a:ext cx="1201564" cy="1016000"/>
            <a:chOff x="8303150" y="896112"/>
            <a:chExt cx="832800" cy="762000"/>
          </a:xfrm>
        </p:grpSpPr>
        <p:sp>
          <p:nvSpPr>
            <p:cNvPr id="172" name="Google Shape;172;p6"/>
            <p:cNvSpPr/>
            <p:nvPr/>
          </p:nvSpPr>
          <p:spPr>
            <a:xfrm rot="5400000">
              <a:off x="8338550" y="8607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4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6"/>
            <p:cNvSpPr/>
            <p:nvPr/>
          </p:nvSpPr>
          <p:spPr>
            <a:xfrm rot="5400000">
              <a:off x="8409350" y="9163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4" name="Google Shape;174;p6"/>
          <p:cNvSpPr/>
          <p:nvPr/>
        </p:nvSpPr>
        <p:spPr>
          <a:xfrm>
            <a:off x="-8933" y="-25000"/>
            <a:ext cx="11090000" cy="6883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0013" dist="47625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   </a:t>
            </a:r>
            <a:endParaRPr sz="2400"/>
          </a:p>
        </p:txBody>
      </p:sp>
      <p:pic>
        <p:nvPicPr>
          <p:cNvPr id="175" name="Google Shape;175;p6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784398" y="-25200"/>
            <a:ext cx="10293601" cy="68831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6" name="Google Shape;176;p6"/>
          <p:cNvGrpSpPr/>
          <p:nvPr/>
        </p:nvGrpSpPr>
        <p:grpSpPr>
          <a:xfrm>
            <a:off x="10979673" y="2307700"/>
            <a:ext cx="1201564" cy="1016000"/>
            <a:chOff x="8303150" y="1780762"/>
            <a:chExt cx="832800" cy="762000"/>
          </a:xfrm>
        </p:grpSpPr>
        <p:sp>
          <p:nvSpPr>
            <p:cNvPr id="177" name="Google Shape;177;p6"/>
            <p:cNvSpPr/>
            <p:nvPr/>
          </p:nvSpPr>
          <p:spPr>
            <a:xfrm rot="5400000">
              <a:off x="8338550" y="17453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5520000" algn="bl" rotWithShape="0">
                <a:schemeClr val="accent4">
                  <a:alpha val="4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6"/>
            <p:cNvSpPr/>
            <p:nvPr/>
          </p:nvSpPr>
          <p:spPr>
            <a:xfrm rot="5400000">
              <a:off x="8409350" y="18010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9" name="Google Shape;179;p6"/>
          <p:cNvGrpSpPr/>
          <p:nvPr/>
        </p:nvGrpSpPr>
        <p:grpSpPr>
          <a:xfrm rot="10800000" flipH="1">
            <a:off x="1230665" y="177050"/>
            <a:ext cx="9588720" cy="6641887"/>
            <a:chOff x="-10450323" y="5650612"/>
            <a:chExt cx="7191540" cy="4981415"/>
          </a:xfrm>
        </p:grpSpPr>
        <p:sp>
          <p:nvSpPr>
            <p:cNvPr id="180" name="Google Shape;180;p6"/>
            <p:cNvSpPr/>
            <p:nvPr/>
          </p:nvSpPr>
          <p:spPr>
            <a:xfrm rot="5400000">
              <a:off x="-9241078" y="6492652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6"/>
            <p:cNvSpPr/>
            <p:nvPr/>
          </p:nvSpPr>
          <p:spPr>
            <a:xfrm rot="5400000">
              <a:off x="-3558517" y="7030976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6"/>
            <p:cNvSpPr/>
            <p:nvPr/>
          </p:nvSpPr>
          <p:spPr>
            <a:xfrm rot="5400000">
              <a:off x="-10425418" y="5695755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6"/>
            <p:cNvSpPr/>
            <p:nvPr/>
          </p:nvSpPr>
          <p:spPr>
            <a:xfrm rot="5400000">
              <a:off x="-6856549" y="5785472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6"/>
            <p:cNvSpPr/>
            <p:nvPr/>
          </p:nvSpPr>
          <p:spPr>
            <a:xfrm rot="5400000">
              <a:off x="-10343267" y="9527263"/>
              <a:ext cx="113693" cy="83774"/>
            </a:xfrm>
            <a:custGeom>
              <a:avLst/>
              <a:gdLst/>
              <a:ahLst/>
              <a:cxnLst/>
              <a:rect l="l" t="t" r="r" b="b"/>
              <a:pathLst>
                <a:path w="494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94" y="363"/>
                    <a:pt x="494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6"/>
            <p:cNvSpPr/>
            <p:nvPr/>
          </p:nvSpPr>
          <p:spPr>
            <a:xfrm rot="5400000">
              <a:off x="-8783881" y="10535020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6"/>
            <p:cNvSpPr/>
            <p:nvPr/>
          </p:nvSpPr>
          <p:spPr>
            <a:xfrm rot="5400000">
              <a:off x="-3584391" y="8988403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47" y="0"/>
                  </a:moveTo>
                  <a:cubicBezTo>
                    <a:pt x="0" y="0"/>
                    <a:pt x="0" y="363"/>
                    <a:pt x="247" y="363"/>
                  </a:cubicBezTo>
                  <a:cubicBezTo>
                    <a:pt x="479" y="363"/>
                    <a:pt x="479" y="0"/>
                    <a:pt x="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6"/>
            <p:cNvSpPr/>
            <p:nvPr/>
          </p:nvSpPr>
          <p:spPr>
            <a:xfrm rot="5400000">
              <a:off x="-10463671" y="8057386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1"/>
                  </a:moveTo>
                  <a:cubicBezTo>
                    <a:pt x="1" y="1"/>
                    <a:pt x="1" y="363"/>
                    <a:pt x="233" y="363"/>
                  </a:cubicBezTo>
                  <a:cubicBezTo>
                    <a:pt x="480" y="363"/>
                    <a:pt x="480" y="1"/>
                    <a:pt x="2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6"/>
            <p:cNvSpPr/>
            <p:nvPr/>
          </p:nvSpPr>
          <p:spPr>
            <a:xfrm rot="5400000">
              <a:off x="-3355790" y="5664075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0" y="0"/>
                    <a:pt x="0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9" name="Google Shape;189;p6"/>
          <p:cNvSpPr/>
          <p:nvPr/>
        </p:nvSpPr>
        <p:spPr>
          <a:xfrm>
            <a:off x="-8933" y="-21400"/>
            <a:ext cx="965200" cy="6883200"/>
          </a:xfrm>
          <a:prstGeom prst="rect">
            <a:avLst/>
          </a:prstGeom>
          <a:solidFill>
            <a:srgbClr val="FFB6B9"/>
          </a:solidFill>
          <a:ln>
            <a:noFill/>
          </a:ln>
          <a:effectLst>
            <a:outerShdw dist="38100" algn="bl" rotWithShape="0">
              <a:srgbClr val="F3F3F3">
                <a:alpha val="6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6"/>
          <p:cNvSpPr txBox="1">
            <a:spLocks noGrp="1"/>
          </p:cNvSpPr>
          <p:nvPr>
            <p:ph type="title"/>
          </p:nvPr>
        </p:nvSpPr>
        <p:spPr>
          <a:xfrm>
            <a:off x="1651200" y="581709"/>
            <a:ext cx="88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6985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6580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">
  <p:cSld name="Title and one column"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3" name="Google Shape;763;p24"/>
          <p:cNvGrpSpPr/>
          <p:nvPr/>
        </p:nvGrpSpPr>
        <p:grpSpPr>
          <a:xfrm>
            <a:off x="11070867" y="4616876"/>
            <a:ext cx="1110400" cy="1016000"/>
            <a:chOff x="8303150" y="3550062"/>
            <a:chExt cx="832800" cy="762000"/>
          </a:xfrm>
        </p:grpSpPr>
        <p:sp>
          <p:nvSpPr>
            <p:cNvPr id="764" name="Google Shape;764;p24"/>
            <p:cNvSpPr/>
            <p:nvPr/>
          </p:nvSpPr>
          <p:spPr>
            <a:xfrm rot="5400000">
              <a:off x="8338550" y="35146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4"/>
            <p:cNvSpPr/>
            <p:nvPr/>
          </p:nvSpPr>
          <p:spPr>
            <a:xfrm rot="5400000">
              <a:off x="8409350" y="35703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66" name="Google Shape;766;p24"/>
          <p:cNvGrpSpPr/>
          <p:nvPr/>
        </p:nvGrpSpPr>
        <p:grpSpPr>
          <a:xfrm>
            <a:off x="11070867" y="5771472"/>
            <a:ext cx="1110400" cy="1016000"/>
            <a:chOff x="8303150" y="4328604"/>
            <a:chExt cx="832800" cy="762000"/>
          </a:xfrm>
        </p:grpSpPr>
        <p:sp>
          <p:nvSpPr>
            <p:cNvPr id="767" name="Google Shape;767;p24"/>
            <p:cNvSpPr/>
            <p:nvPr/>
          </p:nvSpPr>
          <p:spPr>
            <a:xfrm rot="5400000">
              <a:off x="8338550" y="4293204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4"/>
            <p:cNvSpPr/>
            <p:nvPr/>
          </p:nvSpPr>
          <p:spPr>
            <a:xfrm rot="5400000">
              <a:off x="8409350" y="4348854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69" name="Google Shape;769;p24"/>
          <p:cNvGrpSpPr/>
          <p:nvPr/>
        </p:nvGrpSpPr>
        <p:grpSpPr>
          <a:xfrm>
            <a:off x="10979684" y="-1500"/>
            <a:ext cx="1217824" cy="1016000"/>
            <a:chOff x="8235950" y="11466"/>
            <a:chExt cx="912000" cy="762000"/>
          </a:xfrm>
        </p:grpSpPr>
        <p:sp>
          <p:nvSpPr>
            <p:cNvPr id="770" name="Google Shape;770;p24"/>
            <p:cNvSpPr/>
            <p:nvPr/>
          </p:nvSpPr>
          <p:spPr>
            <a:xfrm rot="5400000">
              <a:off x="8310950" y="-63534"/>
              <a:ext cx="762000" cy="9120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5160000" algn="bl" rotWithShape="0">
                <a:schemeClr val="accent6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4"/>
            <p:cNvSpPr/>
            <p:nvPr/>
          </p:nvSpPr>
          <p:spPr>
            <a:xfrm rot="5400000">
              <a:off x="8409350" y="39963"/>
              <a:ext cx="620400" cy="7050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2" name="Google Shape;772;p24"/>
          <p:cNvGrpSpPr/>
          <p:nvPr/>
        </p:nvGrpSpPr>
        <p:grpSpPr>
          <a:xfrm>
            <a:off x="10979673" y="1153100"/>
            <a:ext cx="1201564" cy="1016000"/>
            <a:chOff x="8303150" y="896112"/>
            <a:chExt cx="832800" cy="762000"/>
          </a:xfrm>
        </p:grpSpPr>
        <p:sp>
          <p:nvSpPr>
            <p:cNvPr id="773" name="Google Shape;773;p24"/>
            <p:cNvSpPr/>
            <p:nvPr/>
          </p:nvSpPr>
          <p:spPr>
            <a:xfrm rot="5400000">
              <a:off x="8338550" y="8607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4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24"/>
            <p:cNvSpPr/>
            <p:nvPr/>
          </p:nvSpPr>
          <p:spPr>
            <a:xfrm rot="5400000">
              <a:off x="8409350" y="9163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5" name="Google Shape;775;p24"/>
          <p:cNvGrpSpPr/>
          <p:nvPr/>
        </p:nvGrpSpPr>
        <p:grpSpPr>
          <a:xfrm>
            <a:off x="10979673" y="2307700"/>
            <a:ext cx="1201564" cy="1016000"/>
            <a:chOff x="8303150" y="1780762"/>
            <a:chExt cx="832800" cy="762000"/>
          </a:xfrm>
        </p:grpSpPr>
        <p:sp>
          <p:nvSpPr>
            <p:cNvPr id="776" name="Google Shape;776;p24"/>
            <p:cNvSpPr/>
            <p:nvPr/>
          </p:nvSpPr>
          <p:spPr>
            <a:xfrm rot="5400000">
              <a:off x="8338550" y="17453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4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24"/>
            <p:cNvSpPr/>
            <p:nvPr/>
          </p:nvSpPr>
          <p:spPr>
            <a:xfrm rot="5400000">
              <a:off x="8409350" y="18010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8" name="Google Shape;778;p24"/>
          <p:cNvSpPr/>
          <p:nvPr/>
        </p:nvSpPr>
        <p:spPr>
          <a:xfrm>
            <a:off x="-8933" y="-25000"/>
            <a:ext cx="11090000" cy="6883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0013" dist="47625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   </a:t>
            </a:r>
            <a:endParaRPr sz="2400"/>
          </a:p>
        </p:txBody>
      </p:sp>
      <p:pic>
        <p:nvPicPr>
          <p:cNvPr id="779" name="Google Shape;779;p24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784398" y="-25200"/>
            <a:ext cx="10293601" cy="68831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0" name="Google Shape;780;p24"/>
          <p:cNvGrpSpPr/>
          <p:nvPr/>
        </p:nvGrpSpPr>
        <p:grpSpPr>
          <a:xfrm rot="10800000" flipH="1">
            <a:off x="1230666" y="177050"/>
            <a:ext cx="9724817" cy="6599493"/>
            <a:chOff x="-10450323" y="5682407"/>
            <a:chExt cx="7293613" cy="4949620"/>
          </a:xfrm>
        </p:grpSpPr>
        <p:sp>
          <p:nvSpPr>
            <p:cNvPr id="781" name="Google Shape;781;p24"/>
            <p:cNvSpPr/>
            <p:nvPr/>
          </p:nvSpPr>
          <p:spPr>
            <a:xfrm rot="5400000">
              <a:off x="-4922750" y="6534111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1" y="1"/>
                    <a:pt x="1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4"/>
            <p:cNvSpPr/>
            <p:nvPr/>
          </p:nvSpPr>
          <p:spPr>
            <a:xfrm rot="5400000">
              <a:off x="-8783878" y="5883052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4"/>
            <p:cNvSpPr/>
            <p:nvPr/>
          </p:nvSpPr>
          <p:spPr>
            <a:xfrm rot="5400000">
              <a:off x="-3253717" y="6954776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4"/>
            <p:cNvSpPr/>
            <p:nvPr/>
          </p:nvSpPr>
          <p:spPr>
            <a:xfrm rot="5400000">
              <a:off x="-3497099" y="9578582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1"/>
                  </a:moveTo>
                  <a:cubicBezTo>
                    <a:pt x="1" y="1"/>
                    <a:pt x="1" y="363"/>
                    <a:pt x="233" y="363"/>
                  </a:cubicBezTo>
                  <a:cubicBezTo>
                    <a:pt x="479" y="363"/>
                    <a:pt x="479" y="1"/>
                    <a:pt x="2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4"/>
            <p:cNvSpPr/>
            <p:nvPr/>
          </p:nvSpPr>
          <p:spPr>
            <a:xfrm rot="5400000">
              <a:off x="-10425418" y="5695755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4"/>
            <p:cNvSpPr/>
            <p:nvPr/>
          </p:nvSpPr>
          <p:spPr>
            <a:xfrm rot="5400000">
              <a:off x="-6856549" y="5709272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4"/>
            <p:cNvSpPr/>
            <p:nvPr/>
          </p:nvSpPr>
          <p:spPr>
            <a:xfrm rot="5400000">
              <a:off x="-10343267" y="9527263"/>
              <a:ext cx="113693" cy="83774"/>
            </a:xfrm>
            <a:custGeom>
              <a:avLst/>
              <a:gdLst/>
              <a:ahLst/>
              <a:cxnLst/>
              <a:rect l="l" t="t" r="r" b="b"/>
              <a:pathLst>
                <a:path w="494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94" y="363"/>
                    <a:pt x="494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4"/>
            <p:cNvSpPr/>
            <p:nvPr/>
          </p:nvSpPr>
          <p:spPr>
            <a:xfrm rot="5400000">
              <a:off x="-8783881" y="10535020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24"/>
            <p:cNvSpPr/>
            <p:nvPr/>
          </p:nvSpPr>
          <p:spPr>
            <a:xfrm rot="5400000">
              <a:off x="-3736791" y="8683603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47" y="0"/>
                  </a:moveTo>
                  <a:cubicBezTo>
                    <a:pt x="0" y="0"/>
                    <a:pt x="0" y="363"/>
                    <a:pt x="247" y="363"/>
                  </a:cubicBezTo>
                  <a:cubicBezTo>
                    <a:pt x="479" y="363"/>
                    <a:pt x="479" y="0"/>
                    <a:pt x="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4"/>
            <p:cNvSpPr/>
            <p:nvPr/>
          </p:nvSpPr>
          <p:spPr>
            <a:xfrm rot="5400000">
              <a:off x="-10463671" y="8057386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1"/>
                  </a:moveTo>
                  <a:cubicBezTo>
                    <a:pt x="1" y="1"/>
                    <a:pt x="1" y="363"/>
                    <a:pt x="233" y="363"/>
                  </a:cubicBezTo>
                  <a:cubicBezTo>
                    <a:pt x="480" y="363"/>
                    <a:pt x="480" y="1"/>
                    <a:pt x="2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4"/>
            <p:cNvSpPr/>
            <p:nvPr/>
          </p:nvSpPr>
          <p:spPr>
            <a:xfrm rot="5400000">
              <a:off x="-5792057" y="10230213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4"/>
            <p:cNvSpPr/>
            <p:nvPr/>
          </p:nvSpPr>
          <p:spPr>
            <a:xfrm rot="5400000">
              <a:off x="-4955990" y="5968875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0" y="0"/>
                    <a:pt x="0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93" name="Google Shape;793;p24"/>
          <p:cNvGrpSpPr/>
          <p:nvPr/>
        </p:nvGrpSpPr>
        <p:grpSpPr>
          <a:xfrm>
            <a:off x="10979673" y="3462267"/>
            <a:ext cx="1201564" cy="1016000"/>
            <a:chOff x="8303150" y="2665412"/>
            <a:chExt cx="832800" cy="762000"/>
          </a:xfrm>
        </p:grpSpPr>
        <p:sp>
          <p:nvSpPr>
            <p:cNvPr id="794" name="Google Shape;794;p24"/>
            <p:cNvSpPr/>
            <p:nvPr/>
          </p:nvSpPr>
          <p:spPr>
            <a:xfrm rot="5400000">
              <a:off x="8338550" y="26300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5520000" algn="bl" rotWithShape="0">
                <a:schemeClr val="accent6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4"/>
            <p:cNvSpPr/>
            <p:nvPr/>
          </p:nvSpPr>
          <p:spPr>
            <a:xfrm rot="5400000">
              <a:off x="8409350" y="26856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96" name="Google Shape;796;p24"/>
          <p:cNvSpPr txBox="1">
            <a:spLocks noGrp="1"/>
          </p:cNvSpPr>
          <p:nvPr>
            <p:ph type="subTitle" idx="1"/>
          </p:nvPr>
        </p:nvSpPr>
        <p:spPr>
          <a:xfrm flipH="1">
            <a:off x="2362267" y="2183500"/>
            <a:ext cx="3146000" cy="353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❏"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❏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❏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❏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❏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❏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❏"/>
              <a:defRPr sz="1333"/>
            </a:lvl9pPr>
          </a:lstStyle>
          <a:p>
            <a:endParaRPr/>
          </a:p>
        </p:txBody>
      </p:sp>
      <p:sp>
        <p:nvSpPr>
          <p:cNvPr id="797" name="Google Shape;797;p24"/>
          <p:cNvSpPr txBox="1">
            <a:spLocks noGrp="1"/>
          </p:cNvSpPr>
          <p:nvPr>
            <p:ph type="subTitle" idx="2"/>
          </p:nvPr>
        </p:nvSpPr>
        <p:spPr>
          <a:xfrm flipH="1">
            <a:off x="7078667" y="2183500"/>
            <a:ext cx="3146000" cy="353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❏"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❏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❏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❏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❏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❏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❏"/>
              <a:defRPr sz="1333"/>
            </a:lvl9pPr>
          </a:lstStyle>
          <a:p>
            <a:endParaRPr/>
          </a:p>
        </p:txBody>
      </p:sp>
      <p:sp>
        <p:nvSpPr>
          <p:cNvPr id="798" name="Google Shape;798;p24"/>
          <p:cNvSpPr/>
          <p:nvPr/>
        </p:nvSpPr>
        <p:spPr>
          <a:xfrm>
            <a:off x="-8933" y="-21400"/>
            <a:ext cx="965200" cy="6883200"/>
          </a:xfrm>
          <a:prstGeom prst="rect">
            <a:avLst/>
          </a:prstGeom>
          <a:solidFill>
            <a:srgbClr val="FFB6B9"/>
          </a:solidFill>
          <a:ln>
            <a:noFill/>
          </a:ln>
          <a:effectLst>
            <a:outerShdw dist="38100" algn="bl" rotWithShape="0">
              <a:srgbClr val="F3F3F3">
                <a:alpha val="6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9" name="Google Shape;799;p24"/>
          <p:cNvSpPr txBox="1">
            <a:spLocks noGrp="1"/>
          </p:cNvSpPr>
          <p:nvPr>
            <p:ph type="title"/>
          </p:nvPr>
        </p:nvSpPr>
        <p:spPr>
          <a:xfrm>
            <a:off x="1651200" y="580701"/>
            <a:ext cx="88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9266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solidFill>
          <a:schemeClr val="lt2"/>
        </a:solidFill>
        <a:effectLst/>
      </p:bgPr>
    </p:bg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2" name="Google Shape;882;p27"/>
          <p:cNvGrpSpPr/>
          <p:nvPr/>
        </p:nvGrpSpPr>
        <p:grpSpPr>
          <a:xfrm>
            <a:off x="10979684" y="-1500"/>
            <a:ext cx="1217824" cy="1016000"/>
            <a:chOff x="8235950" y="11466"/>
            <a:chExt cx="912000" cy="762000"/>
          </a:xfrm>
        </p:grpSpPr>
        <p:sp>
          <p:nvSpPr>
            <p:cNvPr id="883" name="Google Shape;883;p27"/>
            <p:cNvSpPr/>
            <p:nvPr/>
          </p:nvSpPr>
          <p:spPr>
            <a:xfrm rot="5400000">
              <a:off x="8310950" y="-63534"/>
              <a:ext cx="762000" cy="9120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5160000" algn="bl" rotWithShape="0">
                <a:schemeClr val="accent6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27"/>
            <p:cNvSpPr/>
            <p:nvPr/>
          </p:nvSpPr>
          <p:spPr>
            <a:xfrm rot="5400000">
              <a:off x="8409350" y="39963"/>
              <a:ext cx="620400" cy="7050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5" name="Google Shape;885;p27"/>
          <p:cNvGrpSpPr/>
          <p:nvPr/>
        </p:nvGrpSpPr>
        <p:grpSpPr>
          <a:xfrm>
            <a:off x="11070867" y="4616876"/>
            <a:ext cx="1110400" cy="1016000"/>
            <a:chOff x="8303150" y="3550062"/>
            <a:chExt cx="832800" cy="762000"/>
          </a:xfrm>
        </p:grpSpPr>
        <p:sp>
          <p:nvSpPr>
            <p:cNvPr id="886" name="Google Shape;886;p27"/>
            <p:cNvSpPr/>
            <p:nvPr/>
          </p:nvSpPr>
          <p:spPr>
            <a:xfrm rot="5400000">
              <a:off x="8338550" y="35146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27"/>
            <p:cNvSpPr/>
            <p:nvPr/>
          </p:nvSpPr>
          <p:spPr>
            <a:xfrm rot="5400000">
              <a:off x="8409350" y="35703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8" name="Google Shape;888;p27"/>
          <p:cNvGrpSpPr/>
          <p:nvPr/>
        </p:nvGrpSpPr>
        <p:grpSpPr>
          <a:xfrm>
            <a:off x="11070867" y="5771472"/>
            <a:ext cx="1110400" cy="1016000"/>
            <a:chOff x="8303150" y="4328604"/>
            <a:chExt cx="832800" cy="762000"/>
          </a:xfrm>
        </p:grpSpPr>
        <p:sp>
          <p:nvSpPr>
            <p:cNvPr id="889" name="Google Shape;889;p27"/>
            <p:cNvSpPr/>
            <p:nvPr/>
          </p:nvSpPr>
          <p:spPr>
            <a:xfrm rot="5400000">
              <a:off x="8338550" y="4293204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27"/>
            <p:cNvSpPr/>
            <p:nvPr/>
          </p:nvSpPr>
          <p:spPr>
            <a:xfrm rot="5400000">
              <a:off x="8409350" y="4348854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91" name="Google Shape;891;p27"/>
          <p:cNvGrpSpPr/>
          <p:nvPr/>
        </p:nvGrpSpPr>
        <p:grpSpPr>
          <a:xfrm>
            <a:off x="11070867" y="3462281"/>
            <a:ext cx="1110400" cy="1016000"/>
            <a:chOff x="8303150" y="2665412"/>
            <a:chExt cx="832800" cy="762000"/>
          </a:xfrm>
        </p:grpSpPr>
        <p:sp>
          <p:nvSpPr>
            <p:cNvPr id="892" name="Google Shape;892;p27"/>
            <p:cNvSpPr/>
            <p:nvPr/>
          </p:nvSpPr>
          <p:spPr>
            <a:xfrm rot="5400000">
              <a:off x="8338550" y="26300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6540000" algn="bl" rotWithShape="0">
                <a:schemeClr val="accent6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27"/>
            <p:cNvSpPr/>
            <p:nvPr/>
          </p:nvSpPr>
          <p:spPr>
            <a:xfrm rot="5400000">
              <a:off x="8409350" y="26856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94" name="Google Shape;894;p27"/>
          <p:cNvGrpSpPr/>
          <p:nvPr/>
        </p:nvGrpSpPr>
        <p:grpSpPr>
          <a:xfrm>
            <a:off x="11070867" y="2307685"/>
            <a:ext cx="1110400" cy="1016000"/>
            <a:chOff x="8303150" y="1780762"/>
            <a:chExt cx="832800" cy="762000"/>
          </a:xfrm>
        </p:grpSpPr>
        <p:sp>
          <p:nvSpPr>
            <p:cNvPr id="895" name="Google Shape;895;p27"/>
            <p:cNvSpPr/>
            <p:nvPr/>
          </p:nvSpPr>
          <p:spPr>
            <a:xfrm rot="5400000">
              <a:off x="8338550" y="17453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4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27"/>
            <p:cNvSpPr/>
            <p:nvPr/>
          </p:nvSpPr>
          <p:spPr>
            <a:xfrm rot="5400000">
              <a:off x="8409350" y="18010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97" name="Google Shape;897;p27"/>
          <p:cNvSpPr/>
          <p:nvPr/>
        </p:nvSpPr>
        <p:spPr>
          <a:xfrm>
            <a:off x="-5267" y="-10716"/>
            <a:ext cx="11090000" cy="6883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0013" dist="47625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   </a:t>
            </a:r>
            <a:endParaRPr sz="2400"/>
          </a:p>
        </p:txBody>
      </p:sp>
      <p:pic>
        <p:nvPicPr>
          <p:cNvPr id="898" name="Google Shape;898;p27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788065" y="-10916"/>
            <a:ext cx="10293601" cy="68831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9" name="Google Shape;899;p27"/>
          <p:cNvGrpSpPr/>
          <p:nvPr/>
        </p:nvGrpSpPr>
        <p:grpSpPr>
          <a:xfrm>
            <a:off x="1230666" y="219443"/>
            <a:ext cx="9603661" cy="6599493"/>
            <a:chOff x="-10450323" y="5682407"/>
            <a:chExt cx="7202746" cy="4949620"/>
          </a:xfrm>
        </p:grpSpPr>
        <p:sp>
          <p:nvSpPr>
            <p:cNvPr id="900" name="Google Shape;900;p27"/>
            <p:cNvSpPr/>
            <p:nvPr/>
          </p:nvSpPr>
          <p:spPr>
            <a:xfrm rot="5400000">
              <a:off x="-7894550" y="8591511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1" y="1"/>
                    <a:pt x="1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27"/>
            <p:cNvSpPr/>
            <p:nvPr/>
          </p:nvSpPr>
          <p:spPr>
            <a:xfrm rot="5400000">
              <a:off x="-9241078" y="6187852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27"/>
            <p:cNvSpPr/>
            <p:nvPr/>
          </p:nvSpPr>
          <p:spPr>
            <a:xfrm rot="5400000">
              <a:off x="-3558517" y="7030976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27"/>
            <p:cNvSpPr/>
            <p:nvPr/>
          </p:nvSpPr>
          <p:spPr>
            <a:xfrm rot="5400000">
              <a:off x="-3344699" y="10340582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1"/>
                  </a:moveTo>
                  <a:cubicBezTo>
                    <a:pt x="1" y="1"/>
                    <a:pt x="1" y="363"/>
                    <a:pt x="233" y="363"/>
                  </a:cubicBezTo>
                  <a:cubicBezTo>
                    <a:pt x="479" y="363"/>
                    <a:pt x="479" y="1"/>
                    <a:pt x="2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27"/>
            <p:cNvSpPr/>
            <p:nvPr/>
          </p:nvSpPr>
          <p:spPr>
            <a:xfrm rot="5400000">
              <a:off x="-10425418" y="5695755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27"/>
            <p:cNvSpPr/>
            <p:nvPr/>
          </p:nvSpPr>
          <p:spPr>
            <a:xfrm rot="5400000">
              <a:off x="-6856549" y="5709272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27"/>
            <p:cNvSpPr/>
            <p:nvPr/>
          </p:nvSpPr>
          <p:spPr>
            <a:xfrm rot="5400000">
              <a:off x="-10343267" y="9527263"/>
              <a:ext cx="113693" cy="83774"/>
            </a:xfrm>
            <a:custGeom>
              <a:avLst/>
              <a:gdLst/>
              <a:ahLst/>
              <a:cxnLst/>
              <a:rect l="l" t="t" r="r" b="b"/>
              <a:pathLst>
                <a:path w="494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94" y="363"/>
                    <a:pt x="494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27"/>
            <p:cNvSpPr/>
            <p:nvPr/>
          </p:nvSpPr>
          <p:spPr>
            <a:xfrm rot="5400000">
              <a:off x="-8783881" y="10535020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27"/>
            <p:cNvSpPr/>
            <p:nvPr/>
          </p:nvSpPr>
          <p:spPr>
            <a:xfrm rot="5400000">
              <a:off x="-3736791" y="8683603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47" y="0"/>
                  </a:moveTo>
                  <a:cubicBezTo>
                    <a:pt x="0" y="0"/>
                    <a:pt x="0" y="363"/>
                    <a:pt x="247" y="363"/>
                  </a:cubicBezTo>
                  <a:cubicBezTo>
                    <a:pt x="479" y="363"/>
                    <a:pt x="479" y="0"/>
                    <a:pt x="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27"/>
            <p:cNvSpPr/>
            <p:nvPr/>
          </p:nvSpPr>
          <p:spPr>
            <a:xfrm rot="5400000">
              <a:off x="-10463671" y="8057386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1"/>
                  </a:moveTo>
                  <a:cubicBezTo>
                    <a:pt x="1" y="1"/>
                    <a:pt x="1" y="363"/>
                    <a:pt x="233" y="363"/>
                  </a:cubicBezTo>
                  <a:cubicBezTo>
                    <a:pt x="480" y="363"/>
                    <a:pt x="480" y="1"/>
                    <a:pt x="2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27"/>
            <p:cNvSpPr/>
            <p:nvPr/>
          </p:nvSpPr>
          <p:spPr>
            <a:xfrm rot="5400000">
              <a:off x="-5792057" y="10230213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11" name="Google Shape;911;p27"/>
          <p:cNvGrpSpPr/>
          <p:nvPr/>
        </p:nvGrpSpPr>
        <p:grpSpPr>
          <a:xfrm>
            <a:off x="10979673" y="1153100"/>
            <a:ext cx="1201564" cy="1016000"/>
            <a:chOff x="8303150" y="896112"/>
            <a:chExt cx="832800" cy="762000"/>
          </a:xfrm>
        </p:grpSpPr>
        <p:sp>
          <p:nvSpPr>
            <p:cNvPr id="912" name="Google Shape;912;p27"/>
            <p:cNvSpPr/>
            <p:nvPr/>
          </p:nvSpPr>
          <p:spPr>
            <a:xfrm rot="5400000">
              <a:off x="8338550" y="8607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5340000" algn="bl" rotWithShape="0">
                <a:schemeClr val="accent5">
                  <a:alpha val="4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27"/>
            <p:cNvSpPr/>
            <p:nvPr/>
          </p:nvSpPr>
          <p:spPr>
            <a:xfrm rot="5400000">
              <a:off x="8409350" y="9163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4" name="Google Shape;914;p27"/>
          <p:cNvSpPr txBox="1">
            <a:spLocks noGrp="1"/>
          </p:cNvSpPr>
          <p:nvPr>
            <p:ph type="title"/>
          </p:nvPr>
        </p:nvSpPr>
        <p:spPr>
          <a:xfrm>
            <a:off x="1721135" y="2460936"/>
            <a:ext cx="2795200" cy="6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15" name="Google Shape;915;p27"/>
          <p:cNvSpPr txBox="1">
            <a:spLocks noGrp="1"/>
          </p:cNvSpPr>
          <p:nvPr>
            <p:ph type="subTitle" idx="1"/>
          </p:nvPr>
        </p:nvSpPr>
        <p:spPr>
          <a:xfrm>
            <a:off x="1721135" y="2911259"/>
            <a:ext cx="2795200" cy="8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6" name="Google Shape;916;p27"/>
          <p:cNvSpPr txBox="1">
            <a:spLocks noGrp="1"/>
          </p:cNvSpPr>
          <p:nvPr>
            <p:ph type="title" idx="2"/>
          </p:nvPr>
        </p:nvSpPr>
        <p:spPr>
          <a:xfrm>
            <a:off x="4698400" y="2460936"/>
            <a:ext cx="2795200" cy="6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17" name="Google Shape;917;p27"/>
          <p:cNvSpPr txBox="1">
            <a:spLocks noGrp="1"/>
          </p:cNvSpPr>
          <p:nvPr>
            <p:ph type="subTitle" idx="3"/>
          </p:nvPr>
        </p:nvSpPr>
        <p:spPr>
          <a:xfrm>
            <a:off x="4698400" y="2911259"/>
            <a:ext cx="2795200" cy="8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8" name="Google Shape;918;p27"/>
          <p:cNvSpPr txBox="1">
            <a:spLocks noGrp="1"/>
          </p:cNvSpPr>
          <p:nvPr>
            <p:ph type="title" idx="4"/>
          </p:nvPr>
        </p:nvSpPr>
        <p:spPr>
          <a:xfrm>
            <a:off x="1721135" y="4748068"/>
            <a:ext cx="2795200" cy="6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19" name="Google Shape;919;p27"/>
          <p:cNvSpPr txBox="1">
            <a:spLocks noGrp="1"/>
          </p:cNvSpPr>
          <p:nvPr>
            <p:ph type="subTitle" idx="5"/>
          </p:nvPr>
        </p:nvSpPr>
        <p:spPr>
          <a:xfrm>
            <a:off x="1721135" y="5198728"/>
            <a:ext cx="2795200" cy="8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0" name="Google Shape;920;p27"/>
          <p:cNvSpPr txBox="1">
            <a:spLocks noGrp="1"/>
          </p:cNvSpPr>
          <p:nvPr>
            <p:ph type="title" idx="6"/>
          </p:nvPr>
        </p:nvSpPr>
        <p:spPr>
          <a:xfrm>
            <a:off x="4698400" y="4748068"/>
            <a:ext cx="2795200" cy="6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21" name="Google Shape;921;p27"/>
          <p:cNvSpPr txBox="1">
            <a:spLocks noGrp="1"/>
          </p:cNvSpPr>
          <p:nvPr>
            <p:ph type="subTitle" idx="7"/>
          </p:nvPr>
        </p:nvSpPr>
        <p:spPr>
          <a:xfrm>
            <a:off x="4698400" y="5198728"/>
            <a:ext cx="2795200" cy="8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2" name="Google Shape;922;p27"/>
          <p:cNvSpPr txBox="1">
            <a:spLocks noGrp="1"/>
          </p:cNvSpPr>
          <p:nvPr>
            <p:ph type="title" idx="8"/>
          </p:nvPr>
        </p:nvSpPr>
        <p:spPr>
          <a:xfrm>
            <a:off x="7675665" y="2460936"/>
            <a:ext cx="2795200" cy="6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23" name="Google Shape;923;p27"/>
          <p:cNvSpPr txBox="1">
            <a:spLocks noGrp="1"/>
          </p:cNvSpPr>
          <p:nvPr>
            <p:ph type="subTitle" idx="9"/>
          </p:nvPr>
        </p:nvSpPr>
        <p:spPr>
          <a:xfrm>
            <a:off x="7675665" y="2911259"/>
            <a:ext cx="2795200" cy="8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4" name="Google Shape;924;p27"/>
          <p:cNvSpPr txBox="1">
            <a:spLocks noGrp="1"/>
          </p:cNvSpPr>
          <p:nvPr>
            <p:ph type="title" idx="13"/>
          </p:nvPr>
        </p:nvSpPr>
        <p:spPr>
          <a:xfrm>
            <a:off x="7675665" y="4748068"/>
            <a:ext cx="2795200" cy="6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25" name="Google Shape;925;p27"/>
          <p:cNvSpPr txBox="1">
            <a:spLocks noGrp="1"/>
          </p:cNvSpPr>
          <p:nvPr>
            <p:ph type="subTitle" idx="14"/>
          </p:nvPr>
        </p:nvSpPr>
        <p:spPr>
          <a:xfrm>
            <a:off x="7675665" y="5198728"/>
            <a:ext cx="2795200" cy="8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6" name="Google Shape;926;p27"/>
          <p:cNvSpPr/>
          <p:nvPr/>
        </p:nvSpPr>
        <p:spPr>
          <a:xfrm>
            <a:off x="-8933" y="-21400"/>
            <a:ext cx="965200" cy="6883200"/>
          </a:xfrm>
          <a:prstGeom prst="rect">
            <a:avLst/>
          </a:prstGeom>
          <a:solidFill>
            <a:srgbClr val="FFB6B9"/>
          </a:solidFill>
          <a:ln>
            <a:noFill/>
          </a:ln>
          <a:effectLst>
            <a:outerShdw dist="38100" algn="bl" rotWithShape="0">
              <a:srgbClr val="F3F3F3">
                <a:alpha val="6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7" name="Google Shape;927;p27"/>
          <p:cNvSpPr txBox="1">
            <a:spLocks noGrp="1"/>
          </p:cNvSpPr>
          <p:nvPr>
            <p:ph type="title" idx="15"/>
          </p:nvPr>
        </p:nvSpPr>
        <p:spPr>
          <a:xfrm>
            <a:off x="1651200" y="581709"/>
            <a:ext cx="88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6869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9" name="Google Shape;929;p28"/>
          <p:cNvGrpSpPr/>
          <p:nvPr/>
        </p:nvGrpSpPr>
        <p:grpSpPr>
          <a:xfrm>
            <a:off x="10979673" y="3462267"/>
            <a:ext cx="1201564" cy="1016000"/>
            <a:chOff x="8303150" y="2665412"/>
            <a:chExt cx="832800" cy="762000"/>
          </a:xfrm>
        </p:grpSpPr>
        <p:sp>
          <p:nvSpPr>
            <p:cNvPr id="930" name="Google Shape;930;p28"/>
            <p:cNvSpPr/>
            <p:nvPr/>
          </p:nvSpPr>
          <p:spPr>
            <a:xfrm rot="5400000">
              <a:off x="8338550" y="26300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5880000" algn="bl" rotWithShape="0">
                <a:schemeClr val="accent6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28"/>
            <p:cNvSpPr/>
            <p:nvPr/>
          </p:nvSpPr>
          <p:spPr>
            <a:xfrm rot="5400000">
              <a:off x="8409350" y="26856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32" name="Google Shape;932;p28"/>
          <p:cNvGrpSpPr/>
          <p:nvPr/>
        </p:nvGrpSpPr>
        <p:grpSpPr>
          <a:xfrm>
            <a:off x="11070867" y="4616876"/>
            <a:ext cx="1110400" cy="1016000"/>
            <a:chOff x="8303150" y="3550062"/>
            <a:chExt cx="832800" cy="762000"/>
          </a:xfrm>
        </p:grpSpPr>
        <p:sp>
          <p:nvSpPr>
            <p:cNvPr id="933" name="Google Shape;933;p28"/>
            <p:cNvSpPr/>
            <p:nvPr/>
          </p:nvSpPr>
          <p:spPr>
            <a:xfrm rot="5400000">
              <a:off x="8338550" y="35146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28"/>
            <p:cNvSpPr/>
            <p:nvPr/>
          </p:nvSpPr>
          <p:spPr>
            <a:xfrm rot="5400000">
              <a:off x="8409350" y="35703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35" name="Google Shape;935;p28"/>
          <p:cNvGrpSpPr/>
          <p:nvPr/>
        </p:nvGrpSpPr>
        <p:grpSpPr>
          <a:xfrm>
            <a:off x="11070867" y="5771472"/>
            <a:ext cx="1110400" cy="1016000"/>
            <a:chOff x="8303150" y="4328604"/>
            <a:chExt cx="832800" cy="762000"/>
          </a:xfrm>
        </p:grpSpPr>
        <p:sp>
          <p:nvSpPr>
            <p:cNvPr id="936" name="Google Shape;936;p28"/>
            <p:cNvSpPr/>
            <p:nvPr/>
          </p:nvSpPr>
          <p:spPr>
            <a:xfrm rot="5400000">
              <a:off x="8338550" y="4293204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28"/>
            <p:cNvSpPr/>
            <p:nvPr/>
          </p:nvSpPr>
          <p:spPr>
            <a:xfrm rot="5400000">
              <a:off x="8409350" y="4348854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38" name="Google Shape;938;p28"/>
          <p:cNvGrpSpPr/>
          <p:nvPr/>
        </p:nvGrpSpPr>
        <p:grpSpPr>
          <a:xfrm>
            <a:off x="10979684" y="-1500"/>
            <a:ext cx="1217824" cy="1016000"/>
            <a:chOff x="8235950" y="11466"/>
            <a:chExt cx="912000" cy="762000"/>
          </a:xfrm>
        </p:grpSpPr>
        <p:sp>
          <p:nvSpPr>
            <p:cNvPr id="939" name="Google Shape;939;p28"/>
            <p:cNvSpPr/>
            <p:nvPr/>
          </p:nvSpPr>
          <p:spPr>
            <a:xfrm rot="5400000">
              <a:off x="8310950" y="-63534"/>
              <a:ext cx="762000" cy="9120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5160000" algn="bl" rotWithShape="0">
                <a:schemeClr val="accent6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28"/>
            <p:cNvSpPr/>
            <p:nvPr/>
          </p:nvSpPr>
          <p:spPr>
            <a:xfrm rot="5400000">
              <a:off x="8409350" y="39963"/>
              <a:ext cx="620400" cy="7050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41" name="Google Shape;941;p28"/>
          <p:cNvGrpSpPr/>
          <p:nvPr/>
        </p:nvGrpSpPr>
        <p:grpSpPr>
          <a:xfrm>
            <a:off x="10979673" y="1153100"/>
            <a:ext cx="1201564" cy="1016000"/>
            <a:chOff x="8303150" y="896112"/>
            <a:chExt cx="832800" cy="762000"/>
          </a:xfrm>
        </p:grpSpPr>
        <p:sp>
          <p:nvSpPr>
            <p:cNvPr id="942" name="Google Shape;942;p28"/>
            <p:cNvSpPr/>
            <p:nvPr/>
          </p:nvSpPr>
          <p:spPr>
            <a:xfrm rot="5400000">
              <a:off x="8338550" y="8607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4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28"/>
            <p:cNvSpPr/>
            <p:nvPr/>
          </p:nvSpPr>
          <p:spPr>
            <a:xfrm rot="5400000">
              <a:off x="8409350" y="9163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44" name="Google Shape;944;p28"/>
          <p:cNvGrpSpPr/>
          <p:nvPr/>
        </p:nvGrpSpPr>
        <p:grpSpPr>
          <a:xfrm>
            <a:off x="10979673" y="2307700"/>
            <a:ext cx="1201564" cy="1016000"/>
            <a:chOff x="8303150" y="1780762"/>
            <a:chExt cx="832800" cy="762000"/>
          </a:xfrm>
        </p:grpSpPr>
        <p:sp>
          <p:nvSpPr>
            <p:cNvPr id="945" name="Google Shape;945;p28"/>
            <p:cNvSpPr/>
            <p:nvPr/>
          </p:nvSpPr>
          <p:spPr>
            <a:xfrm rot="5400000">
              <a:off x="8338550" y="17453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4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28"/>
            <p:cNvSpPr/>
            <p:nvPr/>
          </p:nvSpPr>
          <p:spPr>
            <a:xfrm rot="5400000">
              <a:off x="8409350" y="18010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47" name="Google Shape;947;p28"/>
          <p:cNvSpPr/>
          <p:nvPr/>
        </p:nvSpPr>
        <p:spPr>
          <a:xfrm>
            <a:off x="-8933" y="-25000"/>
            <a:ext cx="11090000" cy="6883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0013" dist="47625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   </a:t>
            </a:r>
            <a:endParaRPr sz="2400"/>
          </a:p>
        </p:txBody>
      </p:sp>
      <p:pic>
        <p:nvPicPr>
          <p:cNvPr id="948" name="Google Shape;948;p28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784398" y="-25200"/>
            <a:ext cx="10293601" cy="68831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9" name="Google Shape;949;p28"/>
          <p:cNvGrpSpPr/>
          <p:nvPr/>
        </p:nvGrpSpPr>
        <p:grpSpPr>
          <a:xfrm rot="10800000" flipH="1">
            <a:off x="1180070" y="75450"/>
            <a:ext cx="9654097" cy="6683071"/>
            <a:chOff x="-10488269" y="5695923"/>
            <a:chExt cx="7240573" cy="5012303"/>
          </a:xfrm>
        </p:grpSpPr>
        <p:sp>
          <p:nvSpPr>
            <p:cNvPr id="950" name="Google Shape;950;p28"/>
            <p:cNvSpPr/>
            <p:nvPr/>
          </p:nvSpPr>
          <p:spPr>
            <a:xfrm rot="5400000">
              <a:off x="-4922750" y="6534111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1" y="1"/>
                    <a:pt x="1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28"/>
            <p:cNvSpPr/>
            <p:nvPr/>
          </p:nvSpPr>
          <p:spPr>
            <a:xfrm rot="5400000">
              <a:off x="-9317278" y="6111652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28"/>
            <p:cNvSpPr/>
            <p:nvPr/>
          </p:nvSpPr>
          <p:spPr>
            <a:xfrm rot="5400000">
              <a:off x="-3866992" y="6768301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28"/>
            <p:cNvSpPr/>
            <p:nvPr/>
          </p:nvSpPr>
          <p:spPr>
            <a:xfrm rot="5400000">
              <a:off x="-10501618" y="5771955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28"/>
            <p:cNvSpPr/>
            <p:nvPr/>
          </p:nvSpPr>
          <p:spPr>
            <a:xfrm rot="5400000">
              <a:off x="-6856549" y="5709272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28"/>
            <p:cNvSpPr/>
            <p:nvPr/>
          </p:nvSpPr>
          <p:spPr>
            <a:xfrm rot="5400000">
              <a:off x="-10343267" y="9527263"/>
              <a:ext cx="113693" cy="83774"/>
            </a:xfrm>
            <a:custGeom>
              <a:avLst/>
              <a:gdLst/>
              <a:ahLst/>
              <a:cxnLst/>
              <a:rect l="l" t="t" r="r" b="b"/>
              <a:pathLst>
                <a:path w="494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94" y="363"/>
                    <a:pt x="494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28"/>
            <p:cNvSpPr/>
            <p:nvPr/>
          </p:nvSpPr>
          <p:spPr>
            <a:xfrm rot="5400000">
              <a:off x="-9317281" y="10611220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28"/>
            <p:cNvSpPr/>
            <p:nvPr/>
          </p:nvSpPr>
          <p:spPr>
            <a:xfrm rot="5400000">
              <a:off x="-3965391" y="8683603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47" y="0"/>
                  </a:moveTo>
                  <a:cubicBezTo>
                    <a:pt x="0" y="0"/>
                    <a:pt x="0" y="363"/>
                    <a:pt x="247" y="363"/>
                  </a:cubicBezTo>
                  <a:cubicBezTo>
                    <a:pt x="479" y="363"/>
                    <a:pt x="479" y="0"/>
                    <a:pt x="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28"/>
            <p:cNvSpPr/>
            <p:nvPr/>
          </p:nvSpPr>
          <p:spPr>
            <a:xfrm rot="5400000">
              <a:off x="-10082671" y="7904986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1"/>
                  </a:moveTo>
                  <a:cubicBezTo>
                    <a:pt x="1" y="1"/>
                    <a:pt x="1" y="363"/>
                    <a:pt x="233" y="363"/>
                  </a:cubicBezTo>
                  <a:cubicBezTo>
                    <a:pt x="480" y="363"/>
                    <a:pt x="480" y="1"/>
                    <a:pt x="2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28"/>
            <p:cNvSpPr/>
            <p:nvPr/>
          </p:nvSpPr>
          <p:spPr>
            <a:xfrm rot="5400000">
              <a:off x="-5479207" y="10396638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28"/>
            <p:cNvSpPr/>
            <p:nvPr/>
          </p:nvSpPr>
          <p:spPr>
            <a:xfrm rot="5400000">
              <a:off x="-3344703" y="5834225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0" y="0"/>
                    <a:pt x="0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61" name="Google Shape;961;p28"/>
          <p:cNvSpPr txBox="1">
            <a:spLocks noGrp="1"/>
          </p:cNvSpPr>
          <p:nvPr>
            <p:ph type="title" hasCustomPrompt="1"/>
          </p:nvPr>
        </p:nvSpPr>
        <p:spPr>
          <a:xfrm>
            <a:off x="3526000" y="593641"/>
            <a:ext cx="5140000" cy="101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62" name="Google Shape;962;p28"/>
          <p:cNvSpPr txBox="1">
            <a:spLocks noGrp="1"/>
          </p:cNvSpPr>
          <p:nvPr>
            <p:ph type="subTitle" idx="1"/>
          </p:nvPr>
        </p:nvSpPr>
        <p:spPr>
          <a:xfrm>
            <a:off x="3526000" y="1788260"/>
            <a:ext cx="51400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3" name="Google Shape;963;p28"/>
          <p:cNvSpPr txBox="1">
            <a:spLocks noGrp="1"/>
          </p:cNvSpPr>
          <p:nvPr>
            <p:ph type="title" idx="2" hasCustomPrompt="1"/>
          </p:nvPr>
        </p:nvSpPr>
        <p:spPr>
          <a:xfrm>
            <a:off x="3526000" y="2597449"/>
            <a:ext cx="5140000" cy="101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64" name="Google Shape;964;p28"/>
          <p:cNvSpPr txBox="1">
            <a:spLocks noGrp="1"/>
          </p:cNvSpPr>
          <p:nvPr>
            <p:ph type="subTitle" idx="3"/>
          </p:nvPr>
        </p:nvSpPr>
        <p:spPr>
          <a:xfrm>
            <a:off x="3526000" y="3787331"/>
            <a:ext cx="51400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5" name="Google Shape;965;p28"/>
          <p:cNvSpPr txBox="1">
            <a:spLocks noGrp="1"/>
          </p:cNvSpPr>
          <p:nvPr>
            <p:ph type="title" idx="4" hasCustomPrompt="1"/>
          </p:nvPr>
        </p:nvSpPr>
        <p:spPr>
          <a:xfrm>
            <a:off x="3526000" y="4596515"/>
            <a:ext cx="5140000" cy="101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66" name="Google Shape;966;p28"/>
          <p:cNvSpPr txBox="1">
            <a:spLocks noGrp="1"/>
          </p:cNvSpPr>
          <p:nvPr>
            <p:ph type="subTitle" idx="5"/>
          </p:nvPr>
        </p:nvSpPr>
        <p:spPr>
          <a:xfrm>
            <a:off x="3526000" y="5781656"/>
            <a:ext cx="51400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7" name="Google Shape;967;p28"/>
          <p:cNvSpPr/>
          <p:nvPr/>
        </p:nvSpPr>
        <p:spPr>
          <a:xfrm>
            <a:off x="-8933" y="-21400"/>
            <a:ext cx="965200" cy="6883200"/>
          </a:xfrm>
          <a:prstGeom prst="rect">
            <a:avLst/>
          </a:prstGeom>
          <a:solidFill>
            <a:srgbClr val="FFB6B9"/>
          </a:solidFill>
          <a:ln>
            <a:noFill/>
          </a:ln>
          <a:effectLst>
            <a:outerShdw dist="38100" algn="bl" rotWithShape="0">
              <a:srgbClr val="F3F3F3">
                <a:alpha val="6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68" name="Google Shape;968;p28"/>
          <p:cNvGrpSpPr/>
          <p:nvPr/>
        </p:nvGrpSpPr>
        <p:grpSpPr>
          <a:xfrm>
            <a:off x="10956831" y="4616867"/>
            <a:ext cx="1223883" cy="1016000"/>
            <a:chOff x="8303150" y="3550062"/>
            <a:chExt cx="832800" cy="762000"/>
          </a:xfrm>
        </p:grpSpPr>
        <p:sp>
          <p:nvSpPr>
            <p:cNvPr id="969" name="Google Shape;969;p28"/>
            <p:cNvSpPr/>
            <p:nvPr/>
          </p:nvSpPr>
          <p:spPr>
            <a:xfrm rot="5400000">
              <a:off x="8338550" y="35146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28"/>
            <p:cNvSpPr/>
            <p:nvPr/>
          </p:nvSpPr>
          <p:spPr>
            <a:xfrm rot="5400000">
              <a:off x="8409350" y="35703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92568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82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315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36B825D-2E5F-435D-B76C-E171544F2E62}"/>
              </a:ext>
            </a:extLst>
          </p:cNvPr>
          <p:cNvSpPr txBox="1"/>
          <p:nvPr userDrawn="1"/>
        </p:nvSpPr>
        <p:spPr>
          <a:xfrm>
            <a:off x="4815840" y="6945274"/>
            <a:ext cx="281432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 err="1">
                <a:solidFill>
                  <a:schemeClr val="accent5">
                    <a:lumMod val="75000"/>
                  </a:schemeClr>
                </a:solidFill>
                <a:latin typeface="SVN-Hollycakes" panose="02000000000000000000" pitchFamily="50" charset="0"/>
              </a:rPr>
              <a:t>Hương</a:t>
            </a:r>
            <a:r>
              <a:rPr lang="en-US" sz="1867" dirty="0">
                <a:solidFill>
                  <a:schemeClr val="accent5">
                    <a:lumMod val="75000"/>
                  </a:schemeClr>
                </a:solidFill>
                <a:latin typeface="SVN-Hollycakes" panose="02000000000000000000" pitchFamily="50" charset="0"/>
              </a:rPr>
              <a:t> </a:t>
            </a:r>
            <a:r>
              <a:rPr lang="en-US" sz="1867" dirty="0" err="1">
                <a:solidFill>
                  <a:schemeClr val="accent5">
                    <a:lumMod val="75000"/>
                  </a:schemeClr>
                </a:solidFill>
                <a:latin typeface="SVN-Hollycakes" panose="02000000000000000000" pitchFamily="50" charset="0"/>
              </a:rPr>
              <a:t>Thảo</a:t>
            </a:r>
            <a:endParaRPr lang="en-US" sz="1867" dirty="0">
              <a:solidFill>
                <a:schemeClr val="accent5">
                  <a:lumMod val="75000"/>
                </a:schemeClr>
              </a:solidFill>
              <a:latin typeface="SVN-Hollycakes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2896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3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2.png"/><Relationship Id="rId7" Type="http://schemas.openxmlformats.org/officeDocument/2006/relationships/slide" Target="slid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5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slide" Target="slide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5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5" Type="http://schemas.microsoft.com/office/2007/relationships/hdphoto" Target="../media/hdphoto3.wdp"/><Relationship Id="rId4" Type="http://schemas.openxmlformats.org/officeDocument/2006/relationships/image" Target="../media/image16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slide" Target="slide4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4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5.xml"/><Relationship Id="rId5" Type="http://schemas.openxmlformats.org/officeDocument/2006/relationships/image" Target="../media/image13.gif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2.pn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5" Type="http://schemas.microsoft.com/office/2007/relationships/hdphoto" Target="../media/hdphoto3.wdp"/><Relationship Id="rId4" Type="http://schemas.openxmlformats.org/officeDocument/2006/relationships/image" Target="../media/image16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slide" Target="slide4.xml"/><Relationship Id="rId4" Type="http://schemas.microsoft.com/office/2007/relationships/hdphoto" Target="../media/hdphoto1.wdp"/><Relationship Id="rId9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2.png"/><Relationship Id="rId7" Type="http://schemas.openxmlformats.org/officeDocument/2006/relationships/slide" Target="slide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slide" Target="slide8.xml"/><Relationship Id="rId5" Type="http://schemas.openxmlformats.org/officeDocument/2006/relationships/slide" Target="slide5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5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10.xml"/><Relationship Id="rId4" Type="http://schemas.openxmlformats.org/officeDocument/2006/relationships/slide" Target="slide12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=""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=""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=""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=""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=""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8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=""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2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=""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=""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1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096560" y="3241254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=""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=""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3582336" y="4952472"/>
            <a:ext cx="502733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1">
                <a:ln w="10160">
                  <a:solidFill>
                    <a:srgbClr val="F79646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6600" b="1">
                <a:ln w="10160">
                  <a:solidFill>
                    <a:srgbClr val="F79646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6600" b="1" smtClean="0">
                <a:ln w="10160">
                  <a:solidFill>
                    <a:srgbClr val="F79646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HĐTN</a:t>
            </a:r>
            <a:endParaRPr lang="vi-VN" sz="6600" b="1">
              <a:ln w="10160">
                <a:solidFill>
                  <a:srgbClr val="F79646">
                    <a:lumMod val="50000"/>
                  </a:srgb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62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Google Shape;1738;p55">
            <a:hlinkClick r:id="" action="ppaction://hlinkshowjump?jump=nextslide"/>
          </p:cNvPr>
          <p:cNvSpPr/>
          <p:nvPr/>
        </p:nvSpPr>
        <p:spPr>
          <a:xfrm>
            <a:off x="10482049" y="295458"/>
            <a:ext cx="218471" cy="422033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39" name="Google Shape;1739;p55">
            <a:hlinkClick r:id="" action="ppaction://hlinkshowjump?jump=previousslide"/>
          </p:cNvPr>
          <p:cNvSpPr/>
          <p:nvPr/>
        </p:nvSpPr>
        <p:spPr>
          <a:xfrm flipH="1">
            <a:off x="10208747" y="295458"/>
            <a:ext cx="218471" cy="422033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06C3FE8F-8485-4C80-8ED5-00A5BFE9CF3A}"/>
              </a:ext>
            </a:extLst>
          </p:cNvPr>
          <p:cNvGrpSpPr/>
          <p:nvPr/>
        </p:nvGrpSpPr>
        <p:grpSpPr>
          <a:xfrm>
            <a:off x="190500" y="-336762"/>
            <a:ext cx="10934701" cy="1722120"/>
            <a:chOff x="8755" y="1661713"/>
            <a:chExt cx="8201026" cy="129159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xmlns="" id="{B43BC37C-A65A-4DDF-A107-9B5014F5A437}"/>
                </a:ext>
              </a:extLst>
            </p:cNvPr>
            <p:cNvSpPr/>
            <p:nvPr/>
          </p:nvSpPr>
          <p:spPr>
            <a:xfrm>
              <a:off x="911450" y="1998121"/>
              <a:ext cx="6989040" cy="851995"/>
            </a:xfrm>
            <a:prstGeom prst="roundRect">
              <a:avLst>
                <a:gd name="adj" fmla="val 36648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4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36" name="Picture 35" descr="Shape, circle&#10;&#10;Description automatically generated">
              <a:extLst>
                <a:ext uri="{FF2B5EF4-FFF2-40B4-BE49-F238E27FC236}">
                  <a16:creationId xmlns:a16="http://schemas.microsoft.com/office/drawing/2014/main" xmlns="" id="{D4BABB62-180F-432C-BDAF-C8AED93D9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55" y="1661713"/>
              <a:ext cx="1291590" cy="129159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E270FA2F-3E23-4BA8-A5DF-0B2B59D03B12}"/>
                </a:ext>
              </a:extLst>
            </p:cNvPr>
            <p:cNvSpPr txBox="1"/>
            <p:nvPr/>
          </p:nvSpPr>
          <p:spPr>
            <a:xfrm>
              <a:off x="1351781" y="2024466"/>
              <a:ext cx="6858000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nl-NL" sz="32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Chia sẻ cùng bạn về sản phẩm hoặc thành tích liên quan đến sở thích lần lượt theo những gợi ý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39" name="Google Shape;1091;p34">
            <a:hlinkClick r:id="rId5" action="ppaction://hlinksldjump"/>
            <a:extLst>
              <a:ext uri="{FF2B5EF4-FFF2-40B4-BE49-F238E27FC236}">
                <a16:creationId xmlns:a16="http://schemas.microsoft.com/office/drawing/2014/main" xmlns="" id="{08637DD8-D829-4FD0-81D3-76C83995A6A6}"/>
              </a:ext>
            </a:extLst>
          </p:cNvPr>
          <p:cNvSpPr txBox="1"/>
          <p:nvPr/>
        </p:nvSpPr>
        <p:spPr>
          <a:xfrm>
            <a:off x="11143467" y="1348491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01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" name="Google Shape;1092;p34">
            <a:extLst>
              <a:ext uri="{FF2B5EF4-FFF2-40B4-BE49-F238E27FC236}">
                <a16:creationId xmlns:a16="http://schemas.microsoft.com/office/drawing/2014/main" xmlns="" id="{DB468AF1-4F3A-4A13-A4CB-BA0D2CEB571C}"/>
              </a:ext>
            </a:extLst>
          </p:cNvPr>
          <p:cNvSpPr txBox="1"/>
          <p:nvPr/>
        </p:nvSpPr>
        <p:spPr>
          <a:xfrm>
            <a:off x="11143467" y="2503085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02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" name="Google Shape;1093;p34">
            <a:hlinkClick r:id="rId6" action="ppaction://hlinksldjump"/>
            <a:extLst>
              <a:ext uri="{FF2B5EF4-FFF2-40B4-BE49-F238E27FC236}">
                <a16:creationId xmlns:a16="http://schemas.microsoft.com/office/drawing/2014/main" xmlns="" id="{9F04228A-2111-40A2-9EFD-CDC9E7EC4056}"/>
              </a:ext>
            </a:extLst>
          </p:cNvPr>
          <p:cNvSpPr txBox="1"/>
          <p:nvPr/>
        </p:nvSpPr>
        <p:spPr>
          <a:xfrm>
            <a:off x="11143467" y="3657681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03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" name="Google Shape;1094;p34">
            <a:extLst>
              <a:ext uri="{FF2B5EF4-FFF2-40B4-BE49-F238E27FC236}">
                <a16:creationId xmlns:a16="http://schemas.microsoft.com/office/drawing/2014/main" xmlns="" id="{58CF1213-5851-4B49-9ECF-45597FA92DC4}"/>
              </a:ext>
            </a:extLst>
          </p:cNvPr>
          <p:cNvSpPr txBox="1"/>
          <p:nvPr/>
        </p:nvSpPr>
        <p:spPr>
          <a:xfrm>
            <a:off x="11143467" y="4812276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04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" name="Google Shape;1095;p34">
            <a:extLst>
              <a:ext uri="{FF2B5EF4-FFF2-40B4-BE49-F238E27FC236}">
                <a16:creationId xmlns:a16="http://schemas.microsoft.com/office/drawing/2014/main" xmlns="" id="{453365F8-9214-4E40-86B5-B469E324934B}"/>
              </a:ext>
            </a:extLst>
          </p:cNvPr>
          <p:cNvSpPr txBox="1"/>
          <p:nvPr/>
        </p:nvSpPr>
        <p:spPr>
          <a:xfrm>
            <a:off x="11143467" y="5966872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EXIT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" name="Google Shape;1096;p34">
            <a:hlinkClick r:id="rId7" action="ppaction://hlinksldjump"/>
            <a:extLst>
              <a:ext uri="{FF2B5EF4-FFF2-40B4-BE49-F238E27FC236}">
                <a16:creationId xmlns:a16="http://schemas.microsoft.com/office/drawing/2014/main" xmlns="" id="{DA6C7AFD-9F5F-40C9-8B7C-F5F5DAEFF1D3}"/>
              </a:ext>
            </a:extLst>
          </p:cNvPr>
          <p:cNvSpPr txBox="1"/>
          <p:nvPr/>
        </p:nvSpPr>
        <p:spPr>
          <a:xfrm>
            <a:off x="11143467" y="193895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HOME</a:t>
            </a:r>
            <a:endParaRPr kumimoji="0" sz="13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8AF7010-593D-44AC-8AC0-335DB18A58B7}"/>
              </a:ext>
            </a:extLst>
          </p:cNvPr>
          <p:cNvSpPr txBox="1"/>
          <p:nvPr/>
        </p:nvSpPr>
        <p:spPr>
          <a:xfrm>
            <a:off x="4257369" y="1752600"/>
            <a:ext cx="5381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Đây là sản phẩm gì? 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367DA3E-8191-48AF-8E65-4C5A4C65259F}"/>
              </a:ext>
            </a:extLst>
          </p:cNvPr>
          <p:cNvSpPr txBox="1"/>
          <p:nvPr/>
        </p:nvSpPr>
        <p:spPr>
          <a:xfrm>
            <a:off x="4267200" y="2266950"/>
            <a:ext cx="6762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 đã làm hoặc đạt được nó khi nào?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46C0140-3F03-4287-97FC-CA267BB02E96}"/>
              </a:ext>
            </a:extLst>
          </p:cNvPr>
          <p:cNvSpPr txBox="1"/>
          <p:nvPr/>
        </p:nvSpPr>
        <p:spPr>
          <a:xfrm>
            <a:off x="4295775" y="3276421"/>
            <a:ext cx="6762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Để có được những sản phẩm hoặc thành tích này, em có cần ai hỗ trợ gì không?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" descr="BOMI 2: Super Super Cute">
            <a:extLst>
              <a:ext uri="{FF2B5EF4-FFF2-40B4-BE49-F238E27FC236}">
                <a16:creationId xmlns:a16="http://schemas.microsoft.com/office/drawing/2014/main" xmlns="" id="{3162F035-2F10-43C5-93FA-8CBA955ADE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89" y="1640372"/>
            <a:ext cx="3502991" cy="328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31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Google Shape;1738;p55">
            <a:hlinkClick r:id="" action="ppaction://hlinkshowjump?jump=nextslide"/>
          </p:cNvPr>
          <p:cNvSpPr/>
          <p:nvPr/>
        </p:nvSpPr>
        <p:spPr>
          <a:xfrm>
            <a:off x="10482049" y="295458"/>
            <a:ext cx="218471" cy="422033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39" name="Google Shape;1739;p55">
            <a:hlinkClick r:id="" action="ppaction://hlinkshowjump?jump=previousslide"/>
          </p:cNvPr>
          <p:cNvSpPr/>
          <p:nvPr/>
        </p:nvSpPr>
        <p:spPr>
          <a:xfrm flipH="1">
            <a:off x="10208747" y="295458"/>
            <a:ext cx="218471" cy="422033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06C3FE8F-8485-4C80-8ED5-00A5BFE9CF3A}"/>
              </a:ext>
            </a:extLst>
          </p:cNvPr>
          <p:cNvGrpSpPr/>
          <p:nvPr/>
        </p:nvGrpSpPr>
        <p:grpSpPr>
          <a:xfrm>
            <a:off x="190500" y="-336762"/>
            <a:ext cx="10522313" cy="1722120"/>
            <a:chOff x="8755" y="1661713"/>
            <a:chExt cx="7891735" cy="129159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xmlns="" id="{B43BC37C-A65A-4DDF-A107-9B5014F5A437}"/>
                </a:ext>
              </a:extLst>
            </p:cNvPr>
            <p:cNvSpPr/>
            <p:nvPr/>
          </p:nvSpPr>
          <p:spPr>
            <a:xfrm>
              <a:off x="911450" y="1998121"/>
              <a:ext cx="6989040" cy="594820"/>
            </a:xfrm>
            <a:prstGeom prst="roundRect">
              <a:avLst>
                <a:gd name="adj" fmla="val 36648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4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36" name="Picture 35" descr="Shape, circle&#10;&#10;Description automatically generated">
              <a:extLst>
                <a:ext uri="{FF2B5EF4-FFF2-40B4-BE49-F238E27FC236}">
                  <a16:creationId xmlns:a16="http://schemas.microsoft.com/office/drawing/2014/main" xmlns="" id="{D4BABB62-180F-432C-BDAF-C8AED93D9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55" y="1661713"/>
              <a:ext cx="1291590" cy="129159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E270FA2F-3E23-4BA8-A5DF-0B2B59D03B12}"/>
                </a:ext>
              </a:extLst>
            </p:cNvPr>
            <p:cNvSpPr txBox="1"/>
            <p:nvPr/>
          </p:nvSpPr>
          <p:spPr>
            <a:xfrm>
              <a:off x="987450" y="2038755"/>
              <a:ext cx="68580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nl-NL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Kế hoạch nhóm “ Cùng chung sở thích”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39" name="Google Shape;1091;p34">
            <a:hlinkClick r:id="rId5" action="ppaction://hlinksldjump"/>
            <a:extLst>
              <a:ext uri="{FF2B5EF4-FFF2-40B4-BE49-F238E27FC236}">
                <a16:creationId xmlns:a16="http://schemas.microsoft.com/office/drawing/2014/main" xmlns="" id="{08637DD8-D829-4FD0-81D3-76C83995A6A6}"/>
              </a:ext>
            </a:extLst>
          </p:cNvPr>
          <p:cNvSpPr txBox="1"/>
          <p:nvPr/>
        </p:nvSpPr>
        <p:spPr>
          <a:xfrm>
            <a:off x="11143467" y="1348491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01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" name="Google Shape;1092;p34">
            <a:extLst>
              <a:ext uri="{FF2B5EF4-FFF2-40B4-BE49-F238E27FC236}">
                <a16:creationId xmlns:a16="http://schemas.microsoft.com/office/drawing/2014/main" xmlns="" id="{DB468AF1-4F3A-4A13-A4CB-BA0D2CEB571C}"/>
              </a:ext>
            </a:extLst>
          </p:cNvPr>
          <p:cNvSpPr txBox="1"/>
          <p:nvPr/>
        </p:nvSpPr>
        <p:spPr>
          <a:xfrm>
            <a:off x="11143467" y="2503085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02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" name="Google Shape;1093;p34">
            <a:hlinkClick r:id="rId6" action="ppaction://hlinksldjump"/>
            <a:extLst>
              <a:ext uri="{FF2B5EF4-FFF2-40B4-BE49-F238E27FC236}">
                <a16:creationId xmlns:a16="http://schemas.microsoft.com/office/drawing/2014/main" xmlns="" id="{9F04228A-2111-40A2-9EFD-CDC9E7EC4056}"/>
              </a:ext>
            </a:extLst>
          </p:cNvPr>
          <p:cNvSpPr txBox="1"/>
          <p:nvPr/>
        </p:nvSpPr>
        <p:spPr>
          <a:xfrm>
            <a:off x="11143467" y="3657681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03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" name="Google Shape;1094;p34">
            <a:extLst>
              <a:ext uri="{FF2B5EF4-FFF2-40B4-BE49-F238E27FC236}">
                <a16:creationId xmlns:a16="http://schemas.microsoft.com/office/drawing/2014/main" xmlns="" id="{58CF1213-5851-4B49-9ECF-45597FA92DC4}"/>
              </a:ext>
            </a:extLst>
          </p:cNvPr>
          <p:cNvSpPr txBox="1"/>
          <p:nvPr/>
        </p:nvSpPr>
        <p:spPr>
          <a:xfrm>
            <a:off x="11143467" y="4812276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04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" name="Google Shape;1095;p34">
            <a:extLst>
              <a:ext uri="{FF2B5EF4-FFF2-40B4-BE49-F238E27FC236}">
                <a16:creationId xmlns:a16="http://schemas.microsoft.com/office/drawing/2014/main" xmlns="" id="{453365F8-9214-4E40-86B5-B469E324934B}"/>
              </a:ext>
            </a:extLst>
          </p:cNvPr>
          <p:cNvSpPr txBox="1"/>
          <p:nvPr/>
        </p:nvSpPr>
        <p:spPr>
          <a:xfrm>
            <a:off x="11143467" y="5966872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EXIT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" name="Google Shape;1096;p34">
            <a:hlinkClick r:id="rId7" action="ppaction://hlinksldjump"/>
            <a:extLst>
              <a:ext uri="{FF2B5EF4-FFF2-40B4-BE49-F238E27FC236}">
                <a16:creationId xmlns:a16="http://schemas.microsoft.com/office/drawing/2014/main" xmlns="" id="{DA6C7AFD-9F5F-40C9-8B7C-F5F5DAEFF1D3}"/>
              </a:ext>
            </a:extLst>
          </p:cNvPr>
          <p:cNvSpPr txBox="1"/>
          <p:nvPr/>
        </p:nvSpPr>
        <p:spPr>
          <a:xfrm>
            <a:off x="11143467" y="193895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HOME</a:t>
            </a:r>
            <a:endParaRPr kumimoji="0" sz="13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DDABB7AE-A6E6-454C-BBBA-5907D24EC67D}"/>
              </a:ext>
            </a:extLst>
          </p:cNvPr>
          <p:cNvGrpSpPr/>
          <p:nvPr/>
        </p:nvGrpSpPr>
        <p:grpSpPr>
          <a:xfrm>
            <a:off x="1073329" y="3091689"/>
            <a:ext cx="4278451" cy="2175001"/>
            <a:chOff x="892354" y="3758439"/>
            <a:chExt cx="4278451" cy="2175001"/>
          </a:xfrm>
        </p:grpSpPr>
        <p:pic>
          <p:nvPicPr>
            <p:cNvPr id="19" name="Picture 9">
              <a:extLst>
                <a:ext uri="{FF2B5EF4-FFF2-40B4-BE49-F238E27FC236}">
                  <a16:creationId xmlns:a16="http://schemas.microsoft.com/office/drawing/2014/main" xmlns="" id="{8FB47CC5-C7E1-46C3-8669-1389AE0A8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xmlns="" id="{77898B1B-3087-499C-8EC3-205692889769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sp>
        <p:nvSpPr>
          <p:cNvPr id="23" name="Speech Bubble: Rectangle with Corners Rounded 4">
            <a:extLst>
              <a:ext uri="{FF2B5EF4-FFF2-40B4-BE49-F238E27FC236}">
                <a16:creationId xmlns:a16="http://schemas.microsoft.com/office/drawing/2014/main" xmlns="" id="{3B843B72-28FD-4455-ACD0-08A2C127B3ED}"/>
              </a:ext>
            </a:extLst>
          </p:cNvPr>
          <p:cNvSpPr/>
          <p:nvPr/>
        </p:nvSpPr>
        <p:spPr>
          <a:xfrm flipH="1">
            <a:off x="4565013" y="1571625"/>
            <a:ext cx="5423989" cy="164476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thông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điệp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sở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60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3B8637E-CBB8-4561-B974-5697943DF881}"/>
              </a:ext>
            </a:extLst>
          </p:cNvPr>
          <p:cNvGrpSpPr/>
          <p:nvPr/>
        </p:nvGrpSpPr>
        <p:grpSpPr>
          <a:xfrm>
            <a:off x="1427038" y="76200"/>
            <a:ext cx="8975993" cy="2286000"/>
            <a:chOff x="1331788" y="1352550"/>
            <a:chExt cx="8975993" cy="2286000"/>
          </a:xfrm>
        </p:grpSpPr>
        <p:grpSp>
          <p:nvGrpSpPr>
            <p:cNvPr id="5" name="Google Shape;1593;p50">
              <a:extLst>
                <a:ext uri="{FF2B5EF4-FFF2-40B4-BE49-F238E27FC236}">
                  <a16:creationId xmlns:a16="http://schemas.microsoft.com/office/drawing/2014/main" xmlns="" id="{80917CA0-D32A-463F-893D-8973F51EF96E}"/>
                </a:ext>
              </a:extLst>
            </p:cNvPr>
            <p:cNvGrpSpPr/>
            <p:nvPr/>
          </p:nvGrpSpPr>
          <p:grpSpPr>
            <a:xfrm>
              <a:off x="1331788" y="1352550"/>
              <a:ext cx="8975993" cy="2286000"/>
              <a:chOff x="1200938" y="1415750"/>
              <a:chExt cx="3006600" cy="2968500"/>
            </a:xfrm>
          </p:grpSpPr>
          <p:sp>
            <p:nvSpPr>
              <p:cNvPr id="6" name="Google Shape;1594;p50">
                <a:extLst>
                  <a:ext uri="{FF2B5EF4-FFF2-40B4-BE49-F238E27FC236}">
                    <a16:creationId xmlns:a16="http://schemas.microsoft.com/office/drawing/2014/main" xmlns="" id="{E40B62FA-1244-4665-BFF1-64B659DB4128}"/>
                  </a:ext>
                </a:extLst>
              </p:cNvPr>
              <p:cNvSpPr/>
              <p:nvPr/>
            </p:nvSpPr>
            <p:spPr>
              <a:xfrm>
                <a:off x="1200938" y="1415750"/>
                <a:ext cx="3006600" cy="29685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" name="Google Shape;1595;p50">
                <a:extLst>
                  <a:ext uri="{FF2B5EF4-FFF2-40B4-BE49-F238E27FC236}">
                    <a16:creationId xmlns:a16="http://schemas.microsoft.com/office/drawing/2014/main" xmlns="" id="{E36F40CF-BE33-465F-A78A-F475707B2310}"/>
                  </a:ext>
                </a:extLst>
              </p:cNvPr>
              <p:cNvSpPr/>
              <p:nvPr/>
            </p:nvSpPr>
            <p:spPr>
              <a:xfrm>
                <a:off x="1302447" y="1594000"/>
                <a:ext cx="2744964" cy="2611500"/>
              </a:xfrm>
              <a:prstGeom prst="rect">
                <a:avLst/>
              </a:prstGeom>
              <a:solidFill>
                <a:schemeClr val="lt2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8" name="Google Shape;1600;p50">
              <a:extLst>
                <a:ext uri="{FF2B5EF4-FFF2-40B4-BE49-F238E27FC236}">
                  <a16:creationId xmlns:a16="http://schemas.microsoft.com/office/drawing/2014/main" xmlns="" id="{1173129A-A343-41DA-AC38-25DEAF4E572B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609725" y="2234005"/>
              <a:ext cx="8220008" cy="488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unito Light"/>
                <a:buChar char="❏"/>
                <a:defRPr sz="14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unito Light"/>
                <a:buChar char="❏"/>
                <a:defRPr sz="10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Nunito Light"/>
                <a:buChar char="❏"/>
                <a:defRPr sz="10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Nunito Light"/>
                <a:buChar char="❏"/>
                <a:defRPr sz="10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 Light"/>
                <a:buChar char="❏"/>
                <a:defRPr sz="10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 Light"/>
                <a:buChar char="❏"/>
                <a:defRPr sz="10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Nunito Light"/>
                <a:buChar char="❏"/>
                <a:defRPr sz="10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Nunito Light"/>
                <a:buChar char="❏"/>
                <a:defRPr sz="10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unito Light"/>
                <a:buChar char="❏"/>
                <a:defRPr sz="10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9pPr>
            </a:lstStyle>
            <a:p>
              <a:pPr marL="114300" indent="0" algn="just">
                <a:lnSpc>
                  <a:spcPct val="100000"/>
                </a:lnSpc>
                <a:buNone/>
              </a:pPr>
              <a:r>
                <a:rPr lang="nl-NL" sz="36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Ví dụ: Nhóm đầu bếp cá heo “Nấu ngon lành, ăn sạch sành sanh”. </a:t>
              </a:r>
            </a:p>
            <a:p>
              <a:pPr marL="114300" indent="0" algn="just">
                <a:lnSpc>
                  <a:spcPct val="100000"/>
                </a:lnSpc>
                <a:buNone/>
              </a:pPr>
              <a:r>
                <a:rPr lang="nl-NL" sz="36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Nhóm Thạch Sanh “ Khoẻ - Siêu khoẻ!”</a:t>
              </a:r>
              <a:endPara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BD15FF2-133F-457F-8676-57E93E268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37" y="2909887"/>
            <a:ext cx="5705663" cy="24241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408678E-BE65-4CFB-8ECF-C6C5CF99F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218" y="2962275"/>
            <a:ext cx="4180619" cy="29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1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46">
            <a:hlinkClick r:id="" action="ppaction://hlinkshowjump?jump=nextslide"/>
          </p:cNvPr>
          <p:cNvSpPr/>
          <p:nvPr/>
        </p:nvSpPr>
        <p:spPr>
          <a:xfrm>
            <a:off x="10482049" y="295458"/>
            <a:ext cx="218471" cy="422033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3" name="Picture 22" descr="A picture containing circle&#10;&#10;Description automatically generated">
            <a:extLst>
              <a:ext uri="{FF2B5EF4-FFF2-40B4-BE49-F238E27FC236}">
                <a16:creationId xmlns:a16="http://schemas.microsoft.com/office/drawing/2014/main" xmlns="" id="{F976FF69-7F86-45B9-AE72-B4AA9E2A8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326374" y="559138"/>
            <a:ext cx="6631708" cy="3661399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79973DDA-C9CA-4201-8ED3-A154B95DA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52" b="99291" l="2660" r="95390">
                        <a14:foregroundMark x1="3546" y1="39007" x2="9220" y2="39539"/>
                        <a14:foregroundMark x1="22872" y1="32447" x2="28191" y2="42376"/>
                        <a14:foregroundMark x1="22163" y1="29433" x2="18262" y2="38121"/>
                        <a14:foregroundMark x1="18262" y1="38121" x2="17376" y2="43972"/>
                        <a14:foregroundMark x1="39007" y1="28723" x2="44149" y2="45035"/>
                        <a14:foregroundMark x1="24291" y1="50177" x2="32979" y2="50177"/>
                        <a14:foregroundMark x1="26241" y1="48759" x2="29787" y2="51596"/>
                        <a14:foregroundMark x1="27305" y1="48050" x2="36348" y2="47872"/>
                        <a14:foregroundMark x1="37943" y1="32624" x2="34220" y2="48936"/>
                        <a14:foregroundMark x1="34043" y1="56206" x2="22695" y2="72518"/>
                        <a14:foregroundMark x1="13830" y1="76241" x2="6206" y2="92021"/>
                        <a14:foregroundMark x1="9043" y1="71454" x2="2660" y2="76950"/>
                        <a14:foregroundMark x1="8688" y1="76418" x2="4255" y2="97340"/>
                        <a14:foregroundMark x1="12411" y1="93794" x2="34929" y2="98582"/>
                        <a14:foregroundMark x1="24113" y1="56028" x2="26241" y2="58333"/>
                        <a14:foregroundMark x1="68972" y1="38298" x2="70035" y2="59574"/>
                        <a14:foregroundMark x1="78546" y1="43617" x2="75355" y2="61879"/>
                        <a14:foregroundMark x1="82801" y1="68262" x2="86170" y2="88298"/>
                        <a14:foregroundMark x1="72163" y1="65603" x2="78369" y2="88830"/>
                        <a14:foregroundMark x1="73759" y1="78723" x2="71277" y2="97163"/>
                        <a14:foregroundMark x1="87943" y1="85106" x2="82092" y2="99468"/>
                        <a14:foregroundMark x1="95390" y1="86879" x2="93262" y2="99113"/>
                        <a14:foregroundMark x1="92730" y1="78014" x2="93085" y2="83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582" y="3657682"/>
            <a:ext cx="3239551" cy="323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Google Shape;1091;p34">
            <a:hlinkClick r:id="rId6" action="ppaction://hlinksldjump"/>
            <a:extLst>
              <a:ext uri="{FF2B5EF4-FFF2-40B4-BE49-F238E27FC236}">
                <a16:creationId xmlns:a16="http://schemas.microsoft.com/office/drawing/2014/main" xmlns="" id="{6F2D5085-35E6-4BA3-A9EF-F4027B747C80}"/>
              </a:ext>
            </a:extLst>
          </p:cNvPr>
          <p:cNvSpPr txBox="1"/>
          <p:nvPr/>
        </p:nvSpPr>
        <p:spPr>
          <a:xfrm>
            <a:off x="11143467" y="1348491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01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" name="Google Shape;1092;p34">
            <a:hlinkClick r:id="rId7" action="ppaction://hlinksldjump"/>
            <a:extLst>
              <a:ext uri="{FF2B5EF4-FFF2-40B4-BE49-F238E27FC236}">
                <a16:creationId xmlns:a16="http://schemas.microsoft.com/office/drawing/2014/main" xmlns="" id="{15CF9065-02BC-4011-9337-7702CC21232B}"/>
              </a:ext>
            </a:extLst>
          </p:cNvPr>
          <p:cNvSpPr txBox="1"/>
          <p:nvPr/>
        </p:nvSpPr>
        <p:spPr>
          <a:xfrm>
            <a:off x="11143467" y="2503085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02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" name="Google Shape;1093;p34">
            <a:extLst>
              <a:ext uri="{FF2B5EF4-FFF2-40B4-BE49-F238E27FC236}">
                <a16:creationId xmlns:a16="http://schemas.microsoft.com/office/drawing/2014/main" xmlns="" id="{C4B28342-B3E5-4429-92E1-66A36DC9C27B}"/>
              </a:ext>
            </a:extLst>
          </p:cNvPr>
          <p:cNvSpPr txBox="1"/>
          <p:nvPr/>
        </p:nvSpPr>
        <p:spPr>
          <a:xfrm>
            <a:off x="11143467" y="3657681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03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" name="Google Shape;1094;p34">
            <a:extLst>
              <a:ext uri="{FF2B5EF4-FFF2-40B4-BE49-F238E27FC236}">
                <a16:creationId xmlns:a16="http://schemas.microsoft.com/office/drawing/2014/main" xmlns="" id="{A3CBFFAC-477B-40EB-AB07-06A94FC23EC4}"/>
              </a:ext>
            </a:extLst>
          </p:cNvPr>
          <p:cNvSpPr txBox="1"/>
          <p:nvPr/>
        </p:nvSpPr>
        <p:spPr>
          <a:xfrm>
            <a:off x="11143467" y="4812276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04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" name="Google Shape;1095;p34">
            <a:extLst>
              <a:ext uri="{FF2B5EF4-FFF2-40B4-BE49-F238E27FC236}">
                <a16:creationId xmlns:a16="http://schemas.microsoft.com/office/drawing/2014/main" xmlns="" id="{C872C9D3-A035-4A2C-820C-E0033954C75D}"/>
              </a:ext>
            </a:extLst>
          </p:cNvPr>
          <p:cNvSpPr txBox="1"/>
          <p:nvPr/>
        </p:nvSpPr>
        <p:spPr>
          <a:xfrm>
            <a:off x="11143467" y="5966872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EXIT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" name="Google Shape;1096;p34">
            <a:hlinkClick r:id="rId8" action="ppaction://hlinksldjump"/>
            <a:extLst>
              <a:ext uri="{FF2B5EF4-FFF2-40B4-BE49-F238E27FC236}">
                <a16:creationId xmlns:a16="http://schemas.microsoft.com/office/drawing/2014/main" xmlns="" id="{2A7EE2D8-21F2-44F5-8D1A-3A25F1B2C630}"/>
              </a:ext>
            </a:extLst>
          </p:cNvPr>
          <p:cNvSpPr txBox="1"/>
          <p:nvPr/>
        </p:nvSpPr>
        <p:spPr>
          <a:xfrm>
            <a:off x="11143467" y="193895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HOME</a:t>
            </a:r>
            <a:endParaRPr kumimoji="0" sz="13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298FEC8-E329-4867-B7AE-F7A1BDD9E0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6966" y="1682784"/>
            <a:ext cx="4797968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2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3" name="Google Shape;1593;p50"/>
          <p:cNvGrpSpPr/>
          <p:nvPr/>
        </p:nvGrpSpPr>
        <p:grpSpPr>
          <a:xfrm>
            <a:off x="1331788" y="1910103"/>
            <a:ext cx="8975993" cy="2804772"/>
            <a:chOff x="1200938" y="1415750"/>
            <a:chExt cx="3006600" cy="2968500"/>
          </a:xfrm>
        </p:grpSpPr>
        <p:sp>
          <p:nvSpPr>
            <p:cNvPr id="1594" name="Google Shape;1594;p50"/>
            <p:cNvSpPr/>
            <p:nvPr/>
          </p:nvSpPr>
          <p:spPr>
            <a:xfrm>
              <a:off x="1200938" y="1415750"/>
              <a:ext cx="3006600" cy="2968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595" name="Google Shape;1595;p50"/>
            <p:cNvSpPr/>
            <p:nvPr/>
          </p:nvSpPr>
          <p:spPr>
            <a:xfrm>
              <a:off x="1302447" y="1594000"/>
              <a:ext cx="2744964" cy="26115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1601" name="Google Shape;1601;p50">
            <a:hlinkClick r:id="" action="ppaction://hlinkshowjump?jump=nextslide"/>
          </p:cNvPr>
          <p:cNvSpPr/>
          <p:nvPr/>
        </p:nvSpPr>
        <p:spPr>
          <a:xfrm>
            <a:off x="10482049" y="295458"/>
            <a:ext cx="218471" cy="422033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602" name="Google Shape;1602;p50">
            <a:hlinkClick r:id="" action="ppaction://hlinkshowjump?jump=previousslide"/>
          </p:cNvPr>
          <p:cNvSpPr/>
          <p:nvPr/>
        </p:nvSpPr>
        <p:spPr>
          <a:xfrm flipH="1">
            <a:off x="10208747" y="295458"/>
            <a:ext cx="218471" cy="422033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24A010F4-9D65-4E22-9E06-9B801A1C54AE}"/>
              </a:ext>
            </a:extLst>
          </p:cNvPr>
          <p:cNvGrpSpPr/>
          <p:nvPr/>
        </p:nvGrpSpPr>
        <p:grpSpPr>
          <a:xfrm>
            <a:off x="4019550" y="159407"/>
            <a:ext cx="3185118" cy="851733"/>
            <a:chOff x="911450" y="1998121"/>
            <a:chExt cx="7333732" cy="638800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xmlns="" id="{7B160480-1920-4299-A29A-91128006C29E}"/>
                </a:ext>
              </a:extLst>
            </p:cNvPr>
            <p:cNvSpPr/>
            <p:nvPr/>
          </p:nvSpPr>
          <p:spPr>
            <a:xfrm>
              <a:off x="911450" y="1998121"/>
              <a:ext cx="6989040" cy="638800"/>
            </a:xfrm>
            <a:prstGeom prst="roundRect">
              <a:avLst>
                <a:gd name="adj" fmla="val 36648"/>
              </a:avLst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7915F5DA-D966-4B1B-A9B7-332C0FCB498C}"/>
                </a:ext>
              </a:extLst>
            </p:cNvPr>
            <p:cNvSpPr txBox="1"/>
            <p:nvPr/>
          </p:nvSpPr>
          <p:spPr>
            <a:xfrm>
              <a:off x="2336985" y="2015515"/>
              <a:ext cx="5908197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Về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nhà</a:t>
              </a:r>
              <a:endPara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47" name="Google Shape;1091;p34">
            <a:hlinkClick r:id="rId3" action="ppaction://hlinksldjump"/>
            <a:extLst>
              <a:ext uri="{FF2B5EF4-FFF2-40B4-BE49-F238E27FC236}">
                <a16:creationId xmlns:a16="http://schemas.microsoft.com/office/drawing/2014/main" xmlns="" id="{9C8696E9-1C73-47DE-9B05-3A9F4B4CA8DE}"/>
              </a:ext>
            </a:extLst>
          </p:cNvPr>
          <p:cNvSpPr txBox="1"/>
          <p:nvPr/>
        </p:nvSpPr>
        <p:spPr>
          <a:xfrm>
            <a:off x="11143467" y="1348491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01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48" name="Google Shape;1092;p34">
            <a:extLst>
              <a:ext uri="{FF2B5EF4-FFF2-40B4-BE49-F238E27FC236}">
                <a16:creationId xmlns:a16="http://schemas.microsoft.com/office/drawing/2014/main" xmlns="" id="{ED6ED93B-6133-41DE-9E9F-094584328699}"/>
              </a:ext>
            </a:extLst>
          </p:cNvPr>
          <p:cNvSpPr txBox="1"/>
          <p:nvPr/>
        </p:nvSpPr>
        <p:spPr>
          <a:xfrm>
            <a:off x="11143467" y="2503085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02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49" name="Google Shape;1093;p34">
            <a:hlinkClick r:id="rId4" action="ppaction://hlinksldjump"/>
            <a:extLst>
              <a:ext uri="{FF2B5EF4-FFF2-40B4-BE49-F238E27FC236}">
                <a16:creationId xmlns:a16="http://schemas.microsoft.com/office/drawing/2014/main" xmlns="" id="{2A18120F-9C27-42FE-989F-4B3DBBE4A6FD}"/>
              </a:ext>
            </a:extLst>
          </p:cNvPr>
          <p:cNvSpPr txBox="1"/>
          <p:nvPr/>
        </p:nvSpPr>
        <p:spPr>
          <a:xfrm>
            <a:off x="11143467" y="3657681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03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50" name="Google Shape;1094;p34">
            <a:hlinkClick r:id="rId5" action="ppaction://hlinksldjump"/>
            <a:extLst>
              <a:ext uri="{FF2B5EF4-FFF2-40B4-BE49-F238E27FC236}">
                <a16:creationId xmlns:a16="http://schemas.microsoft.com/office/drawing/2014/main" xmlns="" id="{AC677EA1-36A0-479D-A9B3-4625B2B57DA5}"/>
              </a:ext>
            </a:extLst>
          </p:cNvPr>
          <p:cNvSpPr txBox="1"/>
          <p:nvPr/>
        </p:nvSpPr>
        <p:spPr>
          <a:xfrm>
            <a:off x="11143467" y="4812276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04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51" name="Google Shape;1095;p34">
            <a:extLst>
              <a:ext uri="{FF2B5EF4-FFF2-40B4-BE49-F238E27FC236}">
                <a16:creationId xmlns:a16="http://schemas.microsoft.com/office/drawing/2014/main" xmlns="" id="{AFDC186B-38C4-4B2A-BFC9-007E95B8C4FD}"/>
              </a:ext>
            </a:extLst>
          </p:cNvPr>
          <p:cNvSpPr txBox="1"/>
          <p:nvPr/>
        </p:nvSpPr>
        <p:spPr>
          <a:xfrm>
            <a:off x="11143467" y="5966872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EXIT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52" name="Google Shape;1096;p34">
            <a:hlinkClick r:id="rId6" action="ppaction://hlinksldjump"/>
            <a:extLst>
              <a:ext uri="{FF2B5EF4-FFF2-40B4-BE49-F238E27FC236}">
                <a16:creationId xmlns:a16="http://schemas.microsoft.com/office/drawing/2014/main" xmlns="" id="{ABF091EF-AFE4-4DF8-9924-82184DD51805}"/>
              </a:ext>
            </a:extLst>
          </p:cNvPr>
          <p:cNvSpPr txBox="1"/>
          <p:nvPr/>
        </p:nvSpPr>
        <p:spPr>
          <a:xfrm>
            <a:off x="11143467" y="193895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HOME</a:t>
            </a:r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7191BC9-A02E-4B4D-B424-51A94BC68CAF}"/>
              </a:ext>
            </a:extLst>
          </p:cNvPr>
          <p:cNvSpPr txBox="1"/>
          <p:nvPr/>
        </p:nvSpPr>
        <p:spPr>
          <a:xfrm>
            <a:off x="1800225" y="2419350"/>
            <a:ext cx="78295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vi-VN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hiểu sở thích của người thân</a:t>
            </a:r>
          </a:p>
          <a:p>
            <a:pPr marL="571500" indent="-5715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vi-VN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Chuẩn bị một cuốn sách yêu thích để giới thiệu với cả lớp .</a:t>
            </a:r>
          </a:p>
        </p:txBody>
      </p:sp>
    </p:spTree>
    <p:extLst>
      <p:ext uri="{BB962C8B-B14F-4D97-AF65-F5344CB8AC3E}">
        <p14:creationId xmlns:p14="http://schemas.microsoft.com/office/powerpoint/2010/main" val="311603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34"/>
          <p:cNvSpPr txBox="1"/>
          <p:nvPr/>
        </p:nvSpPr>
        <p:spPr>
          <a:xfrm>
            <a:off x="11143467" y="1348491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01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2" name="Google Shape;1092;p34"/>
          <p:cNvSpPr txBox="1"/>
          <p:nvPr/>
        </p:nvSpPr>
        <p:spPr>
          <a:xfrm>
            <a:off x="11143467" y="2503085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02</a:t>
            </a:r>
            <a:endParaRPr kumimoji="0" sz="2667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3" name="Google Shape;1093;p34"/>
          <p:cNvSpPr txBox="1"/>
          <p:nvPr/>
        </p:nvSpPr>
        <p:spPr>
          <a:xfrm>
            <a:off x="11143467" y="3657681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03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4" name="Google Shape;1094;p34"/>
          <p:cNvSpPr txBox="1"/>
          <p:nvPr/>
        </p:nvSpPr>
        <p:spPr>
          <a:xfrm>
            <a:off x="11143467" y="4812276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04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5" name="Google Shape;1095;p34"/>
          <p:cNvSpPr txBox="1"/>
          <p:nvPr/>
        </p:nvSpPr>
        <p:spPr>
          <a:xfrm>
            <a:off x="11143467" y="5966872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EXIT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6" name="Google Shape;1096;p34">
            <a:hlinkClick r:id="rId3" action="ppaction://hlinksldjump"/>
          </p:cNvPr>
          <p:cNvSpPr txBox="1"/>
          <p:nvPr/>
        </p:nvSpPr>
        <p:spPr>
          <a:xfrm>
            <a:off x="11143467" y="193895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HOME</a:t>
            </a:r>
            <a:endParaRPr kumimoji="0" sz="13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D960F00B-9938-4B42-981E-2599FC85D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6619" y="4327733"/>
            <a:ext cx="2923459" cy="2370372"/>
          </a:xfrm>
          <a:prstGeom prst="rect">
            <a:avLst/>
          </a:prstGeom>
        </p:spPr>
      </p:pic>
      <p:pic>
        <p:nvPicPr>
          <p:cNvPr id="11" name="Picture 10" descr="A picture containing circle&#10;&#10;Description automatically generated">
            <a:extLst>
              <a:ext uri="{FF2B5EF4-FFF2-40B4-BE49-F238E27FC236}">
                <a16:creationId xmlns:a16="http://schemas.microsoft.com/office/drawing/2014/main" xmlns="" id="{95CBDC5A-CA09-4488-9A27-1D18F2B3D4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466850" y="1482661"/>
            <a:ext cx="8069029" cy="39548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5CBF9DD-9CEA-4588-AFB9-C816918BFE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3625" y="2896694"/>
            <a:ext cx="6498899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19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34"/>
          <p:cNvSpPr txBox="1"/>
          <p:nvPr/>
        </p:nvSpPr>
        <p:spPr>
          <a:xfrm>
            <a:off x="11143467" y="1348491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01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2" name="Google Shape;1092;p34"/>
          <p:cNvSpPr txBox="1"/>
          <p:nvPr/>
        </p:nvSpPr>
        <p:spPr>
          <a:xfrm>
            <a:off x="11143467" y="2503085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02</a:t>
            </a:r>
            <a:endParaRPr kumimoji="0" sz="2667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3" name="Google Shape;1093;p34"/>
          <p:cNvSpPr txBox="1"/>
          <p:nvPr/>
        </p:nvSpPr>
        <p:spPr>
          <a:xfrm>
            <a:off x="11143467" y="3657681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03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4" name="Google Shape;1094;p34"/>
          <p:cNvSpPr txBox="1"/>
          <p:nvPr/>
        </p:nvSpPr>
        <p:spPr>
          <a:xfrm>
            <a:off x="11143467" y="4812276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04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5" name="Google Shape;1095;p34"/>
          <p:cNvSpPr txBox="1"/>
          <p:nvPr/>
        </p:nvSpPr>
        <p:spPr>
          <a:xfrm>
            <a:off x="11143467" y="5966872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EXIT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6" name="Google Shape;1096;p34">
            <a:hlinkClick r:id="rId3" action="ppaction://hlinksldjump"/>
          </p:cNvPr>
          <p:cNvSpPr txBox="1"/>
          <p:nvPr/>
        </p:nvSpPr>
        <p:spPr>
          <a:xfrm>
            <a:off x="11143467" y="193895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HOME</a:t>
            </a:r>
            <a:endParaRPr kumimoji="0" sz="13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D960F00B-9938-4B42-981E-2599FC85D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6619" y="4327733"/>
            <a:ext cx="2923459" cy="2370372"/>
          </a:xfrm>
          <a:prstGeom prst="rect">
            <a:avLst/>
          </a:prstGeom>
        </p:spPr>
      </p:pic>
      <p:pic>
        <p:nvPicPr>
          <p:cNvPr id="11" name="Picture 10" descr="A picture containing circle&#10;&#10;Description automatically generated">
            <a:extLst>
              <a:ext uri="{FF2B5EF4-FFF2-40B4-BE49-F238E27FC236}">
                <a16:creationId xmlns:a16="http://schemas.microsoft.com/office/drawing/2014/main" xmlns="" id="{95CBDC5A-CA09-4488-9A27-1D18F2B3D4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466850" y="1482661"/>
            <a:ext cx="8069029" cy="39548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50EDF78-7D2E-40E0-86B8-B08C1DAEDA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3421" y="495640"/>
            <a:ext cx="7888908" cy="9327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6C297E8-5029-4162-9A27-2392E31143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9102" y="2193372"/>
            <a:ext cx="6504996" cy="10425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297A8AF-C221-42F2-AA19-6965FE2A84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0364" y="3178642"/>
            <a:ext cx="6724471" cy="938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3E42096-0D3E-4570-907D-DEE6ADD3C1AD}"/>
              </a:ext>
            </a:extLst>
          </p:cNvPr>
          <p:cNvGrpSpPr/>
          <p:nvPr/>
        </p:nvGrpSpPr>
        <p:grpSpPr>
          <a:xfrm>
            <a:off x="2218375" y="238482"/>
            <a:ext cx="7522779" cy="863311"/>
            <a:chOff x="1592989" y="178861"/>
            <a:chExt cx="5642084" cy="647483"/>
          </a:xfrm>
        </p:grpSpPr>
        <p:sp>
          <p:nvSpPr>
            <p:cNvPr id="35" name="Google Shape;2834;p54">
              <a:extLst>
                <a:ext uri="{FF2B5EF4-FFF2-40B4-BE49-F238E27FC236}">
                  <a16:creationId xmlns:a16="http://schemas.microsoft.com/office/drawing/2014/main" xmlns="" id="{6B886028-CC68-40DB-B1C8-A14D2E9C66FD}"/>
                </a:ext>
              </a:extLst>
            </p:cNvPr>
            <p:cNvSpPr/>
            <p:nvPr/>
          </p:nvSpPr>
          <p:spPr>
            <a:xfrm rot="41970" flipH="1">
              <a:off x="1592989" y="178861"/>
              <a:ext cx="5482124" cy="647483"/>
            </a:xfrm>
            <a:custGeom>
              <a:avLst/>
              <a:gdLst/>
              <a:ahLst/>
              <a:cxnLst/>
              <a:rect l="l" t="t" r="r" b="b"/>
              <a:pathLst>
                <a:path w="38135" h="13519" extrusionOk="0">
                  <a:moveTo>
                    <a:pt x="817" y="0"/>
                  </a:moveTo>
                  <a:cubicBezTo>
                    <a:pt x="538" y="0"/>
                    <a:pt x="339" y="140"/>
                    <a:pt x="260" y="418"/>
                  </a:cubicBezTo>
                  <a:cubicBezTo>
                    <a:pt x="260" y="478"/>
                    <a:pt x="260" y="518"/>
                    <a:pt x="240" y="537"/>
                  </a:cubicBezTo>
                  <a:cubicBezTo>
                    <a:pt x="1" y="876"/>
                    <a:pt x="41" y="1194"/>
                    <a:pt x="240" y="1512"/>
                  </a:cubicBezTo>
                  <a:cubicBezTo>
                    <a:pt x="518" y="1930"/>
                    <a:pt x="797" y="2387"/>
                    <a:pt x="1035" y="2805"/>
                  </a:cubicBezTo>
                  <a:cubicBezTo>
                    <a:pt x="1354" y="3322"/>
                    <a:pt x="1692" y="3879"/>
                    <a:pt x="2030" y="4397"/>
                  </a:cubicBezTo>
                  <a:cubicBezTo>
                    <a:pt x="2149" y="4596"/>
                    <a:pt x="2348" y="4794"/>
                    <a:pt x="2488" y="4993"/>
                  </a:cubicBezTo>
                  <a:cubicBezTo>
                    <a:pt x="2706" y="5371"/>
                    <a:pt x="2885" y="5769"/>
                    <a:pt x="3124" y="6147"/>
                  </a:cubicBezTo>
                  <a:cubicBezTo>
                    <a:pt x="3423" y="6625"/>
                    <a:pt x="3403" y="6983"/>
                    <a:pt x="3025" y="7400"/>
                  </a:cubicBezTo>
                  <a:cubicBezTo>
                    <a:pt x="2806" y="7659"/>
                    <a:pt x="2627" y="7898"/>
                    <a:pt x="2428" y="8156"/>
                  </a:cubicBezTo>
                  <a:cubicBezTo>
                    <a:pt x="1990" y="8693"/>
                    <a:pt x="1533" y="9250"/>
                    <a:pt x="1115" y="9788"/>
                  </a:cubicBezTo>
                  <a:cubicBezTo>
                    <a:pt x="737" y="10325"/>
                    <a:pt x="399" y="10862"/>
                    <a:pt x="41" y="11379"/>
                  </a:cubicBezTo>
                  <a:cubicBezTo>
                    <a:pt x="1" y="11459"/>
                    <a:pt x="1" y="11618"/>
                    <a:pt x="1" y="11717"/>
                  </a:cubicBezTo>
                  <a:cubicBezTo>
                    <a:pt x="21" y="11956"/>
                    <a:pt x="61" y="12195"/>
                    <a:pt x="100" y="12433"/>
                  </a:cubicBezTo>
                  <a:cubicBezTo>
                    <a:pt x="160" y="12911"/>
                    <a:pt x="299" y="13010"/>
                    <a:pt x="797" y="13010"/>
                  </a:cubicBezTo>
                  <a:cubicBezTo>
                    <a:pt x="1314" y="13010"/>
                    <a:pt x="1811" y="13010"/>
                    <a:pt x="2328" y="13030"/>
                  </a:cubicBezTo>
                  <a:cubicBezTo>
                    <a:pt x="3005" y="13050"/>
                    <a:pt x="3681" y="13110"/>
                    <a:pt x="4338" y="13130"/>
                  </a:cubicBezTo>
                  <a:cubicBezTo>
                    <a:pt x="5869" y="13149"/>
                    <a:pt x="7381" y="13189"/>
                    <a:pt x="8913" y="13189"/>
                  </a:cubicBezTo>
                  <a:cubicBezTo>
                    <a:pt x="10405" y="13189"/>
                    <a:pt x="11897" y="13189"/>
                    <a:pt x="13389" y="13209"/>
                  </a:cubicBezTo>
                  <a:cubicBezTo>
                    <a:pt x="14622" y="13209"/>
                    <a:pt x="15816" y="13249"/>
                    <a:pt x="17029" y="13249"/>
                  </a:cubicBezTo>
                  <a:cubicBezTo>
                    <a:pt x="18064" y="13269"/>
                    <a:pt x="19098" y="13269"/>
                    <a:pt x="20132" y="13309"/>
                  </a:cubicBezTo>
                  <a:cubicBezTo>
                    <a:pt x="21704" y="13328"/>
                    <a:pt x="23295" y="13348"/>
                    <a:pt x="24867" y="13368"/>
                  </a:cubicBezTo>
                  <a:cubicBezTo>
                    <a:pt x="25802" y="13408"/>
                    <a:pt x="26777" y="13408"/>
                    <a:pt x="27711" y="13428"/>
                  </a:cubicBezTo>
                  <a:cubicBezTo>
                    <a:pt x="29283" y="13448"/>
                    <a:pt x="30874" y="13468"/>
                    <a:pt x="32446" y="13507"/>
                  </a:cubicBezTo>
                  <a:lnTo>
                    <a:pt x="37220" y="13507"/>
                  </a:lnTo>
                  <a:cubicBezTo>
                    <a:pt x="37267" y="13515"/>
                    <a:pt x="37312" y="13519"/>
                    <a:pt x="37355" y="13519"/>
                  </a:cubicBezTo>
                  <a:cubicBezTo>
                    <a:pt x="37774" y="13519"/>
                    <a:pt x="38032" y="13182"/>
                    <a:pt x="37996" y="12732"/>
                  </a:cubicBezTo>
                  <a:cubicBezTo>
                    <a:pt x="37956" y="12334"/>
                    <a:pt x="37717" y="12035"/>
                    <a:pt x="37499" y="11757"/>
                  </a:cubicBezTo>
                  <a:cubicBezTo>
                    <a:pt x="36822" y="10921"/>
                    <a:pt x="36126" y="10126"/>
                    <a:pt x="35470" y="9250"/>
                  </a:cubicBezTo>
                  <a:cubicBezTo>
                    <a:pt x="35052" y="8713"/>
                    <a:pt x="34734" y="8077"/>
                    <a:pt x="34376" y="7480"/>
                  </a:cubicBezTo>
                  <a:cubicBezTo>
                    <a:pt x="34336" y="7400"/>
                    <a:pt x="34356" y="7241"/>
                    <a:pt x="34435" y="7182"/>
                  </a:cubicBezTo>
                  <a:cubicBezTo>
                    <a:pt x="35012" y="6485"/>
                    <a:pt x="35669" y="5849"/>
                    <a:pt x="36226" y="5073"/>
                  </a:cubicBezTo>
                  <a:cubicBezTo>
                    <a:pt x="36723" y="4377"/>
                    <a:pt x="37340" y="3780"/>
                    <a:pt x="37618" y="2905"/>
                  </a:cubicBezTo>
                  <a:cubicBezTo>
                    <a:pt x="37797" y="2387"/>
                    <a:pt x="38036" y="1870"/>
                    <a:pt x="38095" y="1293"/>
                  </a:cubicBezTo>
                  <a:cubicBezTo>
                    <a:pt x="38134" y="826"/>
                    <a:pt x="37945" y="378"/>
                    <a:pt x="37339" y="378"/>
                  </a:cubicBezTo>
                  <a:cubicBezTo>
                    <a:pt x="37326" y="378"/>
                    <a:pt x="37313" y="378"/>
                    <a:pt x="37300" y="378"/>
                  </a:cubicBezTo>
                  <a:cubicBezTo>
                    <a:pt x="36852" y="398"/>
                    <a:pt x="36395" y="403"/>
                    <a:pt x="35937" y="403"/>
                  </a:cubicBezTo>
                  <a:cubicBezTo>
                    <a:pt x="35480" y="403"/>
                    <a:pt x="35022" y="398"/>
                    <a:pt x="34574" y="398"/>
                  </a:cubicBezTo>
                  <a:cubicBezTo>
                    <a:pt x="33978" y="398"/>
                    <a:pt x="33361" y="339"/>
                    <a:pt x="32764" y="339"/>
                  </a:cubicBezTo>
                  <a:cubicBezTo>
                    <a:pt x="31750" y="339"/>
                    <a:pt x="30695" y="378"/>
                    <a:pt x="29681" y="378"/>
                  </a:cubicBezTo>
                  <a:cubicBezTo>
                    <a:pt x="28388" y="339"/>
                    <a:pt x="27095" y="299"/>
                    <a:pt x="25822" y="299"/>
                  </a:cubicBezTo>
                  <a:cubicBezTo>
                    <a:pt x="25523" y="292"/>
                    <a:pt x="25225" y="290"/>
                    <a:pt x="24926" y="290"/>
                  </a:cubicBezTo>
                  <a:cubicBezTo>
                    <a:pt x="24330" y="290"/>
                    <a:pt x="23733" y="299"/>
                    <a:pt x="23136" y="299"/>
                  </a:cubicBezTo>
                  <a:cubicBezTo>
                    <a:pt x="22500" y="299"/>
                    <a:pt x="21823" y="279"/>
                    <a:pt x="21187" y="239"/>
                  </a:cubicBezTo>
                  <a:cubicBezTo>
                    <a:pt x="20311" y="219"/>
                    <a:pt x="19436" y="219"/>
                    <a:pt x="18561" y="219"/>
                  </a:cubicBezTo>
                  <a:cubicBezTo>
                    <a:pt x="17825" y="219"/>
                    <a:pt x="17109" y="199"/>
                    <a:pt x="16353" y="179"/>
                  </a:cubicBezTo>
                  <a:lnTo>
                    <a:pt x="14543" y="179"/>
                  </a:lnTo>
                  <a:cubicBezTo>
                    <a:pt x="14284" y="179"/>
                    <a:pt x="14025" y="140"/>
                    <a:pt x="13767" y="140"/>
                  </a:cubicBezTo>
                  <a:cubicBezTo>
                    <a:pt x="13187" y="140"/>
                    <a:pt x="12636" y="183"/>
                    <a:pt x="12065" y="183"/>
                  </a:cubicBezTo>
                  <a:cubicBezTo>
                    <a:pt x="11970" y="183"/>
                    <a:pt x="11874" y="182"/>
                    <a:pt x="11777" y="179"/>
                  </a:cubicBezTo>
                  <a:cubicBezTo>
                    <a:pt x="10663" y="140"/>
                    <a:pt x="9510" y="100"/>
                    <a:pt x="8396" y="80"/>
                  </a:cubicBezTo>
                  <a:cubicBezTo>
                    <a:pt x="7282" y="40"/>
                    <a:pt x="6188" y="40"/>
                    <a:pt x="5074" y="40"/>
                  </a:cubicBezTo>
                  <a:cubicBezTo>
                    <a:pt x="4318" y="40"/>
                    <a:pt x="3602" y="20"/>
                    <a:pt x="2846" y="0"/>
                  </a:cubicBezTo>
                  <a:close/>
                </a:path>
              </a:pathLst>
            </a:custGeom>
            <a:solidFill>
              <a:schemeClr val="tx2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2863" dist="28575" dir="6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76CE1103-0131-48AF-819F-BA5A1B5BCC92}"/>
                </a:ext>
              </a:extLst>
            </p:cNvPr>
            <p:cNvSpPr txBox="1"/>
            <p:nvPr/>
          </p:nvSpPr>
          <p:spPr>
            <a:xfrm>
              <a:off x="2294851" y="210214"/>
              <a:ext cx="4940222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BBDED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NỘI DUNG CHIA SẺ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3A120AD4-F7FC-4951-B25A-89708FC896E4}"/>
              </a:ext>
            </a:extLst>
          </p:cNvPr>
          <p:cNvGrpSpPr/>
          <p:nvPr/>
        </p:nvGrpSpPr>
        <p:grpSpPr>
          <a:xfrm>
            <a:off x="1795865" y="953870"/>
            <a:ext cx="4306897" cy="2539949"/>
            <a:chOff x="562283" y="1165567"/>
            <a:chExt cx="3230173" cy="190496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0ADC4E22-40EA-405D-9DE4-9E5C036DD0FB}"/>
                </a:ext>
              </a:extLst>
            </p:cNvPr>
            <p:cNvSpPr/>
            <p:nvPr/>
          </p:nvSpPr>
          <p:spPr>
            <a:xfrm>
              <a:off x="911450" y="1998120"/>
              <a:ext cx="2492477" cy="1072409"/>
            </a:xfrm>
            <a:prstGeom prst="roundRect">
              <a:avLst>
                <a:gd name="adj" fmla="val 36648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4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56ACDEEF-D578-4B52-9226-0428B961667D}"/>
                </a:ext>
              </a:extLst>
            </p:cNvPr>
            <p:cNvGrpSpPr/>
            <p:nvPr/>
          </p:nvGrpSpPr>
          <p:grpSpPr>
            <a:xfrm>
              <a:off x="562283" y="1165567"/>
              <a:ext cx="1291590" cy="1291590"/>
              <a:chOff x="1120877" y="1054624"/>
              <a:chExt cx="1291590" cy="1291590"/>
            </a:xfrm>
          </p:grpSpPr>
          <p:pic>
            <p:nvPicPr>
              <p:cNvPr id="53" name="Picture 52" descr="Shape, circle&#10;&#10;Description automatically generated">
                <a:extLst>
                  <a:ext uri="{FF2B5EF4-FFF2-40B4-BE49-F238E27FC236}">
                    <a16:creationId xmlns:a16="http://schemas.microsoft.com/office/drawing/2014/main" xmlns="" id="{67D09D95-8D93-4774-AB2A-DC352FC0C9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120877" y="1054624"/>
                <a:ext cx="1291590" cy="1291590"/>
              </a:xfrm>
              <a:prstGeom prst="rect">
                <a:avLst/>
              </a:prstGeom>
            </p:spPr>
          </p:pic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BAB9D074-504D-4EBC-AB54-DF71F5B95AF7}"/>
                  </a:ext>
                </a:extLst>
              </p:cNvPr>
              <p:cNvSpPr txBox="1"/>
              <p:nvPr/>
            </p:nvSpPr>
            <p:spPr>
              <a:xfrm>
                <a:off x="1469125" y="1438809"/>
                <a:ext cx="731334" cy="500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3733" b="0" i="0" u="none" strike="noStrike" kern="0" cap="none" spc="0" normalizeH="0" baseline="0" noProof="0">
                    <a:ln w="28575">
                      <a:solidFill>
                        <a:srgbClr val="FFFFFF"/>
                      </a:solidFill>
                    </a:ln>
                    <a:solidFill>
                      <a:srgbClr val="4C4C4C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01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AA0F5E5-BCC6-450C-9DF6-91E52EC35A05}"/>
                </a:ext>
              </a:extLst>
            </p:cNvPr>
            <p:cNvSpPr txBox="1"/>
            <p:nvPr/>
          </p:nvSpPr>
          <p:spPr>
            <a:xfrm>
              <a:off x="931451" y="2179067"/>
              <a:ext cx="286100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Nhận</a:t>
              </a:r>
              <a:r>
                <a:rPr kumimoji="0" lang="en-US" sz="42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4267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xét</a:t>
              </a:r>
              <a:r>
                <a:rPr kumimoji="0" lang="en-US" sz="42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4267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tuần</a:t>
              </a:r>
              <a:endParaRPr kumimoji="0" lang="en-US" sz="42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0CE67341-86DE-4951-B149-DC70E7AC3F81}"/>
              </a:ext>
            </a:extLst>
          </p:cNvPr>
          <p:cNvGrpSpPr/>
          <p:nvPr/>
        </p:nvGrpSpPr>
        <p:grpSpPr>
          <a:xfrm>
            <a:off x="5704286" y="953869"/>
            <a:ext cx="4426461" cy="2539949"/>
            <a:chOff x="562283" y="1165567"/>
            <a:chExt cx="3319846" cy="1904962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xmlns="" id="{A6046552-44C5-448E-A8A0-79F73A55CD54}"/>
                </a:ext>
              </a:extLst>
            </p:cNvPr>
            <p:cNvSpPr/>
            <p:nvPr/>
          </p:nvSpPr>
          <p:spPr>
            <a:xfrm>
              <a:off x="911450" y="1998120"/>
              <a:ext cx="2492477" cy="1072409"/>
            </a:xfrm>
            <a:prstGeom prst="roundRect">
              <a:avLst>
                <a:gd name="adj" fmla="val 36648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4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xmlns="" id="{2EF7C8D8-A4D8-48F4-BBC1-B7D7F367EEC0}"/>
                </a:ext>
              </a:extLst>
            </p:cNvPr>
            <p:cNvGrpSpPr/>
            <p:nvPr/>
          </p:nvGrpSpPr>
          <p:grpSpPr>
            <a:xfrm>
              <a:off x="562283" y="1165567"/>
              <a:ext cx="1291590" cy="1291590"/>
              <a:chOff x="1120877" y="1054624"/>
              <a:chExt cx="1291590" cy="1291590"/>
            </a:xfrm>
          </p:grpSpPr>
          <p:pic>
            <p:nvPicPr>
              <p:cNvPr id="61" name="Picture 60" descr="Shape, circle&#10;&#10;Description automatically generated">
                <a:extLst>
                  <a:ext uri="{FF2B5EF4-FFF2-40B4-BE49-F238E27FC236}">
                    <a16:creationId xmlns:a16="http://schemas.microsoft.com/office/drawing/2014/main" xmlns="" id="{4E154251-4B93-4643-A635-C0604ACDC7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120877" y="1054624"/>
                <a:ext cx="1291590" cy="1291590"/>
              </a:xfrm>
              <a:prstGeom prst="rect">
                <a:avLst/>
              </a:prstGeom>
            </p:spPr>
          </p:pic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1A1D7D70-B1A1-40BC-B477-50B1EF29F631}"/>
                  </a:ext>
                </a:extLst>
              </p:cNvPr>
              <p:cNvSpPr txBox="1"/>
              <p:nvPr/>
            </p:nvSpPr>
            <p:spPr>
              <a:xfrm>
                <a:off x="1469125" y="1438809"/>
                <a:ext cx="731334" cy="500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3733" b="0" i="0" u="none" strike="noStrike" kern="0" cap="none" spc="0" normalizeH="0" baseline="0" noProof="0">
                    <a:ln w="28575">
                      <a:solidFill>
                        <a:srgbClr val="FFFFFF"/>
                      </a:solidFill>
                    </a:ln>
                    <a:solidFill>
                      <a:srgbClr val="4C4C4C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02</a:t>
                </a: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CA2E5D68-FA39-4D56-A54A-A5CE7137B690}"/>
                </a:ext>
              </a:extLst>
            </p:cNvPr>
            <p:cNvSpPr txBox="1"/>
            <p:nvPr/>
          </p:nvSpPr>
          <p:spPr>
            <a:xfrm>
              <a:off x="1021124" y="2213578"/>
              <a:ext cx="286100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Khen thưởng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19531711-8280-4F7B-8CB1-2497C111DF44}"/>
              </a:ext>
            </a:extLst>
          </p:cNvPr>
          <p:cNvGrpSpPr/>
          <p:nvPr/>
        </p:nvGrpSpPr>
        <p:grpSpPr>
          <a:xfrm>
            <a:off x="1929284" y="3467291"/>
            <a:ext cx="3788859" cy="2604869"/>
            <a:chOff x="562283" y="1165567"/>
            <a:chExt cx="2841644" cy="1953652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xmlns="" id="{69255859-AEAA-4DB7-BB6D-F02239CEBD44}"/>
                </a:ext>
              </a:extLst>
            </p:cNvPr>
            <p:cNvSpPr/>
            <p:nvPr/>
          </p:nvSpPr>
          <p:spPr>
            <a:xfrm>
              <a:off x="911450" y="1998120"/>
              <a:ext cx="2492477" cy="1072409"/>
            </a:xfrm>
            <a:prstGeom prst="roundRect">
              <a:avLst>
                <a:gd name="adj" fmla="val 36648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4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xmlns="" id="{D35DA350-66AD-4D19-956F-7877292EAEAB}"/>
                </a:ext>
              </a:extLst>
            </p:cNvPr>
            <p:cNvGrpSpPr/>
            <p:nvPr/>
          </p:nvGrpSpPr>
          <p:grpSpPr>
            <a:xfrm>
              <a:off x="562283" y="1165567"/>
              <a:ext cx="1291590" cy="1291590"/>
              <a:chOff x="1120877" y="1054624"/>
              <a:chExt cx="1291590" cy="1291590"/>
            </a:xfrm>
          </p:grpSpPr>
          <p:pic>
            <p:nvPicPr>
              <p:cNvPr id="67" name="Picture 66" descr="Shape, circle&#10;&#10;Description automatically generated">
                <a:extLst>
                  <a:ext uri="{FF2B5EF4-FFF2-40B4-BE49-F238E27FC236}">
                    <a16:creationId xmlns:a16="http://schemas.microsoft.com/office/drawing/2014/main" xmlns="" id="{7D69FDE6-567E-4D1F-9BDE-15A1097F57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120877" y="1054624"/>
                <a:ext cx="1291590" cy="129159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14F60FC1-B822-42C6-A527-BD067FDA2060}"/>
                  </a:ext>
                </a:extLst>
              </p:cNvPr>
              <p:cNvSpPr txBox="1"/>
              <p:nvPr/>
            </p:nvSpPr>
            <p:spPr>
              <a:xfrm>
                <a:off x="1469125" y="1438809"/>
                <a:ext cx="731334" cy="500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3733" b="0" i="0" u="none" strike="noStrike" kern="0" cap="none" spc="0" normalizeH="0" baseline="0" noProof="0">
                    <a:ln w="28575">
                      <a:solidFill>
                        <a:srgbClr val="FFFFFF"/>
                      </a:solidFill>
                    </a:ln>
                    <a:solidFill>
                      <a:srgbClr val="4C4C4C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03</a:t>
                </a:r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582DAC30-C6BA-495E-824B-8F744879729A}"/>
                </a:ext>
              </a:extLst>
            </p:cNvPr>
            <p:cNvSpPr txBox="1"/>
            <p:nvPr/>
          </p:nvSpPr>
          <p:spPr>
            <a:xfrm>
              <a:off x="1030938" y="2064988"/>
              <a:ext cx="2253499" cy="1054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Định</a:t>
              </a:r>
              <a:r>
                <a:rPr kumimoji="0" lang="en-US" sz="42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4267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hướng</a:t>
              </a:r>
              <a:endParaRPr kumimoji="0" lang="en-US" sz="42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tuần</a:t>
              </a:r>
              <a:r>
                <a:rPr kumimoji="0" lang="en-US" sz="42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4267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mới</a:t>
              </a:r>
              <a:endParaRPr kumimoji="0" lang="en-US" sz="42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90CB485E-B45E-4B34-AAAA-D19403D2E5F7}"/>
              </a:ext>
            </a:extLst>
          </p:cNvPr>
          <p:cNvGrpSpPr/>
          <p:nvPr/>
        </p:nvGrpSpPr>
        <p:grpSpPr>
          <a:xfrm>
            <a:off x="5945764" y="3467291"/>
            <a:ext cx="4493636" cy="2596004"/>
            <a:chOff x="613511" y="1125226"/>
            <a:chExt cx="2846542" cy="1947003"/>
          </a:xfrm>
        </p:grpSpPr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xmlns="" id="{D09EF6F7-C7EA-4534-9632-3E06CAB88756}"/>
                </a:ext>
              </a:extLst>
            </p:cNvPr>
            <p:cNvSpPr/>
            <p:nvPr/>
          </p:nvSpPr>
          <p:spPr>
            <a:xfrm>
              <a:off x="911450" y="1998120"/>
              <a:ext cx="2492477" cy="1072409"/>
            </a:xfrm>
            <a:prstGeom prst="roundRect">
              <a:avLst>
                <a:gd name="adj" fmla="val 36648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4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xmlns="" id="{0314E06D-EF48-4635-91A2-3EA3CAEC630E}"/>
                </a:ext>
              </a:extLst>
            </p:cNvPr>
            <p:cNvGrpSpPr/>
            <p:nvPr/>
          </p:nvGrpSpPr>
          <p:grpSpPr>
            <a:xfrm>
              <a:off x="613511" y="1125226"/>
              <a:ext cx="1291590" cy="1291590"/>
              <a:chOff x="1172105" y="1014283"/>
              <a:chExt cx="1291590" cy="1291590"/>
            </a:xfrm>
          </p:grpSpPr>
          <p:pic>
            <p:nvPicPr>
              <p:cNvPr id="73" name="Picture 72" descr="Shape, circle&#10;&#10;Description automatically generated">
                <a:extLst>
                  <a:ext uri="{FF2B5EF4-FFF2-40B4-BE49-F238E27FC236}">
                    <a16:creationId xmlns:a16="http://schemas.microsoft.com/office/drawing/2014/main" xmlns="" id="{53ED403C-9547-4507-B8F1-F022EA703B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172105" y="1014283"/>
                <a:ext cx="1291590" cy="1291590"/>
              </a:xfrm>
              <a:prstGeom prst="rect">
                <a:avLst/>
              </a:prstGeom>
            </p:spPr>
          </p:pic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CECA212B-4C6A-4D50-9FCB-06591D786E6A}"/>
                  </a:ext>
                </a:extLst>
              </p:cNvPr>
              <p:cNvSpPr txBox="1"/>
              <p:nvPr/>
            </p:nvSpPr>
            <p:spPr>
              <a:xfrm>
                <a:off x="1520353" y="1398468"/>
                <a:ext cx="731334" cy="500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3733" b="0" i="0" u="none" strike="noStrike" kern="0" cap="none" spc="0" normalizeH="0" baseline="0" noProof="0">
                    <a:ln w="28575">
                      <a:solidFill>
                        <a:srgbClr val="FFFFFF"/>
                      </a:solidFill>
                    </a:ln>
                    <a:solidFill>
                      <a:srgbClr val="4C4C4C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04</a:t>
                </a:r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213F0A11-F0D4-4D6F-BEA6-D3030C9FDEB8}"/>
                </a:ext>
              </a:extLst>
            </p:cNvPr>
            <p:cNvSpPr txBox="1"/>
            <p:nvPr/>
          </p:nvSpPr>
          <p:spPr>
            <a:xfrm>
              <a:off x="920997" y="2017998"/>
              <a:ext cx="2539056" cy="1054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Ngôi</a:t>
              </a:r>
              <a:r>
                <a:rPr kumimoji="0" lang="en-US" sz="42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4267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sao</a:t>
              </a:r>
              <a:r>
                <a:rPr kumimoji="0" lang="en-US" sz="42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4267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của</a:t>
              </a:r>
              <a:r>
                <a:rPr kumimoji="0" lang="en-US" sz="42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4267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tôi</a:t>
              </a:r>
              <a:r>
                <a:rPr kumimoji="0" lang="en-US" sz="42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, </a:t>
              </a:r>
              <a:r>
                <a:rPr kumimoji="0" lang="en-US" sz="4267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ngôi</a:t>
              </a:r>
              <a:r>
                <a:rPr kumimoji="0" lang="en-US" sz="42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4267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sao</a:t>
              </a:r>
              <a:r>
                <a:rPr kumimoji="0" lang="en-US" sz="42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4267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của</a:t>
              </a:r>
              <a:r>
                <a:rPr kumimoji="0" lang="en-US" sz="42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4267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bạn</a:t>
              </a:r>
              <a:endParaRPr kumimoji="0" lang="en-US" sz="42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77" name="Google Shape;1091;p34">
            <a:hlinkClick r:id="rId5" action="ppaction://hlinksldjump"/>
            <a:extLst>
              <a:ext uri="{FF2B5EF4-FFF2-40B4-BE49-F238E27FC236}">
                <a16:creationId xmlns:a16="http://schemas.microsoft.com/office/drawing/2014/main" xmlns="" id="{6762705B-AD33-499A-8D14-DA0112ABA605}"/>
              </a:ext>
            </a:extLst>
          </p:cNvPr>
          <p:cNvSpPr txBox="1"/>
          <p:nvPr/>
        </p:nvSpPr>
        <p:spPr>
          <a:xfrm>
            <a:off x="11143467" y="1348491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01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78" name="Google Shape;1092;p34">
            <a:extLst>
              <a:ext uri="{FF2B5EF4-FFF2-40B4-BE49-F238E27FC236}">
                <a16:creationId xmlns:a16="http://schemas.microsoft.com/office/drawing/2014/main" xmlns="" id="{C11CEFD6-E062-4A98-83EC-F6E0944B649B}"/>
              </a:ext>
            </a:extLst>
          </p:cNvPr>
          <p:cNvSpPr txBox="1"/>
          <p:nvPr/>
        </p:nvSpPr>
        <p:spPr>
          <a:xfrm>
            <a:off x="11143467" y="2503085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02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79" name="Google Shape;1093;p34">
            <a:extLst>
              <a:ext uri="{FF2B5EF4-FFF2-40B4-BE49-F238E27FC236}">
                <a16:creationId xmlns:a16="http://schemas.microsoft.com/office/drawing/2014/main" xmlns="" id="{08A9BDBF-1962-47FB-9A33-8589F8FC66D7}"/>
              </a:ext>
            </a:extLst>
          </p:cNvPr>
          <p:cNvSpPr txBox="1"/>
          <p:nvPr/>
        </p:nvSpPr>
        <p:spPr>
          <a:xfrm>
            <a:off x="11143467" y="3657681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03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80" name="Google Shape;1094;p34">
            <a:extLst>
              <a:ext uri="{FF2B5EF4-FFF2-40B4-BE49-F238E27FC236}">
                <a16:creationId xmlns:a16="http://schemas.microsoft.com/office/drawing/2014/main" xmlns="" id="{6D843F09-2347-4858-862C-B1D8A4511913}"/>
              </a:ext>
            </a:extLst>
          </p:cNvPr>
          <p:cNvSpPr txBox="1"/>
          <p:nvPr/>
        </p:nvSpPr>
        <p:spPr>
          <a:xfrm>
            <a:off x="11143467" y="4812276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04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81" name="Google Shape;1095;p34">
            <a:extLst>
              <a:ext uri="{FF2B5EF4-FFF2-40B4-BE49-F238E27FC236}">
                <a16:creationId xmlns:a16="http://schemas.microsoft.com/office/drawing/2014/main" xmlns="" id="{840FE6E6-BB4A-4605-9A9A-F417DD1CB87F}"/>
              </a:ext>
            </a:extLst>
          </p:cNvPr>
          <p:cNvSpPr txBox="1"/>
          <p:nvPr/>
        </p:nvSpPr>
        <p:spPr>
          <a:xfrm>
            <a:off x="11143467" y="5966872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EXIT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82" name="Google Shape;1096;p34">
            <a:hlinkClick r:id="rId5" action="ppaction://hlinksldjump"/>
            <a:extLst>
              <a:ext uri="{FF2B5EF4-FFF2-40B4-BE49-F238E27FC236}">
                <a16:creationId xmlns:a16="http://schemas.microsoft.com/office/drawing/2014/main" xmlns="" id="{77BB8B43-C9AC-4082-926C-815A87F7B059}"/>
              </a:ext>
            </a:extLst>
          </p:cNvPr>
          <p:cNvSpPr txBox="1"/>
          <p:nvPr/>
        </p:nvSpPr>
        <p:spPr>
          <a:xfrm>
            <a:off x="11143467" y="193895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HOME</a:t>
            </a:r>
            <a:endParaRPr kumimoji="0" sz="13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roup 127">
            <a:extLst>
              <a:ext uri="{FF2B5EF4-FFF2-40B4-BE49-F238E27FC236}">
                <a16:creationId xmlns:a16="http://schemas.microsoft.com/office/drawing/2014/main" xmlns="" id="{22550F16-1666-497A-B99D-00F2F6360A16}"/>
              </a:ext>
            </a:extLst>
          </p:cNvPr>
          <p:cNvGrpSpPr/>
          <p:nvPr/>
        </p:nvGrpSpPr>
        <p:grpSpPr>
          <a:xfrm>
            <a:off x="824483" y="-289137"/>
            <a:ext cx="9945480" cy="1722120"/>
            <a:chOff x="441380" y="1640281"/>
            <a:chExt cx="7459110" cy="1291590"/>
          </a:xfrm>
        </p:grpSpPr>
        <p:sp>
          <p:nvSpPr>
            <p:cNvPr id="129" name="Rectangle: Rounded Corners 128">
              <a:extLst>
                <a:ext uri="{FF2B5EF4-FFF2-40B4-BE49-F238E27FC236}">
                  <a16:creationId xmlns:a16="http://schemas.microsoft.com/office/drawing/2014/main" xmlns="" id="{57E90637-928B-4316-B207-1DAC58A4FCEF}"/>
                </a:ext>
              </a:extLst>
            </p:cNvPr>
            <p:cNvSpPr/>
            <p:nvPr/>
          </p:nvSpPr>
          <p:spPr>
            <a:xfrm>
              <a:off x="911450" y="1998121"/>
              <a:ext cx="6989040" cy="638800"/>
            </a:xfrm>
            <a:prstGeom prst="roundRect">
              <a:avLst>
                <a:gd name="adj" fmla="val 36648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4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xmlns="" id="{286352C9-8F33-428B-9E4D-DA589B6C33B0}"/>
                </a:ext>
              </a:extLst>
            </p:cNvPr>
            <p:cNvGrpSpPr/>
            <p:nvPr/>
          </p:nvGrpSpPr>
          <p:grpSpPr>
            <a:xfrm>
              <a:off x="441380" y="1640281"/>
              <a:ext cx="1291590" cy="1291590"/>
              <a:chOff x="999974" y="1529338"/>
              <a:chExt cx="1291590" cy="1291590"/>
            </a:xfrm>
          </p:grpSpPr>
          <p:pic>
            <p:nvPicPr>
              <p:cNvPr id="132" name="Picture 131" descr="Shape, circle&#10;&#10;Description automatically generated">
                <a:extLst>
                  <a:ext uri="{FF2B5EF4-FFF2-40B4-BE49-F238E27FC236}">
                    <a16:creationId xmlns:a16="http://schemas.microsoft.com/office/drawing/2014/main" xmlns="" id="{918E0CD4-4FBB-4963-A6E7-BE728E1B98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99974" y="1529338"/>
                <a:ext cx="1291590" cy="1291590"/>
              </a:xfrm>
              <a:prstGeom prst="rect">
                <a:avLst/>
              </a:prstGeom>
            </p:spPr>
          </p:pic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xmlns="" id="{00BFA8F0-B8BA-4E02-B4E0-2E38B98D4640}"/>
                  </a:ext>
                </a:extLst>
              </p:cNvPr>
              <p:cNvSpPr txBox="1"/>
              <p:nvPr/>
            </p:nvSpPr>
            <p:spPr>
              <a:xfrm>
                <a:off x="1280102" y="1913523"/>
                <a:ext cx="731334" cy="500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3733" b="1" i="0" u="none" strike="noStrike" kern="0" cap="none" spc="0" normalizeH="0" baseline="0" noProof="0">
                    <a:ln w="28575">
                      <a:solidFill>
                        <a:srgbClr val="FFFFFF"/>
                      </a:solidFill>
                    </a:ln>
                    <a:solidFill>
                      <a:srgbClr val="4C4C4C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01</a:t>
                </a:r>
              </a:p>
            </p:txBody>
          </p:sp>
        </p:grp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xmlns="" id="{5281E26D-6D80-45BD-9FC6-BC5DBE2CEAD4}"/>
                </a:ext>
              </a:extLst>
            </p:cNvPr>
            <p:cNvSpPr txBox="1"/>
            <p:nvPr/>
          </p:nvSpPr>
          <p:spPr>
            <a:xfrm>
              <a:off x="3265073" y="1954150"/>
              <a:ext cx="286100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267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Nhận xét tuần</a:t>
              </a:r>
            </a:p>
          </p:txBody>
        </p:sp>
      </p:grpSp>
      <p:sp>
        <p:nvSpPr>
          <p:cNvPr id="152" name="TextBox 151">
            <a:extLst>
              <a:ext uri="{FF2B5EF4-FFF2-40B4-BE49-F238E27FC236}">
                <a16:creationId xmlns:a16="http://schemas.microsoft.com/office/drawing/2014/main" xmlns="" id="{8D39A651-97D9-4175-8EB2-389809CCB90A}"/>
              </a:ext>
            </a:extLst>
          </p:cNvPr>
          <p:cNvSpPr txBox="1"/>
          <p:nvPr/>
        </p:nvSpPr>
        <p:spPr>
          <a:xfrm>
            <a:off x="3533445" y="1197089"/>
            <a:ext cx="624967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Những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điều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đã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làm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tốt</a:t>
            </a:r>
            <a:endParaRPr kumimoji="0" lang="en-US" sz="4267" b="1" i="0" u="none" strike="noStrike" kern="0" cap="none" spc="0" normalizeH="0" baseline="0" noProof="0" dirty="0">
              <a:ln>
                <a:noFill/>
              </a:ln>
              <a:solidFill>
                <a:srgbClr val="BBDED6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53" name="Picture 152">
            <a:extLst>
              <a:ext uri="{FF2B5EF4-FFF2-40B4-BE49-F238E27FC236}">
                <a16:creationId xmlns:a16="http://schemas.microsoft.com/office/drawing/2014/main" xmlns="" id="{DB3E2533-04CC-4355-870C-35FCAF2D0C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6163" y="5068999"/>
            <a:ext cx="2084068" cy="1953813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A5F7C223-4EC0-41D1-8B94-3408A25A1051}"/>
              </a:ext>
            </a:extLst>
          </p:cNvPr>
          <p:cNvGrpSpPr/>
          <p:nvPr/>
        </p:nvGrpSpPr>
        <p:grpSpPr>
          <a:xfrm>
            <a:off x="1197987" y="2298816"/>
            <a:ext cx="3006372" cy="2001558"/>
            <a:chOff x="898490" y="1730010"/>
            <a:chExt cx="2254779" cy="1501168"/>
          </a:xfrm>
        </p:grpSpPr>
        <p:grpSp>
          <p:nvGrpSpPr>
            <p:cNvPr id="134" name="Google Shape;2037;p62">
              <a:extLst>
                <a:ext uri="{FF2B5EF4-FFF2-40B4-BE49-F238E27FC236}">
                  <a16:creationId xmlns:a16="http://schemas.microsoft.com/office/drawing/2014/main" xmlns="" id="{81AED27A-E5F4-4060-A6B8-E9F796B12418}"/>
                </a:ext>
              </a:extLst>
            </p:cNvPr>
            <p:cNvGrpSpPr/>
            <p:nvPr/>
          </p:nvGrpSpPr>
          <p:grpSpPr>
            <a:xfrm>
              <a:off x="898490" y="1730010"/>
              <a:ext cx="2254779" cy="1501168"/>
              <a:chOff x="5639368" y="2405490"/>
              <a:chExt cx="1383252" cy="1158637"/>
            </a:xfrm>
          </p:grpSpPr>
          <p:sp>
            <p:nvSpPr>
              <p:cNvPr id="135" name="Google Shape;2038;p62">
                <a:extLst>
                  <a:ext uri="{FF2B5EF4-FFF2-40B4-BE49-F238E27FC236}">
                    <a16:creationId xmlns:a16="http://schemas.microsoft.com/office/drawing/2014/main" xmlns="" id="{08BCE432-65A6-4084-8096-7B0D55895F48}"/>
                  </a:ext>
                </a:extLst>
              </p:cNvPr>
              <p:cNvSpPr/>
              <p:nvPr/>
            </p:nvSpPr>
            <p:spPr>
              <a:xfrm>
                <a:off x="5752064" y="2461449"/>
                <a:ext cx="1160152" cy="1102676"/>
              </a:xfrm>
              <a:custGeom>
                <a:avLst/>
                <a:gdLst/>
                <a:ahLst/>
                <a:cxnLst/>
                <a:rect l="l" t="t" r="r" b="b"/>
                <a:pathLst>
                  <a:path w="31347" h="29794" extrusionOk="0">
                    <a:moveTo>
                      <a:pt x="1" y="0"/>
                    </a:moveTo>
                    <a:lnTo>
                      <a:pt x="1" y="29793"/>
                    </a:lnTo>
                    <a:lnTo>
                      <a:pt x="22376" y="29793"/>
                    </a:lnTo>
                    <a:lnTo>
                      <a:pt x="31346" y="20802"/>
                    </a:lnTo>
                    <a:lnTo>
                      <a:pt x="313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36" name="Google Shape;2039;p62">
                <a:extLst>
                  <a:ext uri="{FF2B5EF4-FFF2-40B4-BE49-F238E27FC236}">
                    <a16:creationId xmlns:a16="http://schemas.microsoft.com/office/drawing/2014/main" xmlns="" id="{E0D75B91-6AD9-41A8-A524-3975E0D42110}"/>
                  </a:ext>
                </a:extLst>
              </p:cNvPr>
              <p:cNvSpPr/>
              <p:nvPr/>
            </p:nvSpPr>
            <p:spPr>
              <a:xfrm>
                <a:off x="6580165" y="3231333"/>
                <a:ext cx="332054" cy="332794"/>
              </a:xfrm>
              <a:custGeom>
                <a:avLst/>
                <a:gdLst/>
                <a:ahLst/>
                <a:cxnLst/>
                <a:rect l="l" t="t" r="r" b="b"/>
                <a:pathLst>
                  <a:path w="8972" h="8992" extrusionOk="0">
                    <a:moveTo>
                      <a:pt x="1" y="0"/>
                    </a:moveTo>
                    <a:lnTo>
                      <a:pt x="1" y="8991"/>
                    </a:lnTo>
                    <a:lnTo>
                      <a:pt x="897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37" name="Google Shape;2040;p62">
                <a:extLst>
                  <a:ext uri="{FF2B5EF4-FFF2-40B4-BE49-F238E27FC236}">
                    <a16:creationId xmlns:a16="http://schemas.microsoft.com/office/drawing/2014/main" xmlns="" id="{0C0E8EEA-ABA1-4019-AEFD-BD642035BE13}"/>
                  </a:ext>
                </a:extLst>
              </p:cNvPr>
              <p:cNvSpPr/>
              <p:nvPr/>
            </p:nvSpPr>
            <p:spPr>
              <a:xfrm>
                <a:off x="5639368" y="2405490"/>
                <a:ext cx="322209" cy="322209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706" extrusionOk="0">
                    <a:moveTo>
                      <a:pt x="6519" y="0"/>
                    </a:moveTo>
                    <a:lnTo>
                      <a:pt x="1" y="6498"/>
                    </a:lnTo>
                    <a:lnTo>
                      <a:pt x="2208" y="8705"/>
                    </a:lnTo>
                    <a:lnTo>
                      <a:pt x="8706" y="2207"/>
                    </a:lnTo>
                    <a:lnTo>
                      <a:pt x="6519" y="0"/>
                    </a:lnTo>
                    <a:close/>
                  </a:path>
                </a:pathLst>
              </a:custGeom>
              <a:solidFill>
                <a:srgbClr val="D2AE7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38" name="Google Shape;2041;p62">
                <a:extLst>
                  <a:ext uri="{FF2B5EF4-FFF2-40B4-BE49-F238E27FC236}">
                    <a16:creationId xmlns:a16="http://schemas.microsoft.com/office/drawing/2014/main" xmlns="" id="{427BE848-BDD1-42A5-8C76-56783AB00CC5}"/>
                  </a:ext>
                </a:extLst>
              </p:cNvPr>
              <p:cNvSpPr/>
              <p:nvPr/>
            </p:nvSpPr>
            <p:spPr>
              <a:xfrm>
                <a:off x="5639368" y="2405490"/>
                <a:ext cx="322209" cy="322209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706" extrusionOk="0">
                    <a:moveTo>
                      <a:pt x="6519" y="0"/>
                    </a:moveTo>
                    <a:lnTo>
                      <a:pt x="1" y="6498"/>
                    </a:lnTo>
                    <a:lnTo>
                      <a:pt x="2208" y="8705"/>
                    </a:lnTo>
                    <a:lnTo>
                      <a:pt x="8706" y="2207"/>
                    </a:lnTo>
                    <a:lnTo>
                      <a:pt x="651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39" name="Google Shape;2042;p62">
                <a:extLst>
                  <a:ext uri="{FF2B5EF4-FFF2-40B4-BE49-F238E27FC236}">
                    <a16:creationId xmlns:a16="http://schemas.microsoft.com/office/drawing/2014/main" xmlns="" id="{ED1DDD36-313A-4E6B-B83A-647D80E53027}"/>
                  </a:ext>
                </a:extLst>
              </p:cNvPr>
              <p:cNvSpPr/>
              <p:nvPr/>
            </p:nvSpPr>
            <p:spPr>
              <a:xfrm>
                <a:off x="6700411" y="2405490"/>
                <a:ext cx="322209" cy="322209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706" extrusionOk="0">
                    <a:moveTo>
                      <a:pt x="2208" y="0"/>
                    </a:moveTo>
                    <a:lnTo>
                      <a:pt x="1" y="2207"/>
                    </a:lnTo>
                    <a:lnTo>
                      <a:pt x="6499" y="8705"/>
                    </a:lnTo>
                    <a:lnTo>
                      <a:pt x="8706" y="6498"/>
                    </a:lnTo>
                    <a:lnTo>
                      <a:pt x="22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4E24F04C-F560-4B98-A81D-A85D9AD31342}"/>
                </a:ext>
              </a:extLst>
            </p:cNvPr>
            <p:cNvSpPr txBox="1"/>
            <p:nvPr/>
          </p:nvSpPr>
          <p:spPr>
            <a:xfrm>
              <a:off x="1255044" y="1955760"/>
              <a:ext cx="1677181" cy="930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733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Vào</a:t>
              </a:r>
              <a:r>
                <a:rPr kumimoji="0" lang="en-US" sz="3733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733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học</a:t>
              </a:r>
              <a:r>
                <a:rPr kumimoji="0" lang="en-US" sz="3733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733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đúng</a:t>
              </a:r>
              <a:r>
                <a:rPr kumimoji="0" lang="en-US" sz="3733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733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giờ</a:t>
              </a:r>
              <a:endPara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755E2092-1658-4544-AC6C-BF336C3BF9A3}"/>
              </a:ext>
            </a:extLst>
          </p:cNvPr>
          <p:cNvGrpSpPr/>
          <p:nvPr/>
        </p:nvGrpSpPr>
        <p:grpSpPr>
          <a:xfrm>
            <a:off x="4547561" y="2355012"/>
            <a:ext cx="3006372" cy="2001557"/>
            <a:chOff x="3410670" y="1766259"/>
            <a:chExt cx="2254779" cy="1501168"/>
          </a:xfrm>
        </p:grpSpPr>
        <p:grpSp>
          <p:nvGrpSpPr>
            <p:cNvPr id="140" name="Google Shape;2037;p62">
              <a:extLst>
                <a:ext uri="{FF2B5EF4-FFF2-40B4-BE49-F238E27FC236}">
                  <a16:creationId xmlns:a16="http://schemas.microsoft.com/office/drawing/2014/main" xmlns="" id="{5CC7322D-77FE-4427-9FD3-5D94F449ACA9}"/>
                </a:ext>
              </a:extLst>
            </p:cNvPr>
            <p:cNvGrpSpPr/>
            <p:nvPr/>
          </p:nvGrpSpPr>
          <p:grpSpPr>
            <a:xfrm>
              <a:off x="3410670" y="1766259"/>
              <a:ext cx="2254779" cy="1501168"/>
              <a:chOff x="5639368" y="2405490"/>
              <a:chExt cx="1383252" cy="1158637"/>
            </a:xfrm>
          </p:grpSpPr>
          <p:sp>
            <p:nvSpPr>
              <p:cNvPr id="141" name="Google Shape;2038;p62">
                <a:extLst>
                  <a:ext uri="{FF2B5EF4-FFF2-40B4-BE49-F238E27FC236}">
                    <a16:creationId xmlns:a16="http://schemas.microsoft.com/office/drawing/2014/main" xmlns="" id="{66C3E59D-B2D3-4B08-856A-5FCE4A209CBC}"/>
                  </a:ext>
                </a:extLst>
              </p:cNvPr>
              <p:cNvSpPr/>
              <p:nvPr/>
            </p:nvSpPr>
            <p:spPr>
              <a:xfrm>
                <a:off x="5752064" y="2461449"/>
                <a:ext cx="1160152" cy="1102676"/>
              </a:xfrm>
              <a:custGeom>
                <a:avLst/>
                <a:gdLst/>
                <a:ahLst/>
                <a:cxnLst/>
                <a:rect l="l" t="t" r="r" b="b"/>
                <a:pathLst>
                  <a:path w="31347" h="29794" extrusionOk="0">
                    <a:moveTo>
                      <a:pt x="1" y="0"/>
                    </a:moveTo>
                    <a:lnTo>
                      <a:pt x="1" y="29793"/>
                    </a:lnTo>
                    <a:lnTo>
                      <a:pt x="22376" y="29793"/>
                    </a:lnTo>
                    <a:lnTo>
                      <a:pt x="31346" y="20802"/>
                    </a:lnTo>
                    <a:lnTo>
                      <a:pt x="31346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42" name="Google Shape;2039;p62">
                <a:extLst>
                  <a:ext uri="{FF2B5EF4-FFF2-40B4-BE49-F238E27FC236}">
                    <a16:creationId xmlns:a16="http://schemas.microsoft.com/office/drawing/2014/main" xmlns="" id="{D842545B-8680-48B8-A5F2-BC0270273D64}"/>
                  </a:ext>
                </a:extLst>
              </p:cNvPr>
              <p:cNvSpPr/>
              <p:nvPr/>
            </p:nvSpPr>
            <p:spPr>
              <a:xfrm>
                <a:off x="6580165" y="3231333"/>
                <a:ext cx="332054" cy="332794"/>
              </a:xfrm>
              <a:custGeom>
                <a:avLst/>
                <a:gdLst/>
                <a:ahLst/>
                <a:cxnLst/>
                <a:rect l="l" t="t" r="r" b="b"/>
                <a:pathLst>
                  <a:path w="8972" h="8992" extrusionOk="0">
                    <a:moveTo>
                      <a:pt x="1" y="0"/>
                    </a:moveTo>
                    <a:lnTo>
                      <a:pt x="1" y="8991"/>
                    </a:lnTo>
                    <a:lnTo>
                      <a:pt x="897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43" name="Google Shape;2040;p62">
                <a:extLst>
                  <a:ext uri="{FF2B5EF4-FFF2-40B4-BE49-F238E27FC236}">
                    <a16:creationId xmlns:a16="http://schemas.microsoft.com/office/drawing/2014/main" xmlns="" id="{F233A6D2-A16A-4E23-8080-F2EB176CC7D4}"/>
                  </a:ext>
                </a:extLst>
              </p:cNvPr>
              <p:cNvSpPr/>
              <p:nvPr/>
            </p:nvSpPr>
            <p:spPr>
              <a:xfrm>
                <a:off x="5639368" y="2405490"/>
                <a:ext cx="322209" cy="322209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706" extrusionOk="0">
                    <a:moveTo>
                      <a:pt x="6519" y="0"/>
                    </a:moveTo>
                    <a:lnTo>
                      <a:pt x="1" y="6498"/>
                    </a:lnTo>
                    <a:lnTo>
                      <a:pt x="2208" y="8705"/>
                    </a:lnTo>
                    <a:lnTo>
                      <a:pt x="8706" y="2207"/>
                    </a:lnTo>
                    <a:lnTo>
                      <a:pt x="6519" y="0"/>
                    </a:lnTo>
                    <a:close/>
                  </a:path>
                </a:pathLst>
              </a:custGeom>
              <a:solidFill>
                <a:srgbClr val="D2AE7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44" name="Google Shape;2041;p62">
                <a:extLst>
                  <a:ext uri="{FF2B5EF4-FFF2-40B4-BE49-F238E27FC236}">
                    <a16:creationId xmlns:a16="http://schemas.microsoft.com/office/drawing/2014/main" xmlns="" id="{C205F24C-2ADC-4BE1-A530-0A19F4CAD626}"/>
                  </a:ext>
                </a:extLst>
              </p:cNvPr>
              <p:cNvSpPr/>
              <p:nvPr/>
            </p:nvSpPr>
            <p:spPr>
              <a:xfrm>
                <a:off x="5639368" y="2405490"/>
                <a:ext cx="322209" cy="322209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706" extrusionOk="0">
                    <a:moveTo>
                      <a:pt x="6519" y="0"/>
                    </a:moveTo>
                    <a:lnTo>
                      <a:pt x="1" y="6498"/>
                    </a:lnTo>
                    <a:lnTo>
                      <a:pt x="2208" y="8705"/>
                    </a:lnTo>
                    <a:lnTo>
                      <a:pt x="8706" y="2207"/>
                    </a:lnTo>
                    <a:lnTo>
                      <a:pt x="651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45" name="Google Shape;2042;p62">
                <a:extLst>
                  <a:ext uri="{FF2B5EF4-FFF2-40B4-BE49-F238E27FC236}">
                    <a16:creationId xmlns:a16="http://schemas.microsoft.com/office/drawing/2014/main" xmlns="" id="{3C7A6844-AC8E-411C-8272-FCB387BE51F5}"/>
                  </a:ext>
                </a:extLst>
              </p:cNvPr>
              <p:cNvSpPr/>
              <p:nvPr/>
            </p:nvSpPr>
            <p:spPr>
              <a:xfrm>
                <a:off x="6700411" y="2405490"/>
                <a:ext cx="322209" cy="322209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706" extrusionOk="0">
                    <a:moveTo>
                      <a:pt x="2208" y="0"/>
                    </a:moveTo>
                    <a:lnTo>
                      <a:pt x="1" y="2207"/>
                    </a:lnTo>
                    <a:lnTo>
                      <a:pt x="6499" y="8705"/>
                    </a:lnTo>
                    <a:lnTo>
                      <a:pt x="8706" y="6498"/>
                    </a:lnTo>
                    <a:lnTo>
                      <a:pt x="22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p:grp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xmlns="" id="{97E88BBE-F1A1-4A03-A35C-7775C1B0701F}"/>
                </a:ext>
              </a:extLst>
            </p:cNvPr>
            <p:cNvSpPr txBox="1"/>
            <p:nvPr/>
          </p:nvSpPr>
          <p:spPr>
            <a:xfrm>
              <a:off x="3732691" y="2003024"/>
              <a:ext cx="1677181" cy="930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733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Tích cực phát biểu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D48BC030-4EFB-462B-BF8E-68A6E46FE864}"/>
              </a:ext>
            </a:extLst>
          </p:cNvPr>
          <p:cNvGrpSpPr/>
          <p:nvPr/>
        </p:nvGrpSpPr>
        <p:grpSpPr>
          <a:xfrm>
            <a:off x="7694821" y="2298816"/>
            <a:ext cx="3006372" cy="2001558"/>
            <a:chOff x="5771115" y="1724111"/>
            <a:chExt cx="2254779" cy="1501168"/>
          </a:xfrm>
        </p:grpSpPr>
        <p:grpSp>
          <p:nvGrpSpPr>
            <p:cNvPr id="146" name="Google Shape;2037;p62">
              <a:extLst>
                <a:ext uri="{FF2B5EF4-FFF2-40B4-BE49-F238E27FC236}">
                  <a16:creationId xmlns:a16="http://schemas.microsoft.com/office/drawing/2014/main" xmlns="" id="{5FA11FBC-1D37-4CB4-886D-6ACD30B662F9}"/>
                </a:ext>
              </a:extLst>
            </p:cNvPr>
            <p:cNvGrpSpPr/>
            <p:nvPr/>
          </p:nvGrpSpPr>
          <p:grpSpPr>
            <a:xfrm>
              <a:off x="5771115" y="1724111"/>
              <a:ext cx="2254779" cy="1501168"/>
              <a:chOff x="5639368" y="2405490"/>
              <a:chExt cx="1383252" cy="1158637"/>
            </a:xfrm>
            <a:solidFill>
              <a:schemeClr val="accent4"/>
            </a:solidFill>
          </p:grpSpPr>
          <p:sp>
            <p:nvSpPr>
              <p:cNvPr id="147" name="Google Shape;2038;p62">
                <a:extLst>
                  <a:ext uri="{FF2B5EF4-FFF2-40B4-BE49-F238E27FC236}">
                    <a16:creationId xmlns:a16="http://schemas.microsoft.com/office/drawing/2014/main" xmlns="" id="{B311A772-7764-408B-9A1B-1C28C06D96FF}"/>
                  </a:ext>
                </a:extLst>
              </p:cNvPr>
              <p:cNvSpPr/>
              <p:nvPr/>
            </p:nvSpPr>
            <p:spPr>
              <a:xfrm>
                <a:off x="5752064" y="2461449"/>
                <a:ext cx="1160152" cy="1102676"/>
              </a:xfrm>
              <a:custGeom>
                <a:avLst/>
                <a:gdLst/>
                <a:ahLst/>
                <a:cxnLst/>
                <a:rect l="l" t="t" r="r" b="b"/>
                <a:pathLst>
                  <a:path w="31347" h="29794" extrusionOk="0">
                    <a:moveTo>
                      <a:pt x="1" y="0"/>
                    </a:moveTo>
                    <a:lnTo>
                      <a:pt x="1" y="29793"/>
                    </a:lnTo>
                    <a:lnTo>
                      <a:pt x="22376" y="29793"/>
                    </a:lnTo>
                    <a:lnTo>
                      <a:pt x="31346" y="20802"/>
                    </a:lnTo>
                    <a:lnTo>
                      <a:pt x="3134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48" name="Google Shape;2039;p62">
                <a:extLst>
                  <a:ext uri="{FF2B5EF4-FFF2-40B4-BE49-F238E27FC236}">
                    <a16:creationId xmlns:a16="http://schemas.microsoft.com/office/drawing/2014/main" xmlns="" id="{82EB1C47-05B5-49D8-B5A4-C797460810F4}"/>
                  </a:ext>
                </a:extLst>
              </p:cNvPr>
              <p:cNvSpPr/>
              <p:nvPr/>
            </p:nvSpPr>
            <p:spPr>
              <a:xfrm>
                <a:off x="6580165" y="3231333"/>
                <a:ext cx="332054" cy="332794"/>
              </a:xfrm>
              <a:custGeom>
                <a:avLst/>
                <a:gdLst/>
                <a:ahLst/>
                <a:cxnLst/>
                <a:rect l="l" t="t" r="r" b="b"/>
                <a:pathLst>
                  <a:path w="8972" h="8992" extrusionOk="0">
                    <a:moveTo>
                      <a:pt x="1" y="0"/>
                    </a:moveTo>
                    <a:lnTo>
                      <a:pt x="1" y="8991"/>
                    </a:lnTo>
                    <a:lnTo>
                      <a:pt x="89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49" name="Google Shape;2040;p62">
                <a:extLst>
                  <a:ext uri="{FF2B5EF4-FFF2-40B4-BE49-F238E27FC236}">
                    <a16:creationId xmlns:a16="http://schemas.microsoft.com/office/drawing/2014/main" xmlns="" id="{6F9E285E-96B9-4ED6-8515-C6BF0486F7C5}"/>
                  </a:ext>
                </a:extLst>
              </p:cNvPr>
              <p:cNvSpPr/>
              <p:nvPr/>
            </p:nvSpPr>
            <p:spPr>
              <a:xfrm>
                <a:off x="5639368" y="2405490"/>
                <a:ext cx="322209" cy="322209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706" extrusionOk="0">
                    <a:moveTo>
                      <a:pt x="6519" y="0"/>
                    </a:moveTo>
                    <a:lnTo>
                      <a:pt x="1" y="6498"/>
                    </a:lnTo>
                    <a:lnTo>
                      <a:pt x="2208" y="8705"/>
                    </a:lnTo>
                    <a:lnTo>
                      <a:pt x="8706" y="2207"/>
                    </a:lnTo>
                    <a:lnTo>
                      <a:pt x="651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50" name="Google Shape;2041;p62">
                <a:extLst>
                  <a:ext uri="{FF2B5EF4-FFF2-40B4-BE49-F238E27FC236}">
                    <a16:creationId xmlns:a16="http://schemas.microsoft.com/office/drawing/2014/main" xmlns="" id="{5616B33D-2309-4629-B1FA-4A0E18BCDBF1}"/>
                  </a:ext>
                </a:extLst>
              </p:cNvPr>
              <p:cNvSpPr/>
              <p:nvPr/>
            </p:nvSpPr>
            <p:spPr>
              <a:xfrm>
                <a:off x="5639368" y="2405490"/>
                <a:ext cx="322209" cy="322209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706" extrusionOk="0">
                    <a:moveTo>
                      <a:pt x="6519" y="0"/>
                    </a:moveTo>
                    <a:lnTo>
                      <a:pt x="1" y="6498"/>
                    </a:lnTo>
                    <a:lnTo>
                      <a:pt x="2208" y="8705"/>
                    </a:lnTo>
                    <a:lnTo>
                      <a:pt x="8706" y="2207"/>
                    </a:lnTo>
                    <a:lnTo>
                      <a:pt x="651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51" name="Google Shape;2042;p62">
                <a:extLst>
                  <a:ext uri="{FF2B5EF4-FFF2-40B4-BE49-F238E27FC236}">
                    <a16:creationId xmlns:a16="http://schemas.microsoft.com/office/drawing/2014/main" xmlns="" id="{8F581960-6287-4908-8B37-0B605E8F4A70}"/>
                  </a:ext>
                </a:extLst>
              </p:cNvPr>
              <p:cNvSpPr/>
              <p:nvPr/>
            </p:nvSpPr>
            <p:spPr>
              <a:xfrm>
                <a:off x="6700411" y="2405490"/>
                <a:ext cx="322209" cy="322209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706" extrusionOk="0">
                    <a:moveTo>
                      <a:pt x="2208" y="0"/>
                    </a:moveTo>
                    <a:lnTo>
                      <a:pt x="1" y="2207"/>
                    </a:lnTo>
                    <a:lnTo>
                      <a:pt x="6499" y="8705"/>
                    </a:lnTo>
                    <a:lnTo>
                      <a:pt x="8706" y="6498"/>
                    </a:lnTo>
                    <a:lnTo>
                      <a:pt x="22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p:grp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xmlns="" id="{5A85D6A9-16B8-4E5A-BADD-214986457200}"/>
                </a:ext>
              </a:extLst>
            </p:cNvPr>
            <p:cNvSpPr txBox="1"/>
            <p:nvPr/>
          </p:nvSpPr>
          <p:spPr>
            <a:xfrm>
              <a:off x="6106546" y="1872656"/>
              <a:ext cx="1751579" cy="930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733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Chú</a:t>
              </a:r>
              <a:r>
                <a:rPr kumimoji="0" lang="en-US" sz="3733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ý </a:t>
              </a:r>
              <a:r>
                <a:rPr kumimoji="0" lang="en-US" sz="3733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nghe</a:t>
              </a:r>
              <a:r>
                <a:rPr kumimoji="0" lang="en-US" sz="3733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733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giảng</a:t>
              </a:r>
              <a:endPara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AE0FB780-BE6F-4EF4-8D97-1A80490D2E1B}"/>
              </a:ext>
            </a:extLst>
          </p:cNvPr>
          <p:cNvGrpSpPr/>
          <p:nvPr/>
        </p:nvGrpSpPr>
        <p:grpSpPr>
          <a:xfrm>
            <a:off x="1197987" y="4671087"/>
            <a:ext cx="3006372" cy="2001557"/>
            <a:chOff x="898490" y="3503316"/>
            <a:chExt cx="2254779" cy="1501168"/>
          </a:xfrm>
        </p:grpSpPr>
        <p:grpSp>
          <p:nvGrpSpPr>
            <p:cNvPr id="157" name="Google Shape;2037;p62">
              <a:extLst>
                <a:ext uri="{FF2B5EF4-FFF2-40B4-BE49-F238E27FC236}">
                  <a16:creationId xmlns:a16="http://schemas.microsoft.com/office/drawing/2014/main" xmlns="" id="{24F66FA4-4877-4960-9014-93C05844C66B}"/>
                </a:ext>
              </a:extLst>
            </p:cNvPr>
            <p:cNvGrpSpPr/>
            <p:nvPr/>
          </p:nvGrpSpPr>
          <p:grpSpPr>
            <a:xfrm>
              <a:off x="898490" y="3503316"/>
              <a:ext cx="2254779" cy="1501168"/>
              <a:chOff x="5639368" y="2405490"/>
              <a:chExt cx="1383252" cy="1158637"/>
            </a:xfrm>
          </p:grpSpPr>
          <p:sp>
            <p:nvSpPr>
              <p:cNvPr id="158" name="Google Shape;2038;p62">
                <a:extLst>
                  <a:ext uri="{FF2B5EF4-FFF2-40B4-BE49-F238E27FC236}">
                    <a16:creationId xmlns:a16="http://schemas.microsoft.com/office/drawing/2014/main" xmlns="" id="{8B345B87-3CB9-4419-A1EF-C9767F81CA7B}"/>
                  </a:ext>
                </a:extLst>
              </p:cNvPr>
              <p:cNvSpPr/>
              <p:nvPr/>
            </p:nvSpPr>
            <p:spPr>
              <a:xfrm>
                <a:off x="5752064" y="2461449"/>
                <a:ext cx="1160152" cy="1102676"/>
              </a:xfrm>
              <a:custGeom>
                <a:avLst/>
                <a:gdLst/>
                <a:ahLst/>
                <a:cxnLst/>
                <a:rect l="l" t="t" r="r" b="b"/>
                <a:pathLst>
                  <a:path w="31347" h="29794" extrusionOk="0">
                    <a:moveTo>
                      <a:pt x="1" y="0"/>
                    </a:moveTo>
                    <a:lnTo>
                      <a:pt x="1" y="29793"/>
                    </a:lnTo>
                    <a:lnTo>
                      <a:pt x="22376" y="29793"/>
                    </a:lnTo>
                    <a:lnTo>
                      <a:pt x="31346" y="20802"/>
                    </a:lnTo>
                    <a:lnTo>
                      <a:pt x="313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59" name="Google Shape;2039;p62">
                <a:extLst>
                  <a:ext uri="{FF2B5EF4-FFF2-40B4-BE49-F238E27FC236}">
                    <a16:creationId xmlns:a16="http://schemas.microsoft.com/office/drawing/2014/main" xmlns="" id="{44951028-D766-4A95-96C6-A26A727CC2B2}"/>
                  </a:ext>
                </a:extLst>
              </p:cNvPr>
              <p:cNvSpPr/>
              <p:nvPr/>
            </p:nvSpPr>
            <p:spPr>
              <a:xfrm>
                <a:off x="6580165" y="3231333"/>
                <a:ext cx="332054" cy="332794"/>
              </a:xfrm>
              <a:custGeom>
                <a:avLst/>
                <a:gdLst/>
                <a:ahLst/>
                <a:cxnLst/>
                <a:rect l="l" t="t" r="r" b="b"/>
                <a:pathLst>
                  <a:path w="8972" h="8992" extrusionOk="0">
                    <a:moveTo>
                      <a:pt x="1" y="0"/>
                    </a:moveTo>
                    <a:lnTo>
                      <a:pt x="1" y="8991"/>
                    </a:lnTo>
                    <a:lnTo>
                      <a:pt x="897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60" name="Google Shape;2040;p62">
                <a:extLst>
                  <a:ext uri="{FF2B5EF4-FFF2-40B4-BE49-F238E27FC236}">
                    <a16:creationId xmlns:a16="http://schemas.microsoft.com/office/drawing/2014/main" xmlns="" id="{E2D95B41-92CB-4470-8FB1-944E97A3F8E0}"/>
                  </a:ext>
                </a:extLst>
              </p:cNvPr>
              <p:cNvSpPr/>
              <p:nvPr/>
            </p:nvSpPr>
            <p:spPr>
              <a:xfrm>
                <a:off x="5639368" y="2405490"/>
                <a:ext cx="322209" cy="322209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706" extrusionOk="0">
                    <a:moveTo>
                      <a:pt x="6519" y="0"/>
                    </a:moveTo>
                    <a:lnTo>
                      <a:pt x="1" y="6498"/>
                    </a:lnTo>
                    <a:lnTo>
                      <a:pt x="2208" y="8705"/>
                    </a:lnTo>
                    <a:lnTo>
                      <a:pt x="8706" y="2207"/>
                    </a:lnTo>
                    <a:lnTo>
                      <a:pt x="6519" y="0"/>
                    </a:lnTo>
                    <a:close/>
                  </a:path>
                </a:pathLst>
              </a:custGeom>
              <a:solidFill>
                <a:srgbClr val="D2AE7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61" name="Google Shape;2041;p62">
                <a:extLst>
                  <a:ext uri="{FF2B5EF4-FFF2-40B4-BE49-F238E27FC236}">
                    <a16:creationId xmlns:a16="http://schemas.microsoft.com/office/drawing/2014/main" xmlns="" id="{867C41AA-6EF0-4562-A60C-00F1D066B475}"/>
                  </a:ext>
                </a:extLst>
              </p:cNvPr>
              <p:cNvSpPr/>
              <p:nvPr/>
            </p:nvSpPr>
            <p:spPr>
              <a:xfrm>
                <a:off x="5639368" y="2405490"/>
                <a:ext cx="322209" cy="322209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706" extrusionOk="0">
                    <a:moveTo>
                      <a:pt x="6519" y="0"/>
                    </a:moveTo>
                    <a:lnTo>
                      <a:pt x="1" y="6498"/>
                    </a:lnTo>
                    <a:lnTo>
                      <a:pt x="2208" y="8705"/>
                    </a:lnTo>
                    <a:lnTo>
                      <a:pt x="8706" y="2207"/>
                    </a:lnTo>
                    <a:lnTo>
                      <a:pt x="651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62" name="Google Shape;2042;p62">
                <a:extLst>
                  <a:ext uri="{FF2B5EF4-FFF2-40B4-BE49-F238E27FC236}">
                    <a16:creationId xmlns:a16="http://schemas.microsoft.com/office/drawing/2014/main" xmlns="" id="{89A8E4F9-77E8-4C77-A467-236E507F2D1C}"/>
                  </a:ext>
                </a:extLst>
              </p:cNvPr>
              <p:cNvSpPr/>
              <p:nvPr/>
            </p:nvSpPr>
            <p:spPr>
              <a:xfrm>
                <a:off x="6700411" y="2405490"/>
                <a:ext cx="322209" cy="322209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706" extrusionOk="0">
                    <a:moveTo>
                      <a:pt x="2208" y="0"/>
                    </a:moveTo>
                    <a:lnTo>
                      <a:pt x="1" y="2207"/>
                    </a:lnTo>
                    <a:lnTo>
                      <a:pt x="6499" y="8705"/>
                    </a:lnTo>
                    <a:lnTo>
                      <a:pt x="8706" y="6498"/>
                    </a:lnTo>
                    <a:lnTo>
                      <a:pt x="22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p:grp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xmlns="" id="{4F77A090-7BE9-4C5E-8D7F-D1B718F0CA1A}"/>
                </a:ext>
              </a:extLst>
            </p:cNvPr>
            <p:cNvSpPr txBox="1"/>
            <p:nvPr/>
          </p:nvSpPr>
          <p:spPr>
            <a:xfrm>
              <a:off x="1255044" y="3729066"/>
              <a:ext cx="1677181" cy="930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733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Học tập có tiến bộ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93441FDF-11D9-4386-91FF-961CC2D86947}"/>
              </a:ext>
            </a:extLst>
          </p:cNvPr>
          <p:cNvGrpSpPr/>
          <p:nvPr/>
        </p:nvGrpSpPr>
        <p:grpSpPr>
          <a:xfrm>
            <a:off x="4533382" y="4696286"/>
            <a:ext cx="3030503" cy="2130745"/>
            <a:chOff x="3400036" y="3522214"/>
            <a:chExt cx="2272877" cy="1598059"/>
          </a:xfrm>
        </p:grpSpPr>
        <p:grpSp>
          <p:nvGrpSpPr>
            <p:cNvPr id="164" name="Google Shape;2037;p62">
              <a:extLst>
                <a:ext uri="{FF2B5EF4-FFF2-40B4-BE49-F238E27FC236}">
                  <a16:creationId xmlns:a16="http://schemas.microsoft.com/office/drawing/2014/main" xmlns="" id="{9FE5641C-27CE-4C4D-89AD-25A7FD6343E4}"/>
                </a:ext>
              </a:extLst>
            </p:cNvPr>
            <p:cNvGrpSpPr/>
            <p:nvPr/>
          </p:nvGrpSpPr>
          <p:grpSpPr>
            <a:xfrm>
              <a:off x="3418134" y="3522214"/>
              <a:ext cx="2254779" cy="1501168"/>
              <a:chOff x="5639368" y="2405490"/>
              <a:chExt cx="1383252" cy="1158637"/>
            </a:xfrm>
          </p:grpSpPr>
          <p:sp>
            <p:nvSpPr>
              <p:cNvPr id="165" name="Google Shape;2038;p62">
                <a:extLst>
                  <a:ext uri="{FF2B5EF4-FFF2-40B4-BE49-F238E27FC236}">
                    <a16:creationId xmlns:a16="http://schemas.microsoft.com/office/drawing/2014/main" xmlns="" id="{FC6130AB-3255-41E0-8162-D6053BC1A7F5}"/>
                  </a:ext>
                </a:extLst>
              </p:cNvPr>
              <p:cNvSpPr/>
              <p:nvPr/>
            </p:nvSpPr>
            <p:spPr>
              <a:xfrm>
                <a:off x="5752064" y="2461449"/>
                <a:ext cx="1160152" cy="1102676"/>
              </a:xfrm>
              <a:custGeom>
                <a:avLst/>
                <a:gdLst/>
                <a:ahLst/>
                <a:cxnLst/>
                <a:rect l="l" t="t" r="r" b="b"/>
                <a:pathLst>
                  <a:path w="31347" h="29794" extrusionOk="0">
                    <a:moveTo>
                      <a:pt x="1" y="0"/>
                    </a:moveTo>
                    <a:lnTo>
                      <a:pt x="1" y="29793"/>
                    </a:lnTo>
                    <a:lnTo>
                      <a:pt x="22376" y="29793"/>
                    </a:lnTo>
                    <a:lnTo>
                      <a:pt x="31346" y="20802"/>
                    </a:lnTo>
                    <a:lnTo>
                      <a:pt x="31346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66" name="Google Shape;2039;p62">
                <a:extLst>
                  <a:ext uri="{FF2B5EF4-FFF2-40B4-BE49-F238E27FC236}">
                    <a16:creationId xmlns:a16="http://schemas.microsoft.com/office/drawing/2014/main" xmlns="" id="{4D16F2FC-2582-42B4-97BB-329B87E93C94}"/>
                  </a:ext>
                </a:extLst>
              </p:cNvPr>
              <p:cNvSpPr/>
              <p:nvPr/>
            </p:nvSpPr>
            <p:spPr>
              <a:xfrm>
                <a:off x="6580165" y="3231333"/>
                <a:ext cx="332054" cy="332794"/>
              </a:xfrm>
              <a:custGeom>
                <a:avLst/>
                <a:gdLst/>
                <a:ahLst/>
                <a:cxnLst/>
                <a:rect l="l" t="t" r="r" b="b"/>
                <a:pathLst>
                  <a:path w="8972" h="8992" extrusionOk="0">
                    <a:moveTo>
                      <a:pt x="1" y="0"/>
                    </a:moveTo>
                    <a:lnTo>
                      <a:pt x="1" y="8991"/>
                    </a:lnTo>
                    <a:lnTo>
                      <a:pt x="897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67" name="Google Shape;2040;p62">
                <a:extLst>
                  <a:ext uri="{FF2B5EF4-FFF2-40B4-BE49-F238E27FC236}">
                    <a16:creationId xmlns:a16="http://schemas.microsoft.com/office/drawing/2014/main" xmlns="" id="{B2DCA9BE-E5EF-47FD-A1DA-7B3CF550A759}"/>
                  </a:ext>
                </a:extLst>
              </p:cNvPr>
              <p:cNvSpPr/>
              <p:nvPr/>
            </p:nvSpPr>
            <p:spPr>
              <a:xfrm>
                <a:off x="5639368" y="2405490"/>
                <a:ext cx="322209" cy="322209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706" extrusionOk="0">
                    <a:moveTo>
                      <a:pt x="6519" y="0"/>
                    </a:moveTo>
                    <a:lnTo>
                      <a:pt x="1" y="6498"/>
                    </a:lnTo>
                    <a:lnTo>
                      <a:pt x="2208" y="8705"/>
                    </a:lnTo>
                    <a:lnTo>
                      <a:pt x="8706" y="2207"/>
                    </a:lnTo>
                    <a:lnTo>
                      <a:pt x="6519" y="0"/>
                    </a:lnTo>
                    <a:close/>
                  </a:path>
                </a:pathLst>
              </a:custGeom>
              <a:solidFill>
                <a:srgbClr val="D2AE7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68" name="Google Shape;2041;p62">
                <a:extLst>
                  <a:ext uri="{FF2B5EF4-FFF2-40B4-BE49-F238E27FC236}">
                    <a16:creationId xmlns:a16="http://schemas.microsoft.com/office/drawing/2014/main" xmlns="" id="{304206F4-5665-4FD2-9743-B300154EF95D}"/>
                  </a:ext>
                </a:extLst>
              </p:cNvPr>
              <p:cNvSpPr/>
              <p:nvPr/>
            </p:nvSpPr>
            <p:spPr>
              <a:xfrm>
                <a:off x="5639368" y="2405490"/>
                <a:ext cx="322209" cy="322209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706" extrusionOk="0">
                    <a:moveTo>
                      <a:pt x="6519" y="0"/>
                    </a:moveTo>
                    <a:lnTo>
                      <a:pt x="1" y="6498"/>
                    </a:lnTo>
                    <a:lnTo>
                      <a:pt x="2208" y="8705"/>
                    </a:lnTo>
                    <a:lnTo>
                      <a:pt x="8706" y="2207"/>
                    </a:lnTo>
                    <a:lnTo>
                      <a:pt x="651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69" name="Google Shape;2042;p62">
                <a:extLst>
                  <a:ext uri="{FF2B5EF4-FFF2-40B4-BE49-F238E27FC236}">
                    <a16:creationId xmlns:a16="http://schemas.microsoft.com/office/drawing/2014/main" xmlns="" id="{A56DB72E-146A-432B-9C92-483A69E4A26E}"/>
                  </a:ext>
                </a:extLst>
              </p:cNvPr>
              <p:cNvSpPr/>
              <p:nvPr/>
            </p:nvSpPr>
            <p:spPr>
              <a:xfrm>
                <a:off x="6700411" y="2405490"/>
                <a:ext cx="322209" cy="322209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706" extrusionOk="0">
                    <a:moveTo>
                      <a:pt x="2208" y="0"/>
                    </a:moveTo>
                    <a:lnTo>
                      <a:pt x="1" y="2207"/>
                    </a:lnTo>
                    <a:lnTo>
                      <a:pt x="6499" y="8705"/>
                    </a:lnTo>
                    <a:lnTo>
                      <a:pt x="8706" y="6498"/>
                    </a:lnTo>
                    <a:lnTo>
                      <a:pt x="22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p:grp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xmlns="" id="{23B0C669-475E-4417-BE28-C25149413492}"/>
                </a:ext>
              </a:extLst>
            </p:cNvPr>
            <p:cNvSpPr txBox="1"/>
            <p:nvPr/>
          </p:nvSpPr>
          <p:spPr>
            <a:xfrm>
              <a:off x="3400036" y="3758505"/>
              <a:ext cx="2214661" cy="1361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733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Hoàn thành bài tập 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733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đầy đủ</a:t>
              </a:r>
            </a:p>
          </p:txBody>
        </p:sp>
      </p:grpSp>
      <p:sp>
        <p:nvSpPr>
          <p:cNvPr id="176" name="Google Shape;1091;p34">
            <a:hlinkClick r:id="rId6" action="ppaction://hlinksldjump"/>
            <a:extLst>
              <a:ext uri="{FF2B5EF4-FFF2-40B4-BE49-F238E27FC236}">
                <a16:creationId xmlns:a16="http://schemas.microsoft.com/office/drawing/2014/main" xmlns="" id="{87B7C470-4DAE-494F-990C-C13705ACD58E}"/>
              </a:ext>
            </a:extLst>
          </p:cNvPr>
          <p:cNvSpPr txBox="1"/>
          <p:nvPr/>
        </p:nvSpPr>
        <p:spPr>
          <a:xfrm>
            <a:off x="11143467" y="1348491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01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177" name="Google Shape;1092;p34">
            <a:extLst>
              <a:ext uri="{FF2B5EF4-FFF2-40B4-BE49-F238E27FC236}">
                <a16:creationId xmlns:a16="http://schemas.microsoft.com/office/drawing/2014/main" xmlns="" id="{435FB6DD-9081-460D-8F03-567152F6AD58}"/>
              </a:ext>
            </a:extLst>
          </p:cNvPr>
          <p:cNvSpPr txBox="1"/>
          <p:nvPr/>
        </p:nvSpPr>
        <p:spPr>
          <a:xfrm>
            <a:off x="11143467" y="2503085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02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178" name="Google Shape;1093;p34">
            <a:extLst>
              <a:ext uri="{FF2B5EF4-FFF2-40B4-BE49-F238E27FC236}">
                <a16:creationId xmlns:a16="http://schemas.microsoft.com/office/drawing/2014/main" xmlns="" id="{B101654F-C784-4847-A1A8-71254A29E007}"/>
              </a:ext>
            </a:extLst>
          </p:cNvPr>
          <p:cNvSpPr txBox="1"/>
          <p:nvPr/>
        </p:nvSpPr>
        <p:spPr>
          <a:xfrm>
            <a:off x="11143467" y="3657681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03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179" name="Google Shape;1094;p34">
            <a:extLst>
              <a:ext uri="{FF2B5EF4-FFF2-40B4-BE49-F238E27FC236}">
                <a16:creationId xmlns:a16="http://schemas.microsoft.com/office/drawing/2014/main" xmlns="" id="{34E8FC2A-B833-4D46-A381-5B4AAE09E3E5}"/>
              </a:ext>
            </a:extLst>
          </p:cNvPr>
          <p:cNvSpPr txBox="1"/>
          <p:nvPr/>
        </p:nvSpPr>
        <p:spPr>
          <a:xfrm>
            <a:off x="11143467" y="4812276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04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180" name="Google Shape;1095;p34">
            <a:extLst>
              <a:ext uri="{FF2B5EF4-FFF2-40B4-BE49-F238E27FC236}">
                <a16:creationId xmlns:a16="http://schemas.microsoft.com/office/drawing/2014/main" xmlns="" id="{731802A3-5953-4D7C-85B2-2EF610A6CA11}"/>
              </a:ext>
            </a:extLst>
          </p:cNvPr>
          <p:cNvSpPr txBox="1"/>
          <p:nvPr/>
        </p:nvSpPr>
        <p:spPr>
          <a:xfrm>
            <a:off x="11143467" y="5966872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EXIT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181" name="Google Shape;1096;p34">
            <a:hlinkClick r:id="rId7" action="ppaction://hlinksldjump"/>
            <a:extLst>
              <a:ext uri="{FF2B5EF4-FFF2-40B4-BE49-F238E27FC236}">
                <a16:creationId xmlns:a16="http://schemas.microsoft.com/office/drawing/2014/main" xmlns="" id="{246DA3D3-CEAE-4CD3-A68C-E0DA22B95C7A}"/>
              </a:ext>
            </a:extLst>
          </p:cNvPr>
          <p:cNvSpPr txBox="1"/>
          <p:nvPr/>
        </p:nvSpPr>
        <p:spPr>
          <a:xfrm>
            <a:off x="11143467" y="193895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HOME</a:t>
            </a:r>
            <a:endParaRPr kumimoji="0" sz="13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roup 127">
            <a:extLst>
              <a:ext uri="{FF2B5EF4-FFF2-40B4-BE49-F238E27FC236}">
                <a16:creationId xmlns:a16="http://schemas.microsoft.com/office/drawing/2014/main" xmlns="" id="{22550F16-1666-497A-B99D-00F2F6360A16}"/>
              </a:ext>
            </a:extLst>
          </p:cNvPr>
          <p:cNvGrpSpPr/>
          <p:nvPr/>
        </p:nvGrpSpPr>
        <p:grpSpPr>
          <a:xfrm>
            <a:off x="824483" y="-289137"/>
            <a:ext cx="9945480" cy="1722120"/>
            <a:chOff x="441380" y="1640281"/>
            <a:chExt cx="7459110" cy="1291590"/>
          </a:xfrm>
        </p:grpSpPr>
        <p:sp>
          <p:nvSpPr>
            <p:cNvPr id="129" name="Rectangle: Rounded Corners 128">
              <a:extLst>
                <a:ext uri="{FF2B5EF4-FFF2-40B4-BE49-F238E27FC236}">
                  <a16:creationId xmlns:a16="http://schemas.microsoft.com/office/drawing/2014/main" xmlns="" id="{57E90637-928B-4316-B207-1DAC58A4FCEF}"/>
                </a:ext>
              </a:extLst>
            </p:cNvPr>
            <p:cNvSpPr/>
            <p:nvPr/>
          </p:nvSpPr>
          <p:spPr>
            <a:xfrm>
              <a:off x="911450" y="1998121"/>
              <a:ext cx="6989040" cy="638800"/>
            </a:xfrm>
            <a:prstGeom prst="roundRect">
              <a:avLst>
                <a:gd name="adj" fmla="val 36648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4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xmlns="" id="{286352C9-8F33-428B-9E4D-DA589B6C33B0}"/>
                </a:ext>
              </a:extLst>
            </p:cNvPr>
            <p:cNvGrpSpPr/>
            <p:nvPr/>
          </p:nvGrpSpPr>
          <p:grpSpPr>
            <a:xfrm>
              <a:off x="441380" y="1640281"/>
              <a:ext cx="1291590" cy="1291590"/>
              <a:chOff x="999974" y="1529338"/>
              <a:chExt cx="1291590" cy="1291590"/>
            </a:xfrm>
          </p:grpSpPr>
          <p:pic>
            <p:nvPicPr>
              <p:cNvPr id="132" name="Picture 131" descr="Shape, circle&#10;&#10;Description automatically generated">
                <a:extLst>
                  <a:ext uri="{FF2B5EF4-FFF2-40B4-BE49-F238E27FC236}">
                    <a16:creationId xmlns:a16="http://schemas.microsoft.com/office/drawing/2014/main" xmlns="" id="{918E0CD4-4FBB-4963-A6E7-BE728E1B98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99974" y="1529338"/>
                <a:ext cx="1291590" cy="1291590"/>
              </a:xfrm>
              <a:prstGeom prst="rect">
                <a:avLst/>
              </a:prstGeom>
            </p:spPr>
          </p:pic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xmlns="" id="{00BFA8F0-B8BA-4E02-B4E0-2E38B98D4640}"/>
                  </a:ext>
                </a:extLst>
              </p:cNvPr>
              <p:cNvSpPr txBox="1"/>
              <p:nvPr/>
            </p:nvSpPr>
            <p:spPr>
              <a:xfrm>
                <a:off x="1280102" y="1913523"/>
                <a:ext cx="731334" cy="500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3733" b="1" i="0" u="none" strike="noStrike" kern="0" cap="none" spc="0" normalizeH="0" baseline="0" noProof="0">
                    <a:ln w="28575">
                      <a:solidFill>
                        <a:srgbClr val="FFFFFF"/>
                      </a:solidFill>
                    </a:ln>
                    <a:solidFill>
                      <a:srgbClr val="4C4C4C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01</a:t>
                </a:r>
              </a:p>
            </p:txBody>
          </p:sp>
        </p:grp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xmlns="" id="{5281E26D-6D80-45BD-9FC6-BC5DBE2CEAD4}"/>
                </a:ext>
              </a:extLst>
            </p:cNvPr>
            <p:cNvSpPr txBox="1"/>
            <p:nvPr/>
          </p:nvSpPr>
          <p:spPr>
            <a:xfrm>
              <a:off x="3265073" y="1954150"/>
              <a:ext cx="286100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267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Nhận xét tuần</a:t>
              </a:r>
            </a:p>
          </p:txBody>
        </p:sp>
      </p:grpSp>
      <p:sp>
        <p:nvSpPr>
          <p:cNvPr id="152" name="TextBox 151">
            <a:extLst>
              <a:ext uri="{FF2B5EF4-FFF2-40B4-BE49-F238E27FC236}">
                <a16:creationId xmlns:a16="http://schemas.microsoft.com/office/drawing/2014/main" xmlns="" id="{8D39A651-97D9-4175-8EB2-389809CCB90A}"/>
              </a:ext>
            </a:extLst>
          </p:cNvPr>
          <p:cNvSpPr txBox="1"/>
          <p:nvPr/>
        </p:nvSpPr>
        <p:spPr>
          <a:xfrm>
            <a:off x="3533445" y="1197089"/>
            <a:ext cx="624967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7" b="1" i="0" u="none" strike="noStrike" kern="0" cap="none" spc="0" normalizeH="0" baseline="0" noProof="0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Những điều cần cố gắng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E693A4C-3A1B-434A-87A6-9C563ACBF4F9}"/>
              </a:ext>
            </a:extLst>
          </p:cNvPr>
          <p:cNvGrpSpPr/>
          <p:nvPr/>
        </p:nvGrpSpPr>
        <p:grpSpPr>
          <a:xfrm>
            <a:off x="822333" y="1973691"/>
            <a:ext cx="3764924" cy="3764924"/>
            <a:chOff x="616749" y="1480268"/>
            <a:chExt cx="2823693" cy="2823693"/>
          </a:xfrm>
        </p:grpSpPr>
        <p:pic>
          <p:nvPicPr>
            <p:cNvPr id="3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xmlns="" id="{FC2D560A-3BD2-4E23-9DD9-F1B29EB56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11094" y1="31406" x2="12031" y2="33125"/>
                          <a14:foregroundMark x1="10313" y1="38281" x2="11250" y2="39531"/>
                          <a14:foregroundMark x1="73594" y1="14375" x2="74844" y2="15313"/>
                          <a14:foregroundMark x1="79375" y1="17656" x2="80781" y2="20469"/>
                          <a14:foregroundMark x1="86406" y1="70469" x2="86563" y2="71719"/>
                          <a14:foregroundMark x1="85625" y1="74688" x2="84531" y2="76563"/>
                          <a14:foregroundMark x1="15000" y1="74219" x2="17344" y2="75625"/>
                          <a14:foregroundMark x1="19844" y1="79063" x2="21250" y2="7984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6749" y="1480268"/>
              <a:ext cx="2823693" cy="2823693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62FA9D12-A42A-4C24-A687-342976FDD378}"/>
                </a:ext>
              </a:extLst>
            </p:cNvPr>
            <p:cNvSpPr txBox="1"/>
            <p:nvPr/>
          </p:nvSpPr>
          <p:spPr>
            <a:xfrm>
              <a:off x="1273034" y="2317064"/>
              <a:ext cx="1846521" cy="930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Cần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xem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trước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bài</a:t>
              </a:r>
              <a:endPara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CF6D9D6-22B6-449D-985D-B0E65D3E5AFB}"/>
              </a:ext>
            </a:extLst>
          </p:cNvPr>
          <p:cNvGrpSpPr/>
          <p:nvPr/>
        </p:nvGrpSpPr>
        <p:grpSpPr>
          <a:xfrm>
            <a:off x="4147571" y="1843030"/>
            <a:ext cx="3764924" cy="3764924"/>
            <a:chOff x="3110678" y="1382272"/>
            <a:chExt cx="2823693" cy="2823693"/>
          </a:xfrm>
        </p:grpSpPr>
        <p:pic>
          <p:nvPicPr>
            <p:cNvPr id="60" name="Picture 59" descr="Shape, circle&#10;&#10;Description automatically generated">
              <a:extLst>
                <a:ext uri="{FF2B5EF4-FFF2-40B4-BE49-F238E27FC236}">
                  <a16:creationId xmlns:a16="http://schemas.microsoft.com/office/drawing/2014/main" xmlns="" id="{B8CBEBB8-50A7-4CF8-86F8-DC0637EC2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11094" y1="31406" x2="12031" y2="33125"/>
                          <a14:foregroundMark x1="10313" y1="38281" x2="11250" y2="39531"/>
                          <a14:foregroundMark x1="73594" y1="14375" x2="74844" y2="15313"/>
                          <a14:foregroundMark x1="79375" y1="17656" x2="80781" y2="20469"/>
                          <a14:foregroundMark x1="86406" y1="70469" x2="86563" y2="71719"/>
                          <a14:foregroundMark x1="85625" y1="74688" x2="84531" y2="76563"/>
                          <a14:foregroundMark x1="15000" y1="74219" x2="17344" y2="75625"/>
                          <a14:foregroundMark x1="19844" y1="79063" x2="21250" y2="7984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10678" y="1382272"/>
              <a:ext cx="2823693" cy="2823693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B0999326-18E4-4DDE-AD08-43BEAE6295BF}"/>
                </a:ext>
              </a:extLst>
            </p:cNvPr>
            <p:cNvSpPr txBox="1"/>
            <p:nvPr/>
          </p:nvSpPr>
          <p:spPr>
            <a:xfrm>
              <a:off x="3906335" y="2121034"/>
              <a:ext cx="1677181" cy="1361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Nộp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bài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tập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đúng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thời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gian</a:t>
              </a:r>
              <a:endPara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240F493-AD25-4F86-958F-EBE5A104EF24}"/>
              </a:ext>
            </a:extLst>
          </p:cNvPr>
          <p:cNvGrpSpPr/>
          <p:nvPr/>
        </p:nvGrpSpPr>
        <p:grpSpPr>
          <a:xfrm>
            <a:off x="7390379" y="1973689"/>
            <a:ext cx="3764924" cy="3764924"/>
            <a:chOff x="5542784" y="1480267"/>
            <a:chExt cx="2823693" cy="2823693"/>
          </a:xfrm>
        </p:grpSpPr>
        <p:pic>
          <p:nvPicPr>
            <p:cNvPr id="61" name="Picture 60" descr="Shape, circle&#10;&#10;Description automatically generated">
              <a:extLst>
                <a:ext uri="{FF2B5EF4-FFF2-40B4-BE49-F238E27FC236}">
                  <a16:creationId xmlns:a16="http://schemas.microsoft.com/office/drawing/2014/main" xmlns="" id="{61685632-E4D0-42E3-BCDC-1F389D02E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11094" y1="31406" x2="12031" y2="33125"/>
                          <a14:foregroundMark x1="10313" y1="38281" x2="11250" y2="39531"/>
                          <a14:foregroundMark x1="73594" y1="14375" x2="74844" y2="15313"/>
                          <a14:foregroundMark x1="79375" y1="17656" x2="80781" y2="20469"/>
                          <a14:foregroundMark x1="86406" y1="70469" x2="86563" y2="71719"/>
                          <a14:foregroundMark x1="85625" y1="74688" x2="84531" y2="76563"/>
                          <a14:foregroundMark x1="15000" y1="74219" x2="17344" y2="75625"/>
                          <a14:foregroundMark x1="19844" y1="79063" x2="21250" y2="7984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542784" y="1480267"/>
              <a:ext cx="2823693" cy="2823693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A269716B-9726-4343-9903-A5823C26E86F}"/>
                </a:ext>
              </a:extLst>
            </p:cNvPr>
            <p:cNvSpPr txBox="1"/>
            <p:nvPr/>
          </p:nvSpPr>
          <p:spPr>
            <a:xfrm>
              <a:off x="6142068" y="2030185"/>
              <a:ext cx="1843295" cy="5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……</a:t>
              </a:r>
            </a:p>
          </p:txBody>
        </p:sp>
      </p:grpSp>
      <p:pic>
        <p:nvPicPr>
          <p:cNvPr id="1026" name="Picture 2" descr="BOMI 2: Super Super Cute">
            <a:extLst>
              <a:ext uri="{FF2B5EF4-FFF2-40B4-BE49-F238E27FC236}">
                <a16:creationId xmlns:a16="http://schemas.microsoft.com/office/drawing/2014/main" xmlns="" id="{F825096B-3D23-4B17-915D-27BC1895D2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989" y="4955072"/>
            <a:ext cx="2236243" cy="209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Google Shape;1091;p34">
            <a:hlinkClick r:id="rId8" action="ppaction://hlinksldjump"/>
            <a:extLst>
              <a:ext uri="{FF2B5EF4-FFF2-40B4-BE49-F238E27FC236}">
                <a16:creationId xmlns:a16="http://schemas.microsoft.com/office/drawing/2014/main" xmlns="" id="{1714CF2B-C85D-4286-9618-8484A1F6DB47}"/>
              </a:ext>
            </a:extLst>
          </p:cNvPr>
          <p:cNvSpPr txBox="1"/>
          <p:nvPr/>
        </p:nvSpPr>
        <p:spPr>
          <a:xfrm>
            <a:off x="11143467" y="1348491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01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68" name="Google Shape;1092;p34">
            <a:extLst>
              <a:ext uri="{FF2B5EF4-FFF2-40B4-BE49-F238E27FC236}">
                <a16:creationId xmlns:a16="http://schemas.microsoft.com/office/drawing/2014/main" xmlns="" id="{29B60780-FA71-43DA-BDAA-C5810D44BF14}"/>
              </a:ext>
            </a:extLst>
          </p:cNvPr>
          <p:cNvSpPr txBox="1"/>
          <p:nvPr/>
        </p:nvSpPr>
        <p:spPr>
          <a:xfrm>
            <a:off x="11143467" y="2503085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02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69" name="Google Shape;1093;p34">
            <a:extLst>
              <a:ext uri="{FF2B5EF4-FFF2-40B4-BE49-F238E27FC236}">
                <a16:creationId xmlns:a16="http://schemas.microsoft.com/office/drawing/2014/main" xmlns="" id="{ABF2FF2E-75E2-408F-AB46-9653B6D912AC}"/>
              </a:ext>
            </a:extLst>
          </p:cNvPr>
          <p:cNvSpPr txBox="1"/>
          <p:nvPr/>
        </p:nvSpPr>
        <p:spPr>
          <a:xfrm>
            <a:off x="11143467" y="3657681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03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70" name="Google Shape;1094;p34">
            <a:extLst>
              <a:ext uri="{FF2B5EF4-FFF2-40B4-BE49-F238E27FC236}">
                <a16:creationId xmlns:a16="http://schemas.microsoft.com/office/drawing/2014/main" xmlns="" id="{630847D8-AD1C-469C-90C6-191891DA75B2}"/>
              </a:ext>
            </a:extLst>
          </p:cNvPr>
          <p:cNvSpPr txBox="1"/>
          <p:nvPr/>
        </p:nvSpPr>
        <p:spPr>
          <a:xfrm>
            <a:off x="11143467" y="4812276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04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71" name="Google Shape;1095;p34">
            <a:extLst>
              <a:ext uri="{FF2B5EF4-FFF2-40B4-BE49-F238E27FC236}">
                <a16:creationId xmlns:a16="http://schemas.microsoft.com/office/drawing/2014/main" xmlns="" id="{3AF1D0A1-4EFF-4F66-AD00-0BB5695650F3}"/>
              </a:ext>
            </a:extLst>
          </p:cNvPr>
          <p:cNvSpPr txBox="1"/>
          <p:nvPr/>
        </p:nvSpPr>
        <p:spPr>
          <a:xfrm>
            <a:off x="11143467" y="5966872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EXIT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72" name="Google Shape;1096;p34">
            <a:hlinkClick r:id="rId9" action="ppaction://hlinksldjump"/>
            <a:extLst>
              <a:ext uri="{FF2B5EF4-FFF2-40B4-BE49-F238E27FC236}">
                <a16:creationId xmlns:a16="http://schemas.microsoft.com/office/drawing/2014/main" xmlns="" id="{BCC9C3B4-C871-4F43-9B6D-E85C033CBA90}"/>
              </a:ext>
            </a:extLst>
          </p:cNvPr>
          <p:cNvSpPr txBox="1"/>
          <p:nvPr/>
        </p:nvSpPr>
        <p:spPr>
          <a:xfrm>
            <a:off x="11143467" y="193895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HOME</a:t>
            </a:r>
            <a:endParaRPr kumimoji="0" sz="13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68292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46">
            <a:hlinkClick r:id="" action="ppaction://hlinkshowjump?jump=nextslide"/>
          </p:cNvPr>
          <p:cNvSpPr/>
          <p:nvPr/>
        </p:nvSpPr>
        <p:spPr>
          <a:xfrm>
            <a:off x="10482049" y="295458"/>
            <a:ext cx="218471" cy="422033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3" name="Picture 22" descr="A picture containing circle&#10;&#10;Description automatically generated">
            <a:extLst>
              <a:ext uri="{FF2B5EF4-FFF2-40B4-BE49-F238E27FC236}">
                <a16:creationId xmlns:a16="http://schemas.microsoft.com/office/drawing/2014/main" xmlns="" id="{F976FF69-7F86-45B9-AE72-B4AA9E2A8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326374" y="559138"/>
            <a:ext cx="6631708" cy="3661399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79973DDA-C9CA-4201-8ED3-A154B95DA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52" b="99291" l="2660" r="95390">
                        <a14:foregroundMark x1="3546" y1="39007" x2="9220" y2="39539"/>
                        <a14:foregroundMark x1="22872" y1="32447" x2="28191" y2="42376"/>
                        <a14:foregroundMark x1="22163" y1="29433" x2="18262" y2="38121"/>
                        <a14:foregroundMark x1="18262" y1="38121" x2="17376" y2="43972"/>
                        <a14:foregroundMark x1="39007" y1="28723" x2="44149" y2="45035"/>
                        <a14:foregroundMark x1="24291" y1="50177" x2="32979" y2="50177"/>
                        <a14:foregroundMark x1="26241" y1="48759" x2="29787" y2="51596"/>
                        <a14:foregroundMark x1="27305" y1="48050" x2="36348" y2="47872"/>
                        <a14:foregroundMark x1="37943" y1="32624" x2="34220" y2="48936"/>
                        <a14:foregroundMark x1="34043" y1="56206" x2="22695" y2="72518"/>
                        <a14:foregroundMark x1="13830" y1="76241" x2="6206" y2="92021"/>
                        <a14:foregroundMark x1="9043" y1="71454" x2="2660" y2="76950"/>
                        <a14:foregroundMark x1="8688" y1="76418" x2="4255" y2="97340"/>
                        <a14:foregroundMark x1="12411" y1="93794" x2="34929" y2="98582"/>
                        <a14:foregroundMark x1="24113" y1="56028" x2="26241" y2="58333"/>
                        <a14:foregroundMark x1="68972" y1="38298" x2="70035" y2="59574"/>
                        <a14:foregroundMark x1="78546" y1="43617" x2="75355" y2="61879"/>
                        <a14:foregroundMark x1="82801" y1="68262" x2="86170" y2="88298"/>
                        <a14:foregroundMark x1="72163" y1="65603" x2="78369" y2="88830"/>
                        <a14:foregroundMark x1="73759" y1="78723" x2="71277" y2="97163"/>
                        <a14:foregroundMark x1="87943" y1="85106" x2="82092" y2="99468"/>
                        <a14:foregroundMark x1="95390" y1="86879" x2="93262" y2="99113"/>
                        <a14:foregroundMark x1="92730" y1="78014" x2="93085" y2="83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582" y="3657682"/>
            <a:ext cx="3239551" cy="323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Google Shape;1091;p34">
            <a:hlinkClick r:id="rId6" action="ppaction://hlinksldjump"/>
            <a:extLst>
              <a:ext uri="{FF2B5EF4-FFF2-40B4-BE49-F238E27FC236}">
                <a16:creationId xmlns:a16="http://schemas.microsoft.com/office/drawing/2014/main" xmlns="" id="{6F2D5085-35E6-4BA3-A9EF-F4027B747C80}"/>
              </a:ext>
            </a:extLst>
          </p:cNvPr>
          <p:cNvSpPr txBox="1"/>
          <p:nvPr/>
        </p:nvSpPr>
        <p:spPr>
          <a:xfrm>
            <a:off x="11143467" y="1348491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01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" name="Google Shape;1092;p34">
            <a:hlinkClick r:id="rId7" action="ppaction://hlinksldjump"/>
            <a:extLst>
              <a:ext uri="{FF2B5EF4-FFF2-40B4-BE49-F238E27FC236}">
                <a16:creationId xmlns:a16="http://schemas.microsoft.com/office/drawing/2014/main" xmlns="" id="{15CF9065-02BC-4011-9337-7702CC21232B}"/>
              </a:ext>
            </a:extLst>
          </p:cNvPr>
          <p:cNvSpPr txBox="1"/>
          <p:nvPr/>
        </p:nvSpPr>
        <p:spPr>
          <a:xfrm>
            <a:off x="11143467" y="2503085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02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" name="Google Shape;1093;p34">
            <a:extLst>
              <a:ext uri="{FF2B5EF4-FFF2-40B4-BE49-F238E27FC236}">
                <a16:creationId xmlns:a16="http://schemas.microsoft.com/office/drawing/2014/main" xmlns="" id="{C4B28342-B3E5-4429-92E1-66A36DC9C27B}"/>
              </a:ext>
            </a:extLst>
          </p:cNvPr>
          <p:cNvSpPr txBox="1"/>
          <p:nvPr/>
        </p:nvSpPr>
        <p:spPr>
          <a:xfrm>
            <a:off x="11143467" y="3657681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03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" name="Google Shape;1094;p34">
            <a:extLst>
              <a:ext uri="{FF2B5EF4-FFF2-40B4-BE49-F238E27FC236}">
                <a16:creationId xmlns:a16="http://schemas.microsoft.com/office/drawing/2014/main" xmlns="" id="{A3CBFFAC-477B-40EB-AB07-06A94FC23EC4}"/>
              </a:ext>
            </a:extLst>
          </p:cNvPr>
          <p:cNvSpPr txBox="1"/>
          <p:nvPr/>
        </p:nvSpPr>
        <p:spPr>
          <a:xfrm>
            <a:off x="11143467" y="4812276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04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" name="Google Shape;1095;p34">
            <a:extLst>
              <a:ext uri="{FF2B5EF4-FFF2-40B4-BE49-F238E27FC236}">
                <a16:creationId xmlns:a16="http://schemas.microsoft.com/office/drawing/2014/main" xmlns="" id="{C872C9D3-A035-4A2C-820C-E0033954C75D}"/>
              </a:ext>
            </a:extLst>
          </p:cNvPr>
          <p:cNvSpPr txBox="1"/>
          <p:nvPr/>
        </p:nvSpPr>
        <p:spPr>
          <a:xfrm>
            <a:off x="11143467" y="5966872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EXIT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" name="Google Shape;1096;p34">
            <a:hlinkClick r:id="rId8" action="ppaction://hlinksldjump"/>
            <a:extLst>
              <a:ext uri="{FF2B5EF4-FFF2-40B4-BE49-F238E27FC236}">
                <a16:creationId xmlns:a16="http://schemas.microsoft.com/office/drawing/2014/main" xmlns="" id="{2A7EE2D8-21F2-44F5-8D1A-3A25F1B2C630}"/>
              </a:ext>
            </a:extLst>
          </p:cNvPr>
          <p:cNvSpPr txBox="1"/>
          <p:nvPr/>
        </p:nvSpPr>
        <p:spPr>
          <a:xfrm>
            <a:off x="11143467" y="193895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HOME</a:t>
            </a:r>
            <a:endParaRPr kumimoji="0" sz="13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B47D517-B950-4553-9507-C4103E60AE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8240" y="1149004"/>
            <a:ext cx="9010669" cy="2121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p47">
            <a:hlinkClick r:id="" action="ppaction://hlinkshowjump?jump=nextslide"/>
          </p:cNvPr>
          <p:cNvSpPr/>
          <p:nvPr/>
        </p:nvSpPr>
        <p:spPr>
          <a:xfrm>
            <a:off x="10482049" y="295458"/>
            <a:ext cx="218471" cy="422033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490" name="Google Shape;1490;p47">
            <a:hlinkClick r:id="" action="ppaction://hlinkshowjump?jump=previousslide"/>
          </p:cNvPr>
          <p:cNvSpPr/>
          <p:nvPr/>
        </p:nvSpPr>
        <p:spPr>
          <a:xfrm flipH="1">
            <a:off x="10208747" y="295458"/>
            <a:ext cx="218471" cy="422033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CF1793A9-A773-4DF8-AD8A-07716617368F}"/>
              </a:ext>
            </a:extLst>
          </p:cNvPr>
          <p:cNvGrpSpPr/>
          <p:nvPr/>
        </p:nvGrpSpPr>
        <p:grpSpPr>
          <a:xfrm>
            <a:off x="824483" y="-289137"/>
            <a:ext cx="9945480" cy="1722120"/>
            <a:chOff x="441380" y="1640281"/>
            <a:chExt cx="7459110" cy="1291590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314EED73-527D-42FA-91D2-326B9A98B198}"/>
                </a:ext>
              </a:extLst>
            </p:cNvPr>
            <p:cNvSpPr/>
            <p:nvPr/>
          </p:nvSpPr>
          <p:spPr>
            <a:xfrm>
              <a:off x="911450" y="1998121"/>
              <a:ext cx="6989040" cy="638800"/>
            </a:xfrm>
            <a:prstGeom prst="roundRect">
              <a:avLst>
                <a:gd name="adj" fmla="val 36648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4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5F75B7B6-BA88-4B8F-86CA-274FBF346B2F}"/>
                </a:ext>
              </a:extLst>
            </p:cNvPr>
            <p:cNvGrpSpPr/>
            <p:nvPr/>
          </p:nvGrpSpPr>
          <p:grpSpPr>
            <a:xfrm>
              <a:off x="441380" y="1640281"/>
              <a:ext cx="1291590" cy="1291590"/>
              <a:chOff x="999974" y="1529338"/>
              <a:chExt cx="1291590" cy="1291590"/>
            </a:xfrm>
          </p:grpSpPr>
          <p:pic>
            <p:nvPicPr>
              <p:cNvPr id="42" name="Picture 41" descr="Shape, circle&#10;&#10;Description automatically generated">
                <a:extLst>
                  <a:ext uri="{FF2B5EF4-FFF2-40B4-BE49-F238E27FC236}">
                    <a16:creationId xmlns:a16="http://schemas.microsoft.com/office/drawing/2014/main" xmlns="" id="{53B2FB50-87CE-4A7F-97AD-1F2A8EC7E5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99974" y="1529338"/>
                <a:ext cx="1291590" cy="1291590"/>
              </a:xfrm>
              <a:prstGeom prst="rect">
                <a:avLst/>
              </a:prstGeom>
            </p:spPr>
          </p:pic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77B2787D-E9DD-4465-B138-9DC3FADF2849}"/>
                  </a:ext>
                </a:extLst>
              </p:cNvPr>
              <p:cNvSpPr txBox="1"/>
              <p:nvPr/>
            </p:nvSpPr>
            <p:spPr>
              <a:xfrm>
                <a:off x="1387258" y="1899236"/>
                <a:ext cx="731334" cy="500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3733" b="0" i="0" u="none" strike="noStrike" kern="0" cap="none" spc="0" normalizeH="0" baseline="0" noProof="0" dirty="0">
                    <a:ln w="28575">
                      <a:solidFill>
                        <a:srgbClr val="FFFFFF"/>
                      </a:solidFill>
                    </a:ln>
                    <a:solidFill>
                      <a:srgbClr val="4C4C4C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02</a:t>
                </a: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5012C39-D1B0-4DE2-A615-8B391AED8BCF}"/>
                </a:ext>
              </a:extLst>
            </p:cNvPr>
            <p:cNvSpPr txBox="1"/>
            <p:nvPr/>
          </p:nvSpPr>
          <p:spPr>
            <a:xfrm>
              <a:off x="3070177" y="1998121"/>
              <a:ext cx="3934377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Khen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thưởng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tuần</a:t>
              </a:r>
              <a:endPara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BFACF0B8-A42A-45B8-ADC9-F18F0C2D965C}"/>
              </a:ext>
            </a:extLst>
          </p:cNvPr>
          <p:cNvSpPr txBox="1"/>
          <p:nvPr/>
        </p:nvSpPr>
        <p:spPr>
          <a:xfrm>
            <a:off x="1685543" y="1266793"/>
            <a:ext cx="9685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Tập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thể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lớp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3..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xin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chúc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mừng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</a:t>
            </a:r>
          </a:p>
        </p:txBody>
      </p:sp>
      <p:pic>
        <p:nvPicPr>
          <p:cNvPr id="46" name="Picture 2" descr="Thank You! | Head of the Lakes United Way">
            <a:extLst>
              <a:ext uri="{FF2B5EF4-FFF2-40B4-BE49-F238E27FC236}">
                <a16:creationId xmlns:a16="http://schemas.microsoft.com/office/drawing/2014/main" xmlns="" id="{50345A5C-6674-40D5-8DDC-BE3B2CB068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" r="13719" b="1"/>
          <a:stretch/>
        </p:blipFill>
        <p:spPr bwMode="auto">
          <a:xfrm>
            <a:off x="2147943" y="3326571"/>
            <a:ext cx="1657052" cy="21757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Pin by Nguyễn Trang on Babies &amp;amp; Kids | Beautiful children, Child smile,  Cute babies">
            <a:extLst>
              <a:ext uri="{FF2B5EF4-FFF2-40B4-BE49-F238E27FC236}">
                <a16:creationId xmlns:a16="http://schemas.microsoft.com/office/drawing/2014/main" xmlns="" id="{CAB4CA13-26FC-4E7B-A733-1E4D3A90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818" y="2733930"/>
            <a:ext cx="1845593" cy="27683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19 Beautiful Kids Smile Quotes">
            <a:extLst>
              <a:ext uri="{FF2B5EF4-FFF2-40B4-BE49-F238E27FC236}">
                <a16:creationId xmlns:a16="http://schemas.microsoft.com/office/drawing/2014/main" xmlns="" id="{066FF2EE-1031-4F59-AA2F-A47411371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391" y="3214993"/>
            <a:ext cx="2201029" cy="24744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old medal - Free sports and competition icons">
            <a:extLst>
              <a:ext uri="{FF2B5EF4-FFF2-40B4-BE49-F238E27FC236}">
                <a16:creationId xmlns:a16="http://schemas.microsoft.com/office/drawing/2014/main" xmlns="" id="{017072D4-9D19-4F24-A0CD-2936A2285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117" y="1886021"/>
            <a:ext cx="1144231" cy="114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353EA73-581A-4EAF-B377-11DBCE91C29F}"/>
              </a:ext>
            </a:extLst>
          </p:cNvPr>
          <p:cNvGrpSpPr/>
          <p:nvPr/>
        </p:nvGrpSpPr>
        <p:grpSpPr>
          <a:xfrm>
            <a:off x="2456442" y="2385909"/>
            <a:ext cx="1144231" cy="1144231"/>
            <a:chOff x="1842331" y="1789431"/>
            <a:chExt cx="858173" cy="858173"/>
          </a:xfrm>
        </p:grpSpPr>
        <p:pic>
          <p:nvPicPr>
            <p:cNvPr id="109" name="Picture 4" descr="Gold medal - Free sports and competition icons">
              <a:extLst>
                <a:ext uri="{FF2B5EF4-FFF2-40B4-BE49-F238E27FC236}">
                  <a16:creationId xmlns:a16="http://schemas.microsoft.com/office/drawing/2014/main" xmlns="" id="{4BB5C05B-9158-4F42-AB7D-3230CDE7AB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331" y="1789431"/>
              <a:ext cx="858173" cy="858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B405B170-0122-49D4-B3CA-9B353BB1708B}"/>
                </a:ext>
              </a:extLst>
            </p:cNvPr>
            <p:cNvSpPr txBox="1"/>
            <p:nvPr/>
          </p:nvSpPr>
          <p:spPr>
            <a:xfrm>
              <a:off x="2117102" y="1973239"/>
              <a:ext cx="279734" cy="377074"/>
            </a:xfrm>
            <a:prstGeom prst="rect">
              <a:avLst/>
            </a:prstGeom>
            <a:solidFill>
              <a:srgbClr val="FDB4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667" b="1" i="0" u="none" strike="noStrike" kern="0" cap="none" spc="0" normalizeH="0" baseline="0" noProof="0">
                  <a:ln>
                    <a:noFill/>
                  </a:ln>
                  <a:solidFill>
                    <a:srgbClr val="E2B17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2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xmlns="" id="{9C227AE8-0178-4990-B395-8A5B7980E210}"/>
              </a:ext>
            </a:extLst>
          </p:cNvPr>
          <p:cNvGrpSpPr/>
          <p:nvPr/>
        </p:nvGrpSpPr>
        <p:grpSpPr>
          <a:xfrm>
            <a:off x="8247791" y="2243570"/>
            <a:ext cx="1144231" cy="1144231"/>
            <a:chOff x="1842331" y="1789431"/>
            <a:chExt cx="858173" cy="858173"/>
          </a:xfrm>
        </p:grpSpPr>
        <p:pic>
          <p:nvPicPr>
            <p:cNvPr id="113" name="Picture 4" descr="Gold medal - Free sports and competition icons">
              <a:extLst>
                <a:ext uri="{FF2B5EF4-FFF2-40B4-BE49-F238E27FC236}">
                  <a16:creationId xmlns:a16="http://schemas.microsoft.com/office/drawing/2014/main" xmlns="" id="{947548D1-3749-4182-9A56-EDD4C02720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331" y="1789431"/>
              <a:ext cx="858173" cy="858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xmlns="" id="{921489DD-A715-4299-B75B-D3B39BA20EFC}"/>
                </a:ext>
              </a:extLst>
            </p:cNvPr>
            <p:cNvSpPr txBox="1"/>
            <p:nvPr/>
          </p:nvSpPr>
          <p:spPr>
            <a:xfrm>
              <a:off x="2117102" y="1973239"/>
              <a:ext cx="279734" cy="377074"/>
            </a:xfrm>
            <a:prstGeom prst="rect">
              <a:avLst/>
            </a:prstGeom>
            <a:solidFill>
              <a:srgbClr val="FDB4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667" b="1" i="0" u="none" strike="noStrike" kern="0" cap="none" spc="0" normalizeH="0" baseline="0" noProof="0">
                  <a:ln>
                    <a:noFill/>
                  </a:ln>
                  <a:solidFill>
                    <a:srgbClr val="E2B17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3</a:t>
              </a:r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195B964D-71A0-480F-A757-CEED2DC44AC0}"/>
              </a:ext>
            </a:extLst>
          </p:cNvPr>
          <p:cNvSpPr txBox="1"/>
          <p:nvPr/>
        </p:nvSpPr>
        <p:spPr>
          <a:xfrm>
            <a:off x="951343" y="5719384"/>
            <a:ext cx="9945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TOP 3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bạn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có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kết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quả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học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tốt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nhất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BBDED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tuần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BBDED6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6" name="Google Shape;1091;p34">
            <a:hlinkClick r:id="rId9" action="ppaction://hlinksldjump"/>
            <a:extLst>
              <a:ext uri="{FF2B5EF4-FFF2-40B4-BE49-F238E27FC236}">
                <a16:creationId xmlns:a16="http://schemas.microsoft.com/office/drawing/2014/main" xmlns="" id="{D9A702D3-184E-4630-9374-6CCC76371848}"/>
              </a:ext>
            </a:extLst>
          </p:cNvPr>
          <p:cNvSpPr txBox="1"/>
          <p:nvPr/>
        </p:nvSpPr>
        <p:spPr>
          <a:xfrm>
            <a:off x="11143467" y="1348491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01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117" name="Google Shape;1092;p34">
            <a:extLst>
              <a:ext uri="{FF2B5EF4-FFF2-40B4-BE49-F238E27FC236}">
                <a16:creationId xmlns:a16="http://schemas.microsoft.com/office/drawing/2014/main" xmlns="" id="{2E4C0FDC-4E2A-4C44-BD0B-A9C17D9FDBBD}"/>
              </a:ext>
            </a:extLst>
          </p:cNvPr>
          <p:cNvSpPr txBox="1"/>
          <p:nvPr/>
        </p:nvSpPr>
        <p:spPr>
          <a:xfrm>
            <a:off x="11143467" y="2503085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02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118" name="Google Shape;1093;p34">
            <a:extLst>
              <a:ext uri="{FF2B5EF4-FFF2-40B4-BE49-F238E27FC236}">
                <a16:creationId xmlns:a16="http://schemas.microsoft.com/office/drawing/2014/main" xmlns="" id="{AB362BB3-AF52-403C-AE72-653D080D3412}"/>
              </a:ext>
            </a:extLst>
          </p:cNvPr>
          <p:cNvSpPr txBox="1"/>
          <p:nvPr/>
        </p:nvSpPr>
        <p:spPr>
          <a:xfrm>
            <a:off x="11143467" y="3657681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03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119" name="Google Shape;1094;p34">
            <a:extLst>
              <a:ext uri="{FF2B5EF4-FFF2-40B4-BE49-F238E27FC236}">
                <a16:creationId xmlns:a16="http://schemas.microsoft.com/office/drawing/2014/main" xmlns="" id="{8850B641-E22C-4DE5-9579-650188200BAA}"/>
              </a:ext>
            </a:extLst>
          </p:cNvPr>
          <p:cNvSpPr txBox="1"/>
          <p:nvPr/>
        </p:nvSpPr>
        <p:spPr>
          <a:xfrm>
            <a:off x="11143467" y="4812276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04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120" name="Google Shape;1095;p34">
            <a:extLst>
              <a:ext uri="{FF2B5EF4-FFF2-40B4-BE49-F238E27FC236}">
                <a16:creationId xmlns:a16="http://schemas.microsoft.com/office/drawing/2014/main" xmlns="" id="{583E374B-9C30-47B1-A4F2-7947E0C09188}"/>
              </a:ext>
            </a:extLst>
          </p:cNvPr>
          <p:cNvSpPr txBox="1"/>
          <p:nvPr/>
        </p:nvSpPr>
        <p:spPr>
          <a:xfrm>
            <a:off x="11143467" y="5966872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EXIT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121" name="Google Shape;1096;p34">
            <a:hlinkClick r:id="rId10" action="ppaction://hlinksldjump"/>
            <a:extLst>
              <a:ext uri="{FF2B5EF4-FFF2-40B4-BE49-F238E27FC236}">
                <a16:creationId xmlns:a16="http://schemas.microsoft.com/office/drawing/2014/main" xmlns="" id="{0E8DE9F7-ED9C-415C-B773-5BE4E26E6D97}"/>
              </a:ext>
            </a:extLst>
          </p:cNvPr>
          <p:cNvSpPr txBox="1"/>
          <p:nvPr/>
        </p:nvSpPr>
        <p:spPr>
          <a:xfrm>
            <a:off x="11143467" y="193895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HOME</a:t>
            </a:r>
            <a:endParaRPr kumimoji="0" sz="13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3" name="Google Shape;1593;p50"/>
          <p:cNvGrpSpPr/>
          <p:nvPr/>
        </p:nvGrpSpPr>
        <p:grpSpPr>
          <a:xfrm>
            <a:off x="1331788" y="1910103"/>
            <a:ext cx="8975993" cy="3958000"/>
            <a:chOff x="1200938" y="1415750"/>
            <a:chExt cx="3006600" cy="2968500"/>
          </a:xfrm>
        </p:grpSpPr>
        <p:sp>
          <p:nvSpPr>
            <p:cNvPr id="1594" name="Google Shape;1594;p50"/>
            <p:cNvSpPr/>
            <p:nvPr/>
          </p:nvSpPr>
          <p:spPr>
            <a:xfrm>
              <a:off x="1200938" y="1415750"/>
              <a:ext cx="3006600" cy="2968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595" name="Google Shape;1595;p50"/>
            <p:cNvSpPr/>
            <p:nvPr/>
          </p:nvSpPr>
          <p:spPr>
            <a:xfrm>
              <a:off x="1302447" y="1594000"/>
              <a:ext cx="2744964" cy="26115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1600" name="Google Shape;1600;p50"/>
          <p:cNvSpPr txBox="1">
            <a:spLocks noGrp="1"/>
          </p:cNvSpPr>
          <p:nvPr>
            <p:ph type="subTitle" idx="1"/>
          </p:nvPr>
        </p:nvSpPr>
        <p:spPr>
          <a:xfrm flipH="1">
            <a:off x="2340803" y="2222329"/>
            <a:ext cx="7984296" cy="48811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None/>
            </a:pPr>
            <a:r>
              <a:rPr lang="en" sz="3733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 tập tích cực chương trình tuần 3</a:t>
            </a:r>
            <a:endParaRPr sz="3733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01" name="Google Shape;1601;p50">
            <a:hlinkClick r:id="" action="ppaction://hlinkshowjump?jump=nextslide"/>
          </p:cNvPr>
          <p:cNvSpPr/>
          <p:nvPr/>
        </p:nvSpPr>
        <p:spPr>
          <a:xfrm>
            <a:off x="10482049" y="295458"/>
            <a:ext cx="218471" cy="422033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602" name="Google Shape;1602;p50">
            <a:hlinkClick r:id="" action="ppaction://hlinkshowjump?jump=previousslide"/>
          </p:cNvPr>
          <p:cNvSpPr/>
          <p:nvPr/>
        </p:nvSpPr>
        <p:spPr>
          <a:xfrm flipH="1">
            <a:off x="10208747" y="295458"/>
            <a:ext cx="218471" cy="422033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603" name="Google Shape;1603;p50"/>
          <p:cNvSpPr/>
          <p:nvPr/>
        </p:nvSpPr>
        <p:spPr>
          <a:xfrm>
            <a:off x="1884219" y="2466388"/>
            <a:ext cx="273200" cy="27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24A010F4-9D65-4E22-9E06-9B801A1C54AE}"/>
              </a:ext>
            </a:extLst>
          </p:cNvPr>
          <p:cNvGrpSpPr/>
          <p:nvPr/>
        </p:nvGrpSpPr>
        <p:grpSpPr>
          <a:xfrm>
            <a:off x="824483" y="-289137"/>
            <a:ext cx="9945480" cy="1722120"/>
            <a:chOff x="441380" y="1640281"/>
            <a:chExt cx="7459110" cy="1291590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xmlns="" id="{7B160480-1920-4299-A29A-91128006C29E}"/>
                </a:ext>
              </a:extLst>
            </p:cNvPr>
            <p:cNvSpPr/>
            <p:nvPr/>
          </p:nvSpPr>
          <p:spPr>
            <a:xfrm>
              <a:off x="911450" y="1998121"/>
              <a:ext cx="6989040" cy="638800"/>
            </a:xfrm>
            <a:prstGeom prst="roundRect">
              <a:avLst>
                <a:gd name="adj" fmla="val 36648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4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1FCE6D5A-5218-4134-A7C5-502A80772C24}"/>
                </a:ext>
              </a:extLst>
            </p:cNvPr>
            <p:cNvGrpSpPr/>
            <p:nvPr/>
          </p:nvGrpSpPr>
          <p:grpSpPr>
            <a:xfrm>
              <a:off x="441380" y="1640281"/>
              <a:ext cx="1291590" cy="1291590"/>
              <a:chOff x="999974" y="1529338"/>
              <a:chExt cx="1291590" cy="1291590"/>
            </a:xfrm>
          </p:grpSpPr>
          <p:pic>
            <p:nvPicPr>
              <p:cNvPr id="39" name="Picture 38" descr="Shape, circle&#10;&#10;Description automatically generated">
                <a:extLst>
                  <a:ext uri="{FF2B5EF4-FFF2-40B4-BE49-F238E27FC236}">
                    <a16:creationId xmlns:a16="http://schemas.microsoft.com/office/drawing/2014/main" xmlns="" id="{67BAEA20-BC52-4809-8417-A2E03F07E3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99974" y="1529338"/>
                <a:ext cx="1291590" cy="1291590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A6479EE1-E631-431E-9FF9-F0F54C0CD67F}"/>
                  </a:ext>
                </a:extLst>
              </p:cNvPr>
              <p:cNvSpPr txBox="1"/>
              <p:nvPr/>
            </p:nvSpPr>
            <p:spPr>
              <a:xfrm>
                <a:off x="1280102" y="1913523"/>
                <a:ext cx="731334" cy="500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3733" i="0" u="none" strike="noStrike" kern="0" cap="none" spc="0" normalizeH="0" baseline="0" noProof="0">
                    <a:ln w="28575">
                      <a:solidFill>
                        <a:srgbClr val="FFFFFF"/>
                      </a:solidFill>
                    </a:ln>
                    <a:solidFill>
                      <a:srgbClr val="4C4C4C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03</a:t>
                </a: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7915F5DA-D966-4B1B-A9B7-332C0FCB498C}"/>
                </a:ext>
              </a:extLst>
            </p:cNvPr>
            <p:cNvSpPr txBox="1"/>
            <p:nvPr/>
          </p:nvSpPr>
          <p:spPr>
            <a:xfrm>
              <a:off x="2685173" y="1986940"/>
              <a:ext cx="3934377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267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Định hướng tuần mới</a:t>
              </a:r>
            </a:p>
          </p:txBody>
        </p:sp>
      </p:grpSp>
      <p:sp>
        <p:nvSpPr>
          <p:cNvPr id="43" name="Google Shape;1600;p50">
            <a:extLst>
              <a:ext uri="{FF2B5EF4-FFF2-40B4-BE49-F238E27FC236}">
                <a16:creationId xmlns:a16="http://schemas.microsoft.com/office/drawing/2014/main" xmlns="" id="{9600D591-240C-4CD0-AE39-DADA5CDFDA00}"/>
              </a:ext>
            </a:extLst>
          </p:cNvPr>
          <p:cNvSpPr txBox="1">
            <a:spLocks/>
          </p:cNvSpPr>
          <p:nvPr/>
        </p:nvSpPr>
        <p:spPr>
          <a:xfrm flipH="1">
            <a:off x="2319340" y="3103665"/>
            <a:ext cx="7510393" cy="488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❏"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❏"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❏"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❏"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❏"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❏"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❏"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❏"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600"/>
              <a:buFont typeface="Nunito Light"/>
              <a:buNone/>
              <a:tabLst/>
              <a:defRPr/>
            </a:pPr>
            <a:r>
              <a:rPr kumimoji="0" lang="en-US" sz="3733" i="0" u="none" strike="noStrike" kern="0" cap="none" spc="0" normalizeH="0" baseline="0" noProof="0" dirty="0" err="1">
                <a:ln>
                  <a:noFill/>
                </a:ln>
                <a:solidFill>
                  <a:srgbClr val="FFB6B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Tiếp</a:t>
            </a:r>
            <a:r>
              <a:rPr kumimoji="0" lang="en-US" sz="3733" i="0" u="none" strike="noStrike" kern="0" cap="none" spc="0" normalizeH="0" baseline="0" noProof="0" dirty="0">
                <a:ln>
                  <a:noFill/>
                </a:ln>
                <a:solidFill>
                  <a:srgbClr val="FFB6B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kumimoji="0" lang="en-US" sz="3733" i="0" u="none" strike="noStrike" kern="0" cap="none" spc="0" normalizeH="0" baseline="0" noProof="0" dirty="0" err="1">
                <a:ln>
                  <a:noFill/>
                </a:ln>
                <a:solidFill>
                  <a:srgbClr val="FFB6B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tục</a:t>
            </a:r>
            <a:r>
              <a:rPr kumimoji="0" lang="en-US" sz="3733" i="0" u="none" strike="noStrike" kern="0" cap="none" spc="0" normalizeH="0" baseline="0" noProof="0" dirty="0">
                <a:ln>
                  <a:noFill/>
                </a:ln>
                <a:solidFill>
                  <a:srgbClr val="FFB6B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kumimoji="0" lang="en-US" sz="3733" i="0" u="none" strike="noStrike" kern="0" cap="none" spc="0" normalizeH="0" baseline="0" noProof="0" dirty="0" err="1">
                <a:ln>
                  <a:noFill/>
                </a:ln>
                <a:solidFill>
                  <a:srgbClr val="FFB6B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thực</a:t>
            </a:r>
            <a:r>
              <a:rPr kumimoji="0" lang="en-US" sz="3733" i="0" u="none" strike="noStrike" kern="0" cap="none" spc="0" normalizeH="0" baseline="0" noProof="0" dirty="0">
                <a:ln>
                  <a:noFill/>
                </a:ln>
                <a:solidFill>
                  <a:srgbClr val="FFB6B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kumimoji="0" lang="en-US" sz="3733" i="0" u="none" strike="noStrike" kern="0" cap="none" spc="0" normalizeH="0" baseline="0" noProof="0" dirty="0" err="1">
                <a:ln>
                  <a:noFill/>
                </a:ln>
                <a:solidFill>
                  <a:srgbClr val="FFB6B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hiện</a:t>
            </a:r>
            <a:r>
              <a:rPr kumimoji="0" lang="en-US" sz="3733" i="0" u="none" strike="noStrike" kern="0" cap="none" spc="0" normalizeH="0" baseline="0" noProof="0" dirty="0">
                <a:ln>
                  <a:noFill/>
                </a:ln>
                <a:solidFill>
                  <a:srgbClr val="FFB6B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kumimoji="0" lang="en-US" sz="3733" i="0" u="none" strike="noStrike" kern="0" cap="none" spc="0" normalizeH="0" baseline="0" noProof="0" dirty="0" err="1">
                <a:ln>
                  <a:noFill/>
                </a:ln>
                <a:solidFill>
                  <a:srgbClr val="FFB6B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tốt</a:t>
            </a:r>
            <a:r>
              <a:rPr kumimoji="0" lang="en-US" sz="3733" i="0" u="none" strike="noStrike" kern="0" cap="none" spc="0" normalizeH="0" baseline="0" noProof="0" dirty="0">
                <a:ln>
                  <a:noFill/>
                </a:ln>
                <a:solidFill>
                  <a:srgbClr val="FFB6B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kumimoji="0" lang="en-US" sz="3733" i="0" u="none" strike="noStrike" kern="0" cap="none" spc="0" normalizeH="0" baseline="0" noProof="0" dirty="0" err="1">
                <a:ln>
                  <a:noFill/>
                </a:ln>
                <a:solidFill>
                  <a:srgbClr val="FFB6B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nội</a:t>
            </a:r>
            <a:r>
              <a:rPr kumimoji="0" lang="en-US" sz="3733" i="0" u="none" strike="noStrike" kern="0" cap="none" spc="0" normalizeH="0" baseline="0" noProof="0" dirty="0">
                <a:ln>
                  <a:noFill/>
                </a:ln>
                <a:solidFill>
                  <a:srgbClr val="FFB6B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kumimoji="0" lang="en-US" sz="3733" i="0" u="none" strike="noStrike" kern="0" cap="none" spc="0" normalizeH="0" baseline="0" noProof="0" dirty="0" err="1">
                <a:ln>
                  <a:noFill/>
                </a:ln>
                <a:solidFill>
                  <a:srgbClr val="FFB6B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quy</a:t>
            </a:r>
            <a:r>
              <a:rPr kumimoji="0" lang="en-US" sz="3733" i="0" u="none" strike="noStrike" kern="0" cap="none" spc="0" normalizeH="0" baseline="0" noProof="0" dirty="0">
                <a:ln>
                  <a:noFill/>
                </a:ln>
                <a:solidFill>
                  <a:srgbClr val="FFB6B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kumimoji="0" lang="en-US" sz="3733" i="0" u="none" strike="noStrike" kern="0" cap="none" spc="0" normalizeH="0" baseline="0" noProof="0" dirty="0" err="1">
                <a:ln>
                  <a:noFill/>
                </a:ln>
                <a:solidFill>
                  <a:srgbClr val="FFB6B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lớp</a:t>
            </a:r>
            <a:r>
              <a:rPr kumimoji="0" lang="en-US" sz="3733" i="0" u="none" strike="noStrike" kern="0" cap="none" spc="0" normalizeH="0" baseline="0" noProof="0" dirty="0">
                <a:ln>
                  <a:noFill/>
                </a:ln>
                <a:solidFill>
                  <a:srgbClr val="FFB6B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kumimoji="0" lang="en-US" sz="3733" i="0" u="none" strike="noStrike" kern="0" cap="none" spc="0" normalizeH="0" baseline="0" noProof="0" dirty="0" err="1">
                <a:ln>
                  <a:noFill/>
                </a:ln>
                <a:solidFill>
                  <a:srgbClr val="FFB6B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học</a:t>
            </a:r>
            <a:endParaRPr kumimoji="0" lang="vi-VN" sz="3733" i="0" u="none" strike="noStrike" kern="0" cap="none" spc="0" normalizeH="0" baseline="0" noProof="0" dirty="0">
              <a:ln>
                <a:noFill/>
              </a:ln>
              <a:solidFill>
                <a:srgbClr val="FFB6B9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44" name="Google Shape;1603;p50">
            <a:extLst>
              <a:ext uri="{FF2B5EF4-FFF2-40B4-BE49-F238E27FC236}">
                <a16:creationId xmlns:a16="http://schemas.microsoft.com/office/drawing/2014/main" xmlns="" id="{644240E1-E61A-4E34-8668-4869F7FDDBAA}"/>
              </a:ext>
            </a:extLst>
          </p:cNvPr>
          <p:cNvSpPr/>
          <p:nvPr/>
        </p:nvSpPr>
        <p:spPr>
          <a:xfrm>
            <a:off x="1862755" y="3347724"/>
            <a:ext cx="273200" cy="27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5" name="Google Shape;1600;p50">
            <a:extLst>
              <a:ext uri="{FF2B5EF4-FFF2-40B4-BE49-F238E27FC236}">
                <a16:creationId xmlns:a16="http://schemas.microsoft.com/office/drawing/2014/main" xmlns="" id="{5ADD461A-14C4-4037-AB63-F46D5681B949}"/>
              </a:ext>
            </a:extLst>
          </p:cNvPr>
          <p:cNvSpPr txBox="1">
            <a:spLocks/>
          </p:cNvSpPr>
          <p:nvPr/>
        </p:nvSpPr>
        <p:spPr>
          <a:xfrm flipH="1">
            <a:off x="2340802" y="4330777"/>
            <a:ext cx="7510393" cy="488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❏"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❏"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❏"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❏"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❏"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❏"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❏"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❏"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600"/>
              <a:buFont typeface="Nunito Light"/>
              <a:buNone/>
              <a:tabLst/>
              <a:defRPr/>
            </a:pPr>
            <a:r>
              <a:rPr kumimoji="0" lang="en-US" sz="3733" i="0" u="none" strike="noStrike" kern="0" cap="none" spc="0" normalizeH="0" baseline="0" noProof="0">
                <a:ln>
                  <a:noFill/>
                </a:ln>
                <a:solidFill>
                  <a:srgbClr val="FFB6B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Hoàn thành đầy đủ bài tập và nộp bài đúng thời gian</a:t>
            </a:r>
            <a:endParaRPr kumimoji="0" lang="vi-VN" sz="3733" i="0" u="none" strike="noStrike" kern="0" cap="none" spc="0" normalizeH="0" baseline="0" noProof="0">
              <a:ln>
                <a:noFill/>
              </a:ln>
              <a:solidFill>
                <a:srgbClr val="FFB6B9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46" name="Google Shape;1603;p50">
            <a:extLst>
              <a:ext uri="{FF2B5EF4-FFF2-40B4-BE49-F238E27FC236}">
                <a16:creationId xmlns:a16="http://schemas.microsoft.com/office/drawing/2014/main" xmlns="" id="{3068F1CA-8518-4B1E-9807-4F491166946D}"/>
              </a:ext>
            </a:extLst>
          </p:cNvPr>
          <p:cNvSpPr/>
          <p:nvPr/>
        </p:nvSpPr>
        <p:spPr>
          <a:xfrm>
            <a:off x="1862755" y="4154427"/>
            <a:ext cx="273200" cy="27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7" name="Google Shape;1091;p34">
            <a:hlinkClick r:id="rId5" action="ppaction://hlinksldjump"/>
            <a:extLst>
              <a:ext uri="{FF2B5EF4-FFF2-40B4-BE49-F238E27FC236}">
                <a16:creationId xmlns:a16="http://schemas.microsoft.com/office/drawing/2014/main" xmlns="" id="{9C8696E9-1C73-47DE-9B05-3A9F4B4CA8DE}"/>
              </a:ext>
            </a:extLst>
          </p:cNvPr>
          <p:cNvSpPr txBox="1"/>
          <p:nvPr/>
        </p:nvSpPr>
        <p:spPr>
          <a:xfrm>
            <a:off x="11143467" y="1348491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01</a:t>
            </a:r>
            <a:endParaRPr kumimoji="0" sz="2667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48" name="Google Shape;1092;p34">
            <a:extLst>
              <a:ext uri="{FF2B5EF4-FFF2-40B4-BE49-F238E27FC236}">
                <a16:creationId xmlns:a16="http://schemas.microsoft.com/office/drawing/2014/main" xmlns="" id="{ED6ED93B-6133-41DE-9E9F-094584328699}"/>
              </a:ext>
            </a:extLst>
          </p:cNvPr>
          <p:cNvSpPr txBox="1"/>
          <p:nvPr/>
        </p:nvSpPr>
        <p:spPr>
          <a:xfrm>
            <a:off x="11143467" y="2503085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02</a:t>
            </a:r>
            <a:endParaRPr kumimoji="0" sz="2667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49" name="Google Shape;1093;p34">
            <a:hlinkClick r:id="rId6" action="ppaction://hlinksldjump"/>
            <a:extLst>
              <a:ext uri="{FF2B5EF4-FFF2-40B4-BE49-F238E27FC236}">
                <a16:creationId xmlns:a16="http://schemas.microsoft.com/office/drawing/2014/main" xmlns="" id="{2A18120F-9C27-42FE-989F-4B3DBBE4A6FD}"/>
              </a:ext>
            </a:extLst>
          </p:cNvPr>
          <p:cNvSpPr txBox="1"/>
          <p:nvPr/>
        </p:nvSpPr>
        <p:spPr>
          <a:xfrm>
            <a:off x="11143467" y="3657681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03</a:t>
            </a:r>
            <a:endParaRPr kumimoji="0" sz="2667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50" name="Google Shape;1094;p34">
            <a:hlinkClick r:id="rId7" action="ppaction://hlinksldjump"/>
            <a:extLst>
              <a:ext uri="{FF2B5EF4-FFF2-40B4-BE49-F238E27FC236}">
                <a16:creationId xmlns:a16="http://schemas.microsoft.com/office/drawing/2014/main" xmlns="" id="{AC677EA1-36A0-479D-A9B3-4625B2B57DA5}"/>
              </a:ext>
            </a:extLst>
          </p:cNvPr>
          <p:cNvSpPr txBox="1"/>
          <p:nvPr/>
        </p:nvSpPr>
        <p:spPr>
          <a:xfrm>
            <a:off x="11143467" y="4812276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04</a:t>
            </a:r>
            <a:endParaRPr kumimoji="0" sz="2667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51" name="Google Shape;1095;p34">
            <a:extLst>
              <a:ext uri="{FF2B5EF4-FFF2-40B4-BE49-F238E27FC236}">
                <a16:creationId xmlns:a16="http://schemas.microsoft.com/office/drawing/2014/main" xmlns="" id="{AFDC186B-38C4-4B2A-BFC9-007E95B8C4FD}"/>
              </a:ext>
            </a:extLst>
          </p:cNvPr>
          <p:cNvSpPr txBox="1"/>
          <p:nvPr/>
        </p:nvSpPr>
        <p:spPr>
          <a:xfrm>
            <a:off x="11143467" y="5966872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EXIT</a:t>
            </a:r>
            <a:endParaRPr kumimoji="0" sz="240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52" name="Google Shape;1096;p34">
            <a:hlinkClick r:id="rId8" action="ppaction://hlinksldjump"/>
            <a:extLst>
              <a:ext uri="{FF2B5EF4-FFF2-40B4-BE49-F238E27FC236}">
                <a16:creationId xmlns:a16="http://schemas.microsoft.com/office/drawing/2014/main" xmlns="" id="{ABF091EF-AFE4-4DF8-9924-82184DD51805}"/>
              </a:ext>
            </a:extLst>
          </p:cNvPr>
          <p:cNvSpPr txBox="1"/>
          <p:nvPr/>
        </p:nvSpPr>
        <p:spPr>
          <a:xfrm>
            <a:off x="11143467" y="193895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333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HOME</a:t>
            </a:r>
            <a:endParaRPr kumimoji="0" sz="1333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0" grpId="0" build="p"/>
      <p:bldP spid="1603" grpId="0" animBg="1"/>
      <p:bldP spid="43" grpId="0"/>
      <p:bldP spid="44" grpId="0" animBg="1"/>
      <p:bldP spid="45" grpId="0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34">
            <a:hlinkClick r:id="rId3" action="ppaction://hlinksldjump"/>
          </p:cNvPr>
          <p:cNvSpPr txBox="1"/>
          <p:nvPr/>
        </p:nvSpPr>
        <p:spPr>
          <a:xfrm>
            <a:off x="11143467" y="1348491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01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2" name="Google Shape;1092;p34">
            <a:hlinkClick r:id="rId4" action="ppaction://hlinksldjump"/>
          </p:cNvPr>
          <p:cNvSpPr txBox="1"/>
          <p:nvPr/>
        </p:nvSpPr>
        <p:spPr>
          <a:xfrm>
            <a:off x="11143467" y="2503085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02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3" name="Google Shape;1093;p34">
            <a:hlinkClick r:id="rId5" action="ppaction://hlinksldjump"/>
          </p:cNvPr>
          <p:cNvSpPr txBox="1"/>
          <p:nvPr/>
        </p:nvSpPr>
        <p:spPr>
          <a:xfrm>
            <a:off x="11143467" y="3657681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03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4" name="Google Shape;1094;p34">
            <a:hlinkClick r:id="" action="ppaction://noaction"/>
          </p:cNvPr>
          <p:cNvSpPr txBox="1"/>
          <p:nvPr/>
        </p:nvSpPr>
        <p:spPr>
          <a:xfrm>
            <a:off x="11143467" y="4812276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04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5" name="Google Shape;1095;p34">
            <a:hlinkClick r:id="" action="ppaction://noaction"/>
          </p:cNvPr>
          <p:cNvSpPr txBox="1"/>
          <p:nvPr/>
        </p:nvSpPr>
        <p:spPr>
          <a:xfrm>
            <a:off x="11143467" y="5966872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EXIT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6" name="Google Shape;1096;p34">
            <a:hlinkClick r:id="rId6" action="ppaction://hlinksldjump"/>
          </p:cNvPr>
          <p:cNvSpPr txBox="1"/>
          <p:nvPr/>
        </p:nvSpPr>
        <p:spPr>
          <a:xfrm>
            <a:off x="11143467" y="193895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HOME</a:t>
            </a:r>
            <a:endParaRPr kumimoji="0" sz="13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78" name="Google Shape;3129;p57">
            <a:extLst>
              <a:ext uri="{FF2B5EF4-FFF2-40B4-BE49-F238E27FC236}">
                <a16:creationId xmlns:a16="http://schemas.microsoft.com/office/drawing/2014/main" xmlns="" id="{449FCBB2-05DE-414B-8CA7-1B412F080984}"/>
              </a:ext>
            </a:extLst>
          </p:cNvPr>
          <p:cNvGrpSpPr/>
          <p:nvPr/>
        </p:nvGrpSpPr>
        <p:grpSpPr>
          <a:xfrm rot="505195">
            <a:off x="9112497" y="1392011"/>
            <a:ext cx="2372153" cy="4083239"/>
            <a:chOff x="4154249" y="1831700"/>
            <a:chExt cx="812951" cy="1399350"/>
          </a:xfrm>
        </p:grpSpPr>
        <p:sp>
          <p:nvSpPr>
            <p:cNvPr id="179" name="Google Shape;3130;p57">
              <a:extLst>
                <a:ext uri="{FF2B5EF4-FFF2-40B4-BE49-F238E27FC236}">
                  <a16:creationId xmlns:a16="http://schemas.microsoft.com/office/drawing/2014/main" xmlns="" id="{CD2190D6-5815-472C-B4D7-BFA631F39147}"/>
                </a:ext>
              </a:extLst>
            </p:cNvPr>
            <p:cNvSpPr/>
            <p:nvPr/>
          </p:nvSpPr>
          <p:spPr>
            <a:xfrm>
              <a:off x="4166375" y="1831700"/>
              <a:ext cx="800825" cy="1399350"/>
            </a:xfrm>
            <a:custGeom>
              <a:avLst/>
              <a:gdLst/>
              <a:ahLst/>
              <a:cxnLst/>
              <a:rect l="l" t="t" r="r" b="b"/>
              <a:pathLst>
                <a:path w="32033" h="55974" extrusionOk="0">
                  <a:moveTo>
                    <a:pt x="5486" y="1"/>
                  </a:moveTo>
                  <a:cubicBezTo>
                    <a:pt x="4910" y="1"/>
                    <a:pt x="3640" y="255"/>
                    <a:pt x="3318" y="2540"/>
                  </a:cubicBezTo>
                  <a:cubicBezTo>
                    <a:pt x="3268" y="2557"/>
                    <a:pt x="3200" y="2574"/>
                    <a:pt x="3132" y="2574"/>
                  </a:cubicBezTo>
                  <a:cubicBezTo>
                    <a:pt x="1998" y="2913"/>
                    <a:pt x="1236" y="3725"/>
                    <a:pt x="999" y="4860"/>
                  </a:cubicBezTo>
                  <a:cubicBezTo>
                    <a:pt x="440" y="7484"/>
                    <a:pt x="2641" y="11497"/>
                    <a:pt x="5181" y="13867"/>
                  </a:cubicBezTo>
                  <a:cubicBezTo>
                    <a:pt x="5181" y="14087"/>
                    <a:pt x="5248" y="14324"/>
                    <a:pt x="5384" y="14561"/>
                  </a:cubicBezTo>
                  <a:cubicBezTo>
                    <a:pt x="5638" y="14984"/>
                    <a:pt x="6078" y="15323"/>
                    <a:pt x="6620" y="15543"/>
                  </a:cubicBezTo>
                  <a:cubicBezTo>
                    <a:pt x="6738" y="16034"/>
                    <a:pt x="6840" y="16559"/>
                    <a:pt x="6958" y="17050"/>
                  </a:cubicBezTo>
                  <a:cubicBezTo>
                    <a:pt x="6230" y="16847"/>
                    <a:pt x="5401" y="16745"/>
                    <a:pt x="4487" y="16745"/>
                  </a:cubicBezTo>
                  <a:cubicBezTo>
                    <a:pt x="2472" y="16745"/>
                    <a:pt x="745" y="17270"/>
                    <a:pt x="677" y="17287"/>
                  </a:cubicBezTo>
                  <a:cubicBezTo>
                    <a:pt x="254" y="17422"/>
                    <a:pt x="0" y="17862"/>
                    <a:pt x="102" y="18303"/>
                  </a:cubicBezTo>
                  <a:cubicBezTo>
                    <a:pt x="660" y="20419"/>
                    <a:pt x="6264" y="24787"/>
                    <a:pt x="9041" y="24787"/>
                  </a:cubicBezTo>
                  <a:cubicBezTo>
                    <a:pt x="9193" y="24787"/>
                    <a:pt x="9329" y="24770"/>
                    <a:pt x="9464" y="24736"/>
                  </a:cubicBezTo>
                  <a:cubicBezTo>
                    <a:pt x="9566" y="24990"/>
                    <a:pt x="9667" y="25227"/>
                    <a:pt x="9752" y="25481"/>
                  </a:cubicBezTo>
                  <a:cubicBezTo>
                    <a:pt x="9667" y="27615"/>
                    <a:pt x="10429" y="29274"/>
                    <a:pt x="11784" y="29866"/>
                  </a:cubicBezTo>
                  <a:cubicBezTo>
                    <a:pt x="12766" y="31763"/>
                    <a:pt x="13866" y="33743"/>
                    <a:pt x="15170" y="35877"/>
                  </a:cubicBezTo>
                  <a:cubicBezTo>
                    <a:pt x="17252" y="39330"/>
                    <a:pt x="19639" y="42801"/>
                    <a:pt x="22281" y="46221"/>
                  </a:cubicBezTo>
                  <a:cubicBezTo>
                    <a:pt x="25125" y="49861"/>
                    <a:pt x="27783" y="52977"/>
                    <a:pt x="30475" y="55719"/>
                  </a:cubicBezTo>
                  <a:cubicBezTo>
                    <a:pt x="30627" y="55889"/>
                    <a:pt x="30864" y="55973"/>
                    <a:pt x="31068" y="55973"/>
                  </a:cubicBezTo>
                  <a:cubicBezTo>
                    <a:pt x="31288" y="55973"/>
                    <a:pt x="31508" y="55889"/>
                    <a:pt x="31660" y="55753"/>
                  </a:cubicBezTo>
                  <a:lnTo>
                    <a:pt x="31728" y="55685"/>
                  </a:lnTo>
                  <a:cubicBezTo>
                    <a:pt x="31999" y="55381"/>
                    <a:pt x="32033" y="54856"/>
                    <a:pt x="31711" y="54517"/>
                  </a:cubicBezTo>
                  <a:cubicBezTo>
                    <a:pt x="29154" y="51741"/>
                    <a:pt x="26615" y="48642"/>
                    <a:pt x="23940" y="44968"/>
                  </a:cubicBezTo>
                  <a:cubicBezTo>
                    <a:pt x="21451" y="41548"/>
                    <a:pt x="19165" y="38095"/>
                    <a:pt x="17218" y="34691"/>
                  </a:cubicBezTo>
                  <a:cubicBezTo>
                    <a:pt x="16321" y="33134"/>
                    <a:pt x="15441" y="31492"/>
                    <a:pt x="14594" y="29782"/>
                  </a:cubicBezTo>
                  <a:cubicBezTo>
                    <a:pt x="16033" y="29274"/>
                    <a:pt x="17134" y="28359"/>
                    <a:pt x="17896" y="27039"/>
                  </a:cubicBezTo>
                  <a:cubicBezTo>
                    <a:pt x="20384" y="22705"/>
                    <a:pt x="18031" y="15424"/>
                    <a:pt x="17946" y="15120"/>
                  </a:cubicBezTo>
                  <a:cubicBezTo>
                    <a:pt x="17862" y="14866"/>
                    <a:pt x="17676" y="14646"/>
                    <a:pt x="17405" y="14561"/>
                  </a:cubicBezTo>
                  <a:cubicBezTo>
                    <a:pt x="17320" y="14544"/>
                    <a:pt x="17235" y="14510"/>
                    <a:pt x="17151" y="14510"/>
                  </a:cubicBezTo>
                  <a:cubicBezTo>
                    <a:pt x="16981" y="14510"/>
                    <a:pt x="16812" y="14578"/>
                    <a:pt x="16660" y="14696"/>
                  </a:cubicBezTo>
                  <a:cubicBezTo>
                    <a:pt x="13443" y="16999"/>
                    <a:pt x="11733" y="19471"/>
                    <a:pt x="10836" y="21401"/>
                  </a:cubicBezTo>
                  <a:cubicBezTo>
                    <a:pt x="10819" y="21333"/>
                    <a:pt x="10785" y="21249"/>
                    <a:pt x="10751" y="21181"/>
                  </a:cubicBezTo>
                  <a:cubicBezTo>
                    <a:pt x="10632" y="20554"/>
                    <a:pt x="10395" y="19979"/>
                    <a:pt x="10124" y="19471"/>
                  </a:cubicBezTo>
                  <a:cubicBezTo>
                    <a:pt x="9938" y="18963"/>
                    <a:pt x="9769" y="18472"/>
                    <a:pt x="9600" y="17981"/>
                  </a:cubicBezTo>
                  <a:lnTo>
                    <a:pt x="9549" y="17862"/>
                  </a:lnTo>
                  <a:cubicBezTo>
                    <a:pt x="9278" y="17050"/>
                    <a:pt x="9007" y="16254"/>
                    <a:pt x="8770" y="15424"/>
                  </a:cubicBezTo>
                  <a:cubicBezTo>
                    <a:pt x="9143" y="15171"/>
                    <a:pt x="9481" y="14832"/>
                    <a:pt x="9650" y="14510"/>
                  </a:cubicBezTo>
                  <a:cubicBezTo>
                    <a:pt x="9803" y="14239"/>
                    <a:pt x="9871" y="13968"/>
                    <a:pt x="9854" y="13698"/>
                  </a:cubicBezTo>
                  <a:cubicBezTo>
                    <a:pt x="11208" y="11463"/>
                    <a:pt x="12241" y="6773"/>
                    <a:pt x="10988" y="3962"/>
                  </a:cubicBezTo>
                  <a:cubicBezTo>
                    <a:pt x="10395" y="2608"/>
                    <a:pt x="9346" y="1795"/>
                    <a:pt x="7940" y="1643"/>
                  </a:cubicBezTo>
                  <a:cubicBezTo>
                    <a:pt x="7280" y="610"/>
                    <a:pt x="6383" y="1"/>
                    <a:pt x="5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6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3131;p57">
              <a:extLst>
                <a:ext uri="{FF2B5EF4-FFF2-40B4-BE49-F238E27FC236}">
                  <a16:creationId xmlns:a16="http://schemas.microsoft.com/office/drawing/2014/main" xmlns="" id="{AE2DFC73-C288-4B62-AECE-364506F6397B}"/>
                </a:ext>
              </a:extLst>
            </p:cNvPr>
            <p:cNvSpPr/>
            <p:nvPr/>
          </p:nvSpPr>
          <p:spPr>
            <a:xfrm>
              <a:off x="4188625" y="2272300"/>
              <a:ext cx="229450" cy="158750"/>
            </a:xfrm>
            <a:custGeom>
              <a:avLst/>
              <a:gdLst/>
              <a:ahLst/>
              <a:cxnLst/>
              <a:rect l="l" t="t" r="r" b="b"/>
              <a:pathLst>
                <a:path w="9178" h="6350" extrusionOk="0">
                  <a:moveTo>
                    <a:pt x="3551" y="0"/>
                  </a:moveTo>
                  <a:cubicBezTo>
                    <a:pt x="1650" y="0"/>
                    <a:pt x="0" y="509"/>
                    <a:pt x="7" y="509"/>
                  </a:cubicBezTo>
                  <a:cubicBezTo>
                    <a:pt x="456" y="2263"/>
                    <a:pt x="5794" y="6350"/>
                    <a:pt x="8108" y="6350"/>
                  </a:cubicBezTo>
                  <a:cubicBezTo>
                    <a:pt x="8765" y="6350"/>
                    <a:pt x="9178" y="6021"/>
                    <a:pt x="9167" y="5216"/>
                  </a:cubicBezTo>
                  <a:cubicBezTo>
                    <a:pt x="9109" y="918"/>
                    <a:pt x="6103" y="0"/>
                    <a:pt x="3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3132;p57">
              <a:extLst>
                <a:ext uri="{FF2B5EF4-FFF2-40B4-BE49-F238E27FC236}">
                  <a16:creationId xmlns:a16="http://schemas.microsoft.com/office/drawing/2014/main" xmlns="" id="{ABBB165A-A769-496F-80C2-B8AFE9590A95}"/>
                </a:ext>
              </a:extLst>
            </p:cNvPr>
            <p:cNvSpPr/>
            <p:nvPr/>
          </p:nvSpPr>
          <p:spPr>
            <a:xfrm>
              <a:off x="4391925" y="2216450"/>
              <a:ext cx="304800" cy="347550"/>
            </a:xfrm>
            <a:custGeom>
              <a:avLst/>
              <a:gdLst/>
              <a:ahLst/>
              <a:cxnLst/>
              <a:rect l="l" t="t" r="r" b="b"/>
              <a:pathLst>
                <a:path w="12192" h="13902" extrusionOk="0">
                  <a:moveTo>
                    <a:pt x="8112" y="1"/>
                  </a:moveTo>
                  <a:cubicBezTo>
                    <a:pt x="1" y="5810"/>
                    <a:pt x="448" y="13901"/>
                    <a:pt x="3841" y="13901"/>
                  </a:cubicBezTo>
                  <a:cubicBezTo>
                    <a:pt x="3969" y="13901"/>
                    <a:pt x="4100" y="13890"/>
                    <a:pt x="4235" y="13867"/>
                  </a:cubicBezTo>
                  <a:cubicBezTo>
                    <a:pt x="12192" y="12462"/>
                    <a:pt x="8112" y="1"/>
                    <a:pt x="8112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3133;p57">
              <a:extLst>
                <a:ext uri="{FF2B5EF4-FFF2-40B4-BE49-F238E27FC236}">
                  <a16:creationId xmlns:a16="http://schemas.microsoft.com/office/drawing/2014/main" xmlns="" id="{5876E7AB-8F61-41E7-8C2B-D7D5EBC1F6A7}"/>
                </a:ext>
              </a:extLst>
            </p:cNvPr>
            <p:cNvSpPr/>
            <p:nvPr/>
          </p:nvSpPr>
          <p:spPr>
            <a:xfrm>
              <a:off x="4337775" y="2140700"/>
              <a:ext cx="606150" cy="1070875"/>
            </a:xfrm>
            <a:custGeom>
              <a:avLst/>
              <a:gdLst/>
              <a:ahLst/>
              <a:cxnLst/>
              <a:rect l="l" t="t" r="r" b="b"/>
              <a:pathLst>
                <a:path w="24246" h="42835" extrusionOk="0">
                  <a:moveTo>
                    <a:pt x="86" y="0"/>
                  </a:moveTo>
                  <a:lnTo>
                    <a:pt x="1" y="17"/>
                  </a:lnTo>
                  <a:cubicBezTo>
                    <a:pt x="306" y="2083"/>
                    <a:pt x="729" y="4131"/>
                    <a:pt x="1305" y="6112"/>
                  </a:cubicBezTo>
                  <a:cubicBezTo>
                    <a:pt x="1423" y="6620"/>
                    <a:pt x="1592" y="7111"/>
                    <a:pt x="1745" y="7619"/>
                  </a:cubicBezTo>
                  <a:cubicBezTo>
                    <a:pt x="1897" y="8127"/>
                    <a:pt x="2066" y="8618"/>
                    <a:pt x="2236" y="9109"/>
                  </a:cubicBezTo>
                  <a:lnTo>
                    <a:pt x="2744" y="10582"/>
                  </a:lnTo>
                  <a:lnTo>
                    <a:pt x="3285" y="12038"/>
                  </a:lnTo>
                  <a:cubicBezTo>
                    <a:pt x="4826" y="15915"/>
                    <a:pt x="6824" y="19606"/>
                    <a:pt x="8974" y="23161"/>
                  </a:cubicBezTo>
                  <a:cubicBezTo>
                    <a:pt x="11141" y="26717"/>
                    <a:pt x="13511" y="30137"/>
                    <a:pt x="16034" y="33421"/>
                  </a:cubicBezTo>
                  <a:cubicBezTo>
                    <a:pt x="18574" y="36706"/>
                    <a:pt x="21249" y="39872"/>
                    <a:pt x="24161" y="42834"/>
                  </a:cubicBezTo>
                  <a:lnTo>
                    <a:pt x="24245" y="42750"/>
                  </a:lnTo>
                  <a:cubicBezTo>
                    <a:pt x="21418" y="39702"/>
                    <a:pt x="18845" y="36469"/>
                    <a:pt x="16407" y="33116"/>
                  </a:cubicBezTo>
                  <a:cubicBezTo>
                    <a:pt x="13952" y="29781"/>
                    <a:pt x="11683" y="26327"/>
                    <a:pt x="9617" y="22755"/>
                  </a:cubicBezTo>
                  <a:cubicBezTo>
                    <a:pt x="7569" y="19182"/>
                    <a:pt x="5757" y="15458"/>
                    <a:pt x="4132" y="11682"/>
                  </a:cubicBezTo>
                  <a:cubicBezTo>
                    <a:pt x="3285" y="9803"/>
                    <a:pt x="2591" y="7873"/>
                    <a:pt x="1897" y="5926"/>
                  </a:cubicBezTo>
                  <a:cubicBezTo>
                    <a:pt x="1559" y="4961"/>
                    <a:pt x="1237" y="3979"/>
                    <a:pt x="932" y="2980"/>
                  </a:cubicBezTo>
                  <a:cubicBezTo>
                    <a:pt x="593" y="2015"/>
                    <a:pt x="390" y="999"/>
                    <a:pt x="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3134;p57">
              <a:extLst>
                <a:ext uri="{FF2B5EF4-FFF2-40B4-BE49-F238E27FC236}">
                  <a16:creationId xmlns:a16="http://schemas.microsoft.com/office/drawing/2014/main" xmlns="" id="{9F9A5FE2-4A4C-4A21-9A1C-E197F7A2BCDE}"/>
                </a:ext>
              </a:extLst>
            </p:cNvPr>
            <p:cNvSpPr/>
            <p:nvPr/>
          </p:nvSpPr>
          <p:spPr>
            <a:xfrm>
              <a:off x="4491425" y="2282900"/>
              <a:ext cx="68175" cy="309850"/>
            </a:xfrm>
            <a:custGeom>
              <a:avLst/>
              <a:gdLst/>
              <a:ahLst/>
              <a:cxnLst/>
              <a:rect l="l" t="t" r="r" b="b"/>
              <a:pathLst>
                <a:path w="2727" h="12394" extrusionOk="0">
                  <a:moveTo>
                    <a:pt x="2726" y="1"/>
                  </a:moveTo>
                  <a:cubicBezTo>
                    <a:pt x="1982" y="1999"/>
                    <a:pt x="1355" y="4013"/>
                    <a:pt x="847" y="6062"/>
                  </a:cubicBezTo>
                  <a:cubicBezTo>
                    <a:pt x="593" y="7078"/>
                    <a:pt x="373" y="8127"/>
                    <a:pt x="238" y="9177"/>
                  </a:cubicBezTo>
                  <a:cubicBezTo>
                    <a:pt x="102" y="10227"/>
                    <a:pt x="1" y="11293"/>
                    <a:pt x="187" y="12394"/>
                  </a:cubicBezTo>
                  <a:lnTo>
                    <a:pt x="661" y="12309"/>
                  </a:lnTo>
                  <a:cubicBezTo>
                    <a:pt x="441" y="11310"/>
                    <a:pt x="509" y="10244"/>
                    <a:pt x="593" y="9211"/>
                  </a:cubicBezTo>
                  <a:cubicBezTo>
                    <a:pt x="695" y="8178"/>
                    <a:pt x="864" y="7145"/>
                    <a:pt x="1084" y="6096"/>
                  </a:cubicBezTo>
                  <a:cubicBezTo>
                    <a:pt x="1507" y="4047"/>
                    <a:pt x="2066" y="1999"/>
                    <a:pt x="27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3135;p57">
              <a:extLst>
                <a:ext uri="{FF2B5EF4-FFF2-40B4-BE49-F238E27FC236}">
                  <a16:creationId xmlns:a16="http://schemas.microsoft.com/office/drawing/2014/main" xmlns="" id="{5379CF89-5467-4644-888E-207FD838B388}"/>
                </a:ext>
              </a:extLst>
            </p:cNvPr>
            <p:cNvSpPr/>
            <p:nvPr/>
          </p:nvSpPr>
          <p:spPr>
            <a:xfrm>
              <a:off x="4225625" y="2295175"/>
              <a:ext cx="206575" cy="132500"/>
            </a:xfrm>
            <a:custGeom>
              <a:avLst/>
              <a:gdLst/>
              <a:ahLst/>
              <a:cxnLst/>
              <a:rect l="l" t="t" r="r" b="b"/>
              <a:pathLst>
                <a:path w="8263" h="5300" extrusionOk="0">
                  <a:moveTo>
                    <a:pt x="0" y="1"/>
                  </a:moveTo>
                  <a:lnTo>
                    <a:pt x="1135" y="441"/>
                  </a:lnTo>
                  <a:cubicBezTo>
                    <a:pt x="1490" y="610"/>
                    <a:pt x="1863" y="763"/>
                    <a:pt x="2235" y="949"/>
                  </a:cubicBezTo>
                  <a:cubicBezTo>
                    <a:pt x="2946" y="1321"/>
                    <a:pt x="3674" y="1694"/>
                    <a:pt x="4318" y="2134"/>
                  </a:cubicBezTo>
                  <a:cubicBezTo>
                    <a:pt x="4995" y="2591"/>
                    <a:pt x="5655" y="3048"/>
                    <a:pt x="6248" y="3573"/>
                  </a:cubicBezTo>
                  <a:cubicBezTo>
                    <a:pt x="6840" y="4115"/>
                    <a:pt x="7433" y="4674"/>
                    <a:pt x="7856" y="5300"/>
                  </a:cubicBezTo>
                  <a:lnTo>
                    <a:pt x="8262" y="5080"/>
                  </a:lnTo>
                  <a:cubicBezTo>
                    <a:pt x="7738" y="4403"/>
                    <a:pt x="7145" y="3878"/>
                    <a:pt x="6485" y="3353"/>
                  </a:cubicBezTo>
                  <a:cubicBezTo>
                    <a:pt x="5841" y="2845"/>
                    <a:pt x="5147" y="2388"/>
                    <a:pt x="4453" y="1965"/>
                  </a:cubicBezTo>
                  <a:cubicBezTo>
                    <a:pt x="3759" y="1575"/>
                    <a:pt x="3014" y="1203"/>
                    <a:pt x="2269" y="864"/>
                  </a:cubicBezTo>
                  <a:cubicBezTo>
                    <a:pt x="1913" y="695"/>
                    <a:pt x="1524" y="576"/>
                    <a:pt x="1152" y="40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3136;p57">
              <a:extLst>
                <a:ext uri="{FF2B5EF4-FFF2-40B4-BE49-F238E27FC236}">
                  <a16:creationId xmlns:a16="http://schemas.microsoft.com/office/drawing/2014/main" xmlns="" id="{908133C2-6E42-47EA-A68D-A7EE9E639A26}"/>
                </a:ext>
              </a:extLst>
            </p:cNvPr>
            <p:cNvSpPr/>
            <p:nvPr/>
          </p:nvSpPr>
          <p:spPr>
            <a:xfrm>
              <a:off x="4267525" y="1853150"/>
              <a:ext cx="82975" cy="70850"/>
            </a:xfrm>
            <a:custGeom>
              <a:avLst/>
              <a:gdLst/>
              <a:ahLst/>
              <a:cxnLst/>
              <a:rect l="l" t="t" r="r" b="b"/>
              <a:pathLst>
                <a:path w="3319" h="2834" extrusionOk="0">
                  <a:moveTo>
                    <a:pt x="1387" y="1"/>
                  </a:moveTo>
                  <a:cubicBezTo>
                    <a:pt x="686" y="1"/>
                    <a:pt x="87" y="705"/>
                    <a:pt x="0" y="2444"/>
                  </a:cubicBezTo>
                  <a:cubicBezTo>
                    <a:pt x="35" y="2443"/>
                    <a:pt x="70" y="2443"/>
                    <a:pt x="104" y="2443"/>
                  </a:cubicBezTo>
                  <a:cubicBezTo>
                    <a:pt x="622" y="2443"/>
                    <a:pt x="1094" y="2564"/>
                    <a:pt x="1507" y="2834"/>
                  </a:cubicBezTo>
                  <a:cubicBezTo>
                    <a:pt x="1880" y="2122"/>
                    <a:pt x="2506" y="1665"/>
                    <a:pt x="3319" y="1648"/>
                  </a:cubicBezTo>
                  <a:cubicBezTo>
                    <a:pt x="2822" y="647"/>
                    <a:pt x="2058" y="1"/>
                    <a:pt x="1387" y="1"/>
                  </a:cubicBezTo>
                  <a:close/>
                </a:path>
              </a:pathLst>
            </a:custGeom>
            <a:solidFill>
              <a:schemeClr val="tx2">
                <a:lumMod val="9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3137;p57">
              <a:extLst>
                <a:ext uri="{FF2B5EF4-FFF2-40B4-BE49-F238E27FC236}">
                  <a16:creationId xmlns:a16="http://schemas.microsoft.com/office/drawing/2014/main" xmlns="" id="{97FEC2B3-3715-4EDA-BE7D-9C4F04D1E385}"/>
                </a:ext>
              </a:extLst>
            </p:cNvPr>
            <p:cNvSpPr/>
            <p:nvPr/>
          </p:nvSpPr>
          <p:spPr>
            <a:xfrm>
              <a:off x="4306837" y="1892709"/>
              <a:ext cx="197700" cy="296875"/>
            </a:xfrm>
            <a:custGeom>
              <a:avLst/>
              <a:gdLst/>
              <a:ahLst/>
              <a:cxnLst/>
              <a:rect l="l" t="t" r="r" b="b"/>
              <a:pathLst>
                <a:path w="7908" h="11875" extrusionOk="0">
                  <a:moveTo>
                    <a:pt x="2627" y="1"/>
                  </a:moveTo>
                  <a:cubicBezTo>
                    <a:pt x="2570" y="1"/>
                    <a:pt x="2515" y="5"/>
                    <a:pt x="2456" y="13"/>
                  </a:cubicBezTo>
                  <a:cubicBezTo>
                    <a:pt x="1609" y="30"/>
                    <a:pt x="1017" y="470"/>
                    <a:pt x="627" y="1198"/>
                  </a:cubicBezTo>
                  <a:cubicBezTo>
                    <a:pt x="187" y="1943"/>
                    <a:pt x="1" y="3061"/>
                    <a:pt x="18" y="4314"/>
                  </a:cubicBezTo>
                  <a:cubicBezTo>
                    <a:pt x="52" y="6684"/>
                    <a:pt x="847" y="9494"/>
                    <a:pt x="2032" y="11340"/>
                  </a:cubicBezTo>
                  <a:cubicBezTo>
                    <a:pt x="2270" y="11711"/>
                    <a:pt x="2547" y="11874"/>
                    <a:pt x="2817" y="11874"/>
                  </a:cubicBezTo>
                  <a:cubicBezTo>
                    <a:pt x="2855" y="11874"/>
                    <a:pt x="2892" y="11871"/>
                    <a:pt x="2930" y="11865"/>
                  </a:cubicBezTo>
                  <a:cubicBezTo>
                    <a:pt x="5198" y="11441"/>
                    <a:pt x="7907" y="504"/>
                    <a:pt x="2811" y="13"/>
                  </a:cubicBezTo>
                  <a:cubicBezTo>
                    <a:pt x="2743" y="5"/>
                    <a:pt x="2684" y="1"/>
                    <a:pt x="2627" y="1"/>
                  </a:cubicBez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>
              <a:solidFill>
                <a:schemeClr val="accent5">
                  <a:lumMod val="9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3138;p57">
              <a:extLst>
                <a:ext uri="{FF2B5EF4-FFF2-40B4-BE49-F238E27FC236}">
                  <a16:creationId xmlns:a16="http://schemas.microsoft.com/office/drawing/2014/main" xmlns="" id="{7C4DBB7F-22A1-4987-A5DF-56BD67F62B51}"/>
                </a:ext>
              </a:extLst>
            </p:cNvPr>
            <p:cNvSpPr/>
            <p:nvPr/>
          </p:nvSpPr>
          <p:spPr>
            <a:xfrm>
              <a:off x="4154249" y="1914010"/>
              <a:ext cx="208700" cy="279875"/>
            </a:xfrm>
            <a:custGeom>
              <a:avLst/>
              <a:gdLst/>
              <a:ahLst/>
              <a:cxnLst/>
              <a:rect l="l" t="t" r="r" b="b"/>
              <a:pathLst>
                <a:path w="8348" h="11195" extrusionOk="0">
                  <a:moveTo>
                    <a:pt x="4642" y="1"/>
                  </a:moveTo>
                  <a:cubicBezTo>
                    <a:pt x="4608" y="1"/>
                    <a:pt x="4573" y="1"/>
                    <a:pt x="4538" y="2"/>
                  </a:cubicBezTo>
                  <a:cubicBezTo>
                    <a:pt x="4318" y="2"/>
                    <a:pt x="4064" y="36"/>
                    <a:pt x="3810" y="121"/>
                  </a:cubicBezTo>
                  <a:cubicBezTo>
                    <a:pt x="1" y="1272"/>
                    <a:pt x="3641" y="8366"/>
                    <a:pt x="7315" y="10939"/>
                  </a:cubicBezTo>
                  <a:cubicBezTo>
                    <a:pt x="7570" y="11113"/>
                    <a:pt x="7795" y="11194"/>
                    <a:pt x="7992" y="11194"/>
                  </a:cubicBezTo>
                  <a:cubicBezTo>
                    <a:pt x="8122" y="11194"/>
                    <a:pt x="8240" y="11159"/>
                    <a:pt x="8348" y="11092"/>
                  </a:cubicBezTo>
                  <a:lnTo>
                    <a:pt x="8348" y="11092"/>
                  </a:lnTo>
                  <a:cubicBezTo>
                    <a:pt x="8302" y="11102"/>
                    <a:pt x="8256" y="11107"/>
                    <a:pt x="8209" y="11107"/>
                  </a:cubicBezTo>
                  <a:cubicBezTo>
                    <a:pt x="7947" y="11107"/>
                    <a:pt x="7681" y="10941"/>
                    <a:pt x="7450" y="10567"/>
                  </a:cubicBezTo>
                  <a:cubicBezTo>
                    <a:pt x="6265" y="8721"/>
                    <a:pt x="5470" y="5911"/>
                    <a:pt x="5436" y="3541"/>
                  </a:cubicBezTo>
                  <a:cubicBezTo>
                    <a:pt x="5419" y="2288"/>
                    <a:pt x="5605" y="1187"/>
                    <a:pt x="6045" y="375"/>
                  </a:cubicBezTo>
                  <a:cubicBezTo>
                    <a:pt x="5632" y="121"/>
                    <a:pt x="5160" y="1"/>
                    <a:pt x="4642" y="1"/>
                  </a:cubicBezTo>
                  <a:close/>
                </a:path>
              </a:pathLst>
            </a:custGeom>
            <a:solidFill>
              <a:schemeClr val="tx2">
                <a:lumMod val="9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3139;p57">
              <a:extLst>
                <a:ext uri="{FF2B5EF4-FFF2-40B4-BE49-F238E27FC236}">
                  <a16:creationId xmlns:a16="http://schemas.microsoft.com/office/drawing/2014/main" xmlns="" id="{6BD1C639-6D92-4D68-A73A-8096A7064610}"/>
                </a:ext>
              </a:extLst>
            </p:cNvPr>
            <p:cNvSpPr/>
            <p:nvPr/>
          </p:nvSpPr>
          <p:spPr>
            <a:xfrm>
              <a:off x="4275731" y="1908755"/>
              <a:ext cx="83000" cy="273025"/>
            </a:xfrm>
            <a:custGeom>
              <a:avLst/>
              <a:gdLst/>
              <a:ahLst/>
              <a:cxnLst/>
              <a:rect l="l" t="t" r="r" b="b"/>
              <a:pathLst>
                <a:path w="3320" h="10921" extrusionOk="0">
                  <a:moveTo>
                    <a:pt x="712" y="0"/>
                  </a:moveTo>
                  <a:cubicBezTo>
                    <a:pt x="627" y="119"/>
                    <a:pt x="560" y="237"/>
                    <a:pt x="509" y="356"/>
                  </a:cubicBezTo>
                  <a:cubicBezTo>
                    <a:pt x="102" y="1169"/>
                    <a:pt x="1" y="2320"/>
                    <a:pt x="85" y="3539"/>
                  </a:cubicBezTo>
                  <a:cubicBezTo>
                    <a:pt x="272" y="5892"/>
                    <a:pt x="1220" y="8669"/>
                    <a:pt x="2507" y="10413"/>
                  </a:cubicBezTo>
                  <a:cubicBezTo>
                    <a:pt x="2626" y="10572"/>
                    <a:pt x="2754" y="10691"/>
                    <a:pt x="2883" y="10773"/>
                  </a:cubicBezTo>
                  <a:lnTo>
                    <a:pt x="2883" y="10773"/>
                  </a:lnTo>
                  <a:cubicBezTo>
                    <a:pt x="2760" y="10686"/>
                    <a:pt x="2643" y="10561"/>
                    <a:pt x="2540" y="10396"/>
                  </a:cubicBezTo>
                  <a:cubicBezTo>
                    <a:pt x="1355" y="8550"/>
                    <a:pt x="560" y="5740"/>
                    <a:pt x="526" y="3370"/>
                  </a:cubicBezTo>
                  <a:cubicBezTo>
                    <a:pt x="509" y="2117"/>
                    <a:pt x="695" y="999"/>
                    <a:pt x="1135" y="221"/>
                  </a:cubicBezTo>
                  <a:cubicBezTo>
                    <a:pt x="1017" y="136"/>
                    <a:pt x="864" y="68"/>
                    <a:pt x="712" y="0"/>
                  </a:cubicBezTo>
                  <a:close/>
                  <a:moveTo>
                    <a:pt x="2883" y="10773"/>
                  </a:moveTo>
                  <a:cubicBezTo>
                    <a:pt x="3025" y="10872"/>
                    <a:pt x="3174" y="10921"/>
                    <a:pt x="3319" y="10921"/>
                  </a:cubicBezTo>
                  <a:cubicBezTo>
                    <a:pt x="3176" y="10912"/>
                    <a:pt x="3028" y="10865"/>
                    <a:pt x="2883" y="10773"/>
                  </a:cubicBez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3140;p57">
              <a:extLst>
                <a:ext uri="{FF2B5EF4-FFF2-40B4-BE49-F238E27FC236}">
                  <a16:creationId xmlns:a16="http://schemas.microsoft.com/office/drawing/2014/main" xmlns="" id="{8E3B336B-0354-4864-A40E-13250D98DFC7}"/>
                </a:ext>
              </a:extLst>
            </p:cNvPr>
            <p:cNvSpPr/>
            <p:nvPr/>
          </p:nvSpPr>
          <p:spPr>
            <a:xfrm>
              <a:off x="4313225" y="2157900"/>
              <a:ext cx="82525" cy="48000"/>
            </a:xfrm>
            <a:custGeom>
              <a:avLst/>
              <a:gdLst/>
              <a:ahLst/>
              <a:cxnLst/>
              <a:rect l="l" t="t" r="r" b="b"/>
              <a:pathLst>
                <a:path w="3301" h="1920" extrusionOk="0">
                  <a:moveTo>
                    <a:pt x="1739" y="0"/>
                  </a:moveTo>
                  <a:cubicBezTo>
                    <a:pt x="1390" y="0"/>
                    <a:pt x="1237" y="734"/>
                    <a:pt x="1237" y="734"/>
                  </a:cubicBezTo>
                  <a:cubicBezTo>
                    <a:pt x="1237" y="734"/>
                    <a:pt x="871" y="621"/>
                    <a:pt x="555" y="621"/>
                  </a:cubicBezTo>
                  <a:cubicBezTo>
                    <a:pt x="354" y="621"/>
                    <a:pt x="172" y="667"/>
                    <a:pt x="119" y="819"/>
                  </a:cubicBezTo>
                  <a:cubicBezTo>
                    <a:pt x="1" y="1157"/>
                    <a:pt x="610" y="1852"/>
                    <a:pt x="1796" y="1919"/>
                  </a:cubicBezTo>
                  <a:cubicBezTo>
                    <a:pt x="1800" y="1920"/>
                    <a:pt x="1804" y="1920"/>
                    <a:pt x="1809" y="1920"/>
                  </a:cubicBezTo>
                  <a:cubicBezTo>
                    <a:pt x="2256" y="1920"/>
                    <a:pt x="3300" y="1069"/>
                    <a:pt x="3065" y="666"/>
                  </a:cubicBezTo>
                  <a:cubicBezTo>
                    <a:pt x="2983" y="535"/>
                    <a:pt x="2867" y="490"/>
                    <a:pt x="2747" y="490"/>
                  </a:cubicBezTo>
                  <a:cubicBezTo>
                    <a:pt x="2499" y="490"/>
                    <a:pt x="2236" y="683"/>
                    <a:pt x="2236" y="683"/>
                  </a:cubicBezTo>
                  <a:cubicBezTo>
                    <a:pt x="2236" y="683"/>
                    <a:pt x="2168" y="91"/>
                    <a:pt x="1796" y="6"/>
                  </a:cubicBezTo>
                  <a:cubicBezTo>
                    <a:pt x="1776" y="2"/>
                    <a:pt x="1758" y="0"/>
                    <a:pt x="17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92" name="Picture 191" descr="A picture containing circle&#10;&#10;Description automatically generated">
            <a:extLst>
              <a:ext uri="{FF2B5EF4-FFF2-40B4-BE49-F238E27FC236}">
                <a16:creationId xmlns:a16="http://schemas.microsoft.com/office/drawing/2014/main" xmlns="" id="{67DE49B6-81DC-49C9-8E61-7462ABAE82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914400" y="1482661"/>
            <a:ext cx="8621479" cy="395481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EE08D830-0AF6-430A-A11D-9BA2C3E156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1477" y="2155272"/>
            <a:ext cx="6504996" cy="10425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44A9FCD-E385-4C12-BF72-6D43EFC5D1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19389" y="3273892"/>
            <a:ext cx="6724471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5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71605E-6 L -0.16077 0.37778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8" y="188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rtizo Digital Notebook by Slidesgo">
  <a:themeElements>
    <a:clrScheme name="Simple Light">
      <a:dk1>
        <a:srgbClr val="4C4C4C"/>
      </a:dk1>
      <a:lt1>
        <a:srgbClr val="FFFFFF"/>
      </a:lt1>
      <a:dk2>
        <a:srgbClr val="4C4C4C"/>
      </a:dk2>
      <a:lt2>
        <a:srgbClr val="FEE1E2"/>
      </a:lt2>
      <a:accent1>
        <a:srgbClr val="5398BE"/>
      </a:accent1>
      <a:accent2>
        <a:srgbClr val="7EC6EA"/>
      </a:accent2>
      <a:accent3>
        <a:srgbClr val="61C0BF"/>
      </a:accent3>
      <a:accent4>
        <a:srgbClr val="BBDED6"/>
      </a:accent4>
      <a:accent5>
        <a:srgbClr val="FFB6B9"/>
      </a:accent5>
      <a:accent6>
        <a:srgbClr val="E2B179"/>
      </a:accent6>
      <a:hlink>
        <a:srgbClr val="4C4C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372</Words>
  <Application>Microsoft Office PowerPoint</Application>
  <PresentationFormat>Widescreen</PresentationFormat>
  <Paragraphs>131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Bebas Neue</vt:lpstr>
      <vt:lpstr>Calibri</vt:lpstr>
      <vt:lpstr>Nunito Light</vt:lpstr>
      <vt:lpstr>Open Sans</vt:lpstr>
      <vt:lpstr>Playfair Display</vt:lpstr>
      <vt:lpstr>Playfair Display ExtraBold</vt:lpstr>
      <vt:lpstr>SVN-Hollycakes</vt:lpstr>
      <vt:lpstr>Times New Roman</vt:lpstr>
      <vt:lpstr>Artizo Digital Notebook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 10</cp:lastModifiedBy>
  <cp:revision>18</cp:revision>
  <dcterms:created xsi:type="dcterms:W3CDTF">2022-09-03T23:35:08Z</dcterms:created>
  <dcterms:modified xsi:type="dcterms:W3CDTF">2023-09-26T15:08:25Z</dcterms:modified>
</cp:coreProperties>
</file>