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4" r:id="rId2"/>
    <p:sldId id="260" r:id="rId3"/>
    <p:sldId id="268" r:id="rId4"/>
    <p:sldId id="269" r:id="rId5"/>
    <p:sldId id="271" r:id="rId6"/>
    <p:sldId id="272" r:id="rId7"/>
    <p:sldId id="273" r:id="rId8"/>
    <p:sldId id="275" r:id="rId9"/>
    <p:sldId id="274" r:id="rId10"/>
    <p:sldId id="276" r:id="rId11"/>
    <p:sldId id="290" r:id="rId12"/>
    <p:sldId id="270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CCD50E-9859-4B8D-8C49-3F1334D87AE8}">
          <p14:sldIdLst>
            <p14:sldId id="294"/>
            <p14:sldId id="260"/>
            <p14:sldId id="268"/>
            <p14:sldId id="269"/>
            <p14:sldId id="271"/>
            <p14:sldId id="272"/>
            <p14:sldId id="273"/>
            <p14:sldId id="275"/>
            <p14:sldId id="274"/>
            <p14:sldId id="276"/>
            <p14:sldId id="290"/>
            <p14:sldId id="27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5" Type="http://schemas.openxmlformats.org/officeDocument/2006/relationships/image" Target="../media/image69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24" Type="http://schemas.openxmlformats.org/officeDocument/2006/relationships/image" Target="../media/image68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15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7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6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5" Type="http://schemas.openxmlformats.org/officeDocument/2006/relationships/image" Target="../media/image9.svg"/><Relationship Id="rId10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1" y="1089026"/>
            <a:ext cx="12344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6626" y="2089151"/>
            <a:ext cx="5829300" cy="8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" y="5400677"/>
            <a:ext cx="1143000" cy="42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16150" y="7559676"/>
            <a:ext cx="114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6" y="5372101"/>
            <a:ext cx="67437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3144839" y="4861880"/>
            <a:ext cx="11572877" cy="43862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81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8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6" y="787401"/>
            <a:ext cx="1965324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4105927" y="7428707"/>
            <a:ext cx="10076155" cy="1661993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99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99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3515528" y="1372991"/>
            <a:ext cx="117497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vi chưa thể hiện tình yêu thiên nhiên, đất nước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2714583" y="6245689"/>
            <a:ext cx="4666640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Phá hoại di tích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492337-EF66-E4EE-E1C7-B99F1533C5D8}"/>
              </a:ext>
            </a:extLst>
          </p:cNvPr>
          <p:cNvSpPr txBox="1"/>
          <p:nvPr/>
        </p:nvSpPr>
        <p:spPr>
          <a:xfrm>
            <a:off x="9317299" y="6115689"/>
            <a:ext cx="5945077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Làm ô nhiễm môi trường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FB36085-C880-20EE-A4BA-61AE0A5F30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1536" r="18230" b="22265"/>
          <a:stretch/>
        </p:blipFill>
        <p:spPr>
          <a:xfrm>
            <a:off x="1205170" y="7411076"/>
            <a:ext cx="2213983" cy="167035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90178EE-B367-7908-2677-44CA0D8F9911}"/>
              </a:ext>
            </a:extLst>
          </p:cNvPr>
          <p:cNvSpPr txBox="1"/>
          <p:nvPr/>
        </p:nvSpPr>
        <p:spPr>
          <a:xfrm>
            <a:off x="3243759" y="7433651"/>
            <a:ext cx="1315656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ra lời khuyên cho các bạn để bạn nhận thức được các giá trị của các di tích và biết chung tay bảo vệ.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0EEA821E-BA13-5863-D60D-E598D476F6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098" y="2165238"/>
            <a:ext cx="5813729" cy="429660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0A8D6B9-B43B-3892-3661-26E2D3BFD6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4159" y="2636970"/>
            <a:ext cx="5835081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8" grpId="0"/>
      <p:bldP spid="100" grpId="0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1713" y="8494636"/>
            <a:ext cx="3198290" cy="179104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A45AB1FA-CE2C-79D8-92DF-02C7E08EFE6F}"/>
              </a:ext>
            </a:extLst>
          </p:cNvPr>
          <p:cNvSpPr txBox="1"/>
          <p:nvPr/>
        </p:nvSpPr>
        <p:spPr>
          <a:xfrm>
            <a:off x="1780141" y="2236612"/>
            <a:ext cx="15172925" cy="86113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2: Sưu tầm tranh ảnh, làm thơ… về các chú bộ đội ngoài đảo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E1B478-0BDD-7F59-6FAB-720159FB59F9}"/>
              </a:ext>
            </a:extLst>
          </p:cNvPr>
          <p:cNvSpPr txBox="1"/>
          <p:nvPr/>
        </p:nvSpPr>
        <p:spPr>
          <a:xfrm>
            <a:off x="2669145" y="1263883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2A1A85F-C659-7E6B-BD0E-B959E65EB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671" y="3697538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41E6EA8-FA14-2229-55F6-BA60E4E40E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13" t="3164" r="827" b="3295"/>
          <a:stretch/>
        </p:blipFill>
        <p:spPr>
          <a:xfrm>
            <a:off x="9366603" y="3740913"/>
            <a:ext cx="6362873" cy="458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61D25D5-B211-B8DE-4A1D-FE94B27DF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766" y="3217246"/>
            <a:ext cx="1219200" cy="1219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E3D6223F-B174-9525-66F3-D08AD5CB6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48899" y="339098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6537442" y="1456029"/>
            <a:ext cx="5977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2BA4D6-2021-4EC8-8516-8EA336BD3067}"/>
              </a:ext>
            </a:extLst>
          </p:cNvPr>
          <p:cNvSpPr txBox="1"/>
          <p:nvPr/>
        </p:nvSpPr>
        <p:spPr>
          <a:xfrm>
            <a:off x="2257376" y="4520932"/>
            <a:ext cx="6037761" cy="2748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Hoàn thiện các sản phẩm và ôn tập các nội dung bài học ngày hôm nay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B47C0B-62F9-2CA8-46BC-D72B711BD22F}"/>
              </a:ext>
            </a:extLst>
          </p:cNvPr>
          <p:cNvSpPr txBox="1"/>
          <p:nvPr/>
        </p:nvSpPr>
        <p:spPr>
          <a:xfrm>
            <a:off x="10019113" y="4565316"/>
            <a:ext cx="5742547" cy="2748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trước bài học mới Bài 3: Em quan tâm đến hàng xóm láng giềng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732901F4-5E68-41A8-B458-45087D1FA3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9483" y="3526861"/>
            <a:ext cx="1219200" cy="1219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54E7D73-4FFF-A5CD-3941-DA650EB362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0595" y="3526861"/>
            <a:ext cx="1219200" cy="1219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527B94B-5BFD-13B6-2690-31F85708C4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39" y="7122631"/>
            <a:ext cx="4369650" cy="29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02268" y="811007"/>
            <a:ext cx="2976117" cy="19696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22738" y="2649207"/>
            <a:ext cx="2753236" cy="2267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9028">
            <a:off x="14861310" y="7016396"/>
            <a:ext cx="2888541" cy="24316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06064" y="6015725"/>
            <a:ext cx="747931" cy="7865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95241" y="1412465"/>
            <a:ext cx="692935" cy="766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262218" y="1127427"/>
            <a:ext cx="515206" cy="5700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336096">
            <a:off x="789389" y="6106843"/>
            <a:ext cx="622820" cy="6910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12026" y="1127427"/>
            <a:ext cx="3340930" cy="18709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974719" y="743992"/>
            <a:ext cx="3308710" cy="19070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822437">
            <a:off x="4449344" y="8709539"/>
            <a:ext cx="1383342" cy="7797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9892154" flipH="1">
            <a:off x="515803" y="4145152"/>
            <a:ext cx="1544348" cy="540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33E215-A240-77A1-66BE-A9C87B2B3607}"/>
              </a:ext>
            </a:extLst>
          </p:cNvPr>
          <p:cNvSpPr txBox="1"/>
          <p:nvPr/>
        </p:nvSpPr>
        <p:spPr>
          <a:xfrm>
            <a:off x="3220588" y="4178144"/>
            <a:ext cx="11624805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4D997AF0-D6BF-BB03-7181-8F3AC6439C6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40583" y="6452374"/>
            <a:ext cx="4243349" cy="3664711"/>
          </a:xfrm>
          <a:prstGeom prst="rect">
            <a:avLst/>
          </a:prstGeom>
        </p:spPr>
      </p:pic>
      <p:pic>
        <p:nvPicPr>
          <p:cNvPr id="22" name="Picture 90">
            <a:extLst>
              <a:ext uri="{FF2B5EF4-FFF2-40B4-BE49-F238E27FC236}">
                <a16:creationId xmlns:a16="http://schemas.microsoft.com/office/drawing/2014/main" id="{D7483BB7-96DE-7D42-675A-F9CA207ACD1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801967" y="6210821"/>
            <a:ext cx="4156124" cy="404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sp>
        <p:nvSpPr>
          <p:cNvPr id="102" name="TextBox 102"/>
          <p:cNvSpPr txBox="1"/>
          <p:nvPr/>
        </p:nvSpPr>
        <p:spPr>
          <a:xfrm>
            <a:off x="2941814" y="3292216"/>
            <a:ext cx="1219200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000" b="1" spc="-450" dirty="0">
                <a:solidFill>
                  <a:srgbClr val="44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7000" b="1" spc="-450" dirty="0">
                <a:solidFill>
                  <a:srgbClr val="44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LẠI VỚI TIẾT HỌC MỚI!</a:t>
            </a:r>
          </a:p>
        </p:txBody>
      </p: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5780" y="2076938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21414" y="1310905"/>
            <a:ext cx="2490604" cy="2096635"/>
          </a:xfrm>
          <a:prstGeom prst="rect">
            <a:avLst/>
          </a:prstGeom>
        </p:spPr>
      </p:pic>
      <p:pic>
        <p:nvPicPr>
          <p:cNvPr id="106" name="Picture 2">
            <a:extLst>
              <a:ext uri="{FF2B5EF4-FFF2-40B4-BE49-F238E27FC236}">
                <a16:creationId xmlns:a16="http://schemas.microsoft.com/office/drawing/2014/main" id="{8429BBD9-5D09-C95B-1D21-9B37C1236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206504" y="6122547"/>
            <a:ext cx="3237629" cy="3671538"/>
          </a:xfrm>
          <a:prstGeom prst="rect">
            <a:avLst/>
          </a:prstGeom>
        </p:spPr>
      </p:pic>
      <p:pic>
        <p:nvPicPr>
          <p:cNvPr id="107" name="Picture 4">
            <a:extLst>
              <a:ext uri="{FF2B5EF4-FFF2-40B4-BE49-F238E27FC236}">
                <a16:creationId xmlns:a16="http://schemas.microsoft.com/office/drawing/2014/main" id="{A2782D43-BADF-5AC4-79BD-6BF9591CE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2816" y="6122547"/>
            <a:ext cx="4243349" cy="3664711"/>
          </a:xfrm>
          <a:prstGeom prst="rect">
            <a:avLst/>
          </a:prstGeom>
        </p:spPr>
      </p:pic>
      <p:pic>
        <p:nvPicPr>
          <p:cNvPr id="108" name="Picture 10">
            <a:extLst>
              <a:ext uri="{FF2B5EF4-FFF2-40B4-BE49-F238E27FC236}">
                <a16:creationId xmlns:a16="http://schemas.microsoft.com/office/drawing/2014/main" id="{709AE501-3F4D-6687-260C-DC22EE85CF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473878">
            <a:off x="15395192" y="4466292"/>
            <a:ext cx="1558640" cy="545524"/>
          </a:xfrm>
          <a:prstGeom prst="rect">
            <a:avLst/>
          </a:prstGeom>
        </p:spPr>
      </p:pic>
      <p:pic>
        <p:nvPicPr>
          <p:cNvPr id="109" name="Picture 10">
            <a:extLst>
              <a:ext uri="{FF2B5EF4-FFF2-40B4-BE49-F238E27FC236}">
                <a16:creationId xmlns:a16="http://schemas.microsoft.com/office/drawing/2014/main" id="{D6D81B69-59C5-8400-E1E9-1A6D60AFB6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282820">
            <a:off x="1745029" y="903500"/>
            <a:ext cx="1558640" cy="545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B28B2DE-DC4D-CF40-98B4-A701EA666D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23" t="8654" r="6933" b="5604"/>
          <a:stretch/>
        </p:blipFill>
        <p:spPr>
          <a:xfrm>
            <a:off x="1408478" y="3546811"/>
            <a:ext cx="7340421" cy="550815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9426136" y="3585418"/>
            <a:ext cx="7620076" cy="564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 dẫn: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Các em thực hiện chơi trò chơi theo nhóm.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Các nhóm lần lượt kể các tên tỉnh thành phố lớn của Việt Nam.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Nhóm nào kể được nhiều nhất sẽ là nhóm chiến thắng.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5008967" y="2635757"/>
            <a:ext cx="83122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 “Ai đi nhanh hơn học sinh lớp 3”</a:t>
            </a:r>
          </a:p>
        </p:txBody>
      </p:sp>
    </p:spTree>
    <p:extLst>
      <p:ext uri="{BB962C8B-B14F-4D97-AF65-F5344CB8AC3E}">
        <p14:creationId xmlns:p14="http://schemas.microsoft.com/office/powerpoint/2010/main" val="33626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895"/>
            <a:ext cx="16357066" cy="8305201"/>
            <a:chOff x="0" y="0"/>
            <a:chExt cx="15665124" cy="7953871"/>
          </a:xfrm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642264" cy="7925932"/>
            </a:xfrm>
            <a:custGeom>
              <a:avLst/>
              <a:gdLst/>
              <a:ahLst/>
              <a:cxnLst/>
              <a:rect l="l" t="t" r="r" b="b"/>
              <a:pathLst>
                <a:path w="15642264" h="7925932">
                  <a:moveTo>
                    <a:pt x="1564226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98743" y="0"/>
                  </a:lnTo>
                  <a:lnTo>
                    <a:pt x="15623214" y="5080"/>
                  </a:lnTo>
                  <a:close/>
                </a:path>
              </a:pathLst>
            </a:custGeom>
            <a:solidFill>
              <a:srgbClr val="FAEFD6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671474" cy="7952601"/>
            </a:xfrm>
            <a:custGeom>
              <a:avLst/>
              <a:gdLst/>
              <a:ahLst/>
              <a:cxnLst/>
              <a:rect l="l" t="t" r="r" b="b"/>
              <a:pathLst>
                <a:path w="15671474" h="7952601">
                  <a:moveTo>
                    <a:pt x="15637184" y="21590"/>
                  </a:moveTo>
                  <a:cubicBezTo>
                    <a:pt x="15638454" y="34290"/>
                    <a:pt x="15638454" y="44450"/>
                    <a:pt x="15639724" y="54610"/>
                  </a:cubicBezTo>
                  <a:cubicBezTo>
                    <a:pt x="15642265" y="185441"/>
                    <a:pt x="15643534" y="360828"/>
                    <a:pt x="15646074" y="529951"/>
                  </a:cubicBezTo>
                  <a:cubicBezTo>
                    <a:pt x="15646074" y="774239"/>
                    <a:pt x="15658774" y="5591106"/>
                    <a:pt x="15665124" y="5835394"/>
                  </a:cubicBezTo>
                  <a:cubicBezTo>
                    <a:pt x="15671474" y="6204958"/>
                    <a:pt x="15667665" y="6580787"/>
                    <a:pt x="15667665" y="6950351"/>
                  </a:cubicBezTo>
                  <a:cubicBezTo>
                    <a:pt x="15667665" y="7276069"/>
                    <a:pt x="15668934" y="7576732"/>
                    <a:pt x="15670204" y="7891642"/>
                  </a:cubicBezTo>
                  <a:cubicBezTo>
                    <a:pt x="15670204" y="7913232"/>
                    <a:pt x="15670204" y="7927201"/>
                    <a:pt x="15670204" y="7951332"/>
                  </a:cubicBezTo>
                  <a:cubicBezTo>
                    <a:pt x="15647345" y="7951332"/>
                    <a:pt x="15627024" y="7952601"/>
                    <a:pt x="15561434" y="7951332"/>
                  </a:cubicBezTo>
                  <a:cubicBezTo>
                    <a:pt x="14759416" y="7946251"/>
                    <a:pt x="13945061" y="7952601"/>
                    <a:pt x="13143044" y="7947521"/>
                  </a:cubicBezTo>
                  <a:cubicBezTo>
                    <a:pt x="12661833" y="7943711"/>
                    <a:pt x="12192961" y="7946251"/>
                    <a:pt x="11711751" y="7943711"/>
                  </a:cubicBezTo>
                  <a:cubicBezTo>
                    <a:pt x="11489654" y="7942442"/>
                    <a:pt x="11267557" y="7941171"/>
                    <a:pt x="11045460" y="7939901"/>
                  </a:cubicBezTo>
                  <a:cubicBezTo>
                    <a:pt x="10909733" y="7939901"/>
                    <a:pt x="10786346" y="7941171"/>
                    <a:pt x="10650621" y="7941171"/>
                  </a:cubicBezTo>
                  <a:cubicBezTo>
                    <a:pt x="10305136" y="7939901"/>
                    <a:pt x="9355054" y="7941171"/>
                    <a:pt x="9009570" y="7939901"/>
                  </a:cubicBezTo>
                  <a:cubicBezTo>
                    <a:pt x="8762795" y="7938632"/>
                    <a:pt x="3827304" y="7947521"/>
                    <a:pt x="3580529" y="7946251"/>
                  </a:cubicBezTo>
                  <a:cubicBezTo>
                    <a:pt x="3518836" y="7946251"/>
                    <a:pt x="3444803" y="7947521"/>
                    <a:pt x="3383110" y="7947521"/>
                  </a:cubicBezTo>
                  <a:cubicBezTo>
                    <a:pt x="3235045" y="7947521"/>
                    <a:pt x="3099319" y="7948792"/>
                    <a:pt x="2951254" y="7948792"/>
                  </a:cubicBezTo>
                  <a:cubicBezTo>
                    <a:pt x="2581092" y="7948792"/>
                    <a:pt x="2223269" y="7947521"/>
                    <a:pt x="1853107" y="7946251"/>
                  </a:cubicBezTo>
                  <a:cubicBezTo>
                    <a:pt x="1631010" y="7944982"/>
                    <a:pt x="1408913" y="7943711"/>
                    <a:pt x="1199155" y="7942442"/>
                  </a:cubicBezTo>
                  <a:cubicBezTo>
                    <a:pt x="804315" y="7941171"/>
                    <a:pt x="409476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1008" y="30480"/>
                    <a:pt x="298428" y="29210"/>
                  </a:cubicBezTo>
                  <a:cubicBezTo>
                    <a:pt x="631573" y="25400"/>
                    <a:pt x="964719" y="22860"/>
                    <a:pt x="1310203" y="20320"/>
                  </a:cubicBezTo>
                  <a:cubicBezTo>
                    <a:pt x="1544639" y="17780"/>
                    <a:pt x="1779075" y="16510"/>
                    <a:pt x="2001172" y="13970"/>
                  </a:cubicBezTo>
                  <a:cubicBezTo>
                    <a:pt x="2223269" y="11430"/>
                    <a:pt x="2457705" y="8890"/>
                    <a:pt x="2679802" y="8890"/>
                  </a:cubicBezTo>
                  <a:cubicBezTo>
                    <a:pt x="2926577" y="7620"/>
                    <a:pt x="3173351" y="10160"/>
                    <a:pt x="3420126" y="8890"/>
                  </a:cubicBezTo>
                  <a:cubicBezTo>
                    <a:pt x="3728594" y="8890"/>
                    <a:pt x="9318038" y="6350"/>
                    <a:pt x="9626506" y="5080"/>
                  </a:cubicBezTo>
                  <a:cubicBezTo>
                    <a:pt x="9922636" y="3810"/>
                    <a:pt x="10218765" y="2540"/>
                    <a:pt x="10527234" y="2540"/>
                  </a:cubicBezTo>
                  <a:cubicBezTo>
                    <a:pt x="11033121" y="1270"/>
                    <a:pt x="11526670" y="0"/>
                    <a:pt x="12032558" y="0"/>
                  </a:cubicBezTo>
                  <a:cubicBezTo>
                    <a:pt x="12242316" y="0"/>
                    <a:pt x="12464414" y="2540"/>
                    <a:pt x="12674172" y="2540"/>
                  </a:cubicBezTo>
                  <a:cubicBezTo>
                    <a:pt x="13254093" y="3810"/>
                    <a:pt x="13846351" y="5080"/>
                    <a:pt x="14426271" y="7620"/>
                  </a:cubicBezTo>
                  <a:cubicBezTo>
                    <a:pt x="14734739" y="8890"/>
                    <a:pt x="15043208" y="12700"/>
                    <a:pt x="15351676" y="16510"/>
                  </a:cubicBezTo>
                  <a:cubicBezTo>
                    <a:pt x="15425709" y="16510"/>
                    <a:pt x="15499740" y="16510"/>
                    <a:pt x="15561434" y="16510"/>
                  </a:cubicBezTo>
                  <a:cubicBezTo>
                    <a:pt x="15618134" y="17780"/>
                    <a:pt x="15627024" y="20320"/>
                    <a:pt x="15637184" y="21590"/>
                  </a:cubicBezTo>
                  <a:close/>
                  <a:moveTo>
                    <a:pt x="15647345" y="7934821"/>
                  </a:moveTo>
                  <a:cubicBezTo>
                    <a:pt x="15648615" y="7918311"/>
                    <a:pt x="15649884" y="7905611"/>
                    <a:pt x="15649884" y="7892911"/>
                  </a:cubicBezTo>
                  <a:cubicBezTo>
                    <a:pt x="15648615" y="7545413"/>
                    <a:pt x="15647345" y="7213432"/>
                    <a:pt x="15647345" y="6856395"/>
                  </a:cubicBezTo>
                  <a:cubicBezTo>
                    <a:pt x="15647345" y="6693536"/>
                    <a:pt x="15649884" y="6530677"/>
                    <a:pt x="15648615" y="6367818"/>
                  </a:cubicBezTo>
                  <a:cubicBezTo>
                    <a:pt x="15648615" y="6217486"/>
                    <a:pt x="15647345" y="6060891"/>
                    <a:pt x="15646074" y="5910560"/>
                  </a:cubicBezTo>
                  <a:cubicBezTo>
                    <a:pt x="15640995" y="5678799"/>
                    <a:pt x="15629565" y="880723"/>
                    <a:pt x="15629565" y="648963"/>
                  </a:cubicBezTo>
                  <a:cubicBezTo>
                    <a:pt x="15627024" y="454785"/>
                    <a:pt x="15624484" y="254343"/>
                    <a:pt x="15621945" y="63500"/>
                  </a:cubicBezTo>
                  <a:cubicBezTo>
                    <a:pt x="15620674" y="44450"/>
                    <a:pt x="15619404" y="43180"/>
                    <a:pt x="15524419" y="41910"/>
                  </a:cubicBezTo>
                  <a:cubicBezTo>
                    <a:pt x="15487403" y="41910"/>
                    <a:pt x="15462725" y="41910"/>
                    <a:pt x="15425709" y="40640"/>
                  </a:cubicBezTo>
                  <a:cubicBezTo>
                    <a:pt x="15117241" y="36830"/>
                    <a:pt x="14796434" y="31750"/>
                    <a:pt x="14487965" y="30480"/>
                  </a:cubicBezTo>
                  <a:cubicBezTo>
                    <a:pt x="13735304" y="26670"/>
                    <a:pt x="12970301" y="25400"/>
                    <a:pt x="12217640" y="22860"/>
                  </a:cubicBezTo>
                  <a:cubicBezTo>
                    <a:pt x="12106591" y="22860"/>
                    <a:pt x="11983204" y="22860"/>
                    <a:pt x="11872155" y="22860"/>
                  </a:cubicBezTo>
                  <a:cubicBezTo>
                    <a:pt x="11687074" y="22860"/>
                    <a:pt x="11501993" y="22860"/>
                    <a:pt x="11329251" y="22860"/>
                  </a:cubicBezTo>
                  <a:cubicBezTo>
                    <a:pt x="10934412" y="22860"/>
                    <a:pt x="10539572" y="22860"/>
                    <a:pt x="10157072" y="24130"/>
                  </a:cubicBezTo>
                  <a:cubicBezTo>
                    <a:pt x="9823925" y="25400"/>
                    <a:pt x="4209804" y="29210"/>
                    <a:pt x="3876659" y="29210"/>
                  </a:cubicBezTo>
                  <a:cubicBezTo>
                    <a:pt x="3333755" y="29210"/>
                    <a:pt x="2790851" y="26670"/>
                    <a:pt x="2247947" y="33020"/>
                  </a:cubicBezTo>
                  <a:cubicBezTo>
                    <a:pt x="1964156" y="36830"/>
                    <a:pt x="1692704" y="36830"/>
                    <a:pt x="1421252" y="38100"/>
                  </a:cubicBezTo>
                  <a:cubicBezTo>
                    <a:pt x="952380" y="41910"/>
                    <a:pt x="48350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686" y="7917042"/>
                    <a:pt x="298428" y="7918311"/>
                    <a:pt x="458831" y="7918311"/>
                  </a:cubicBezTo>
                  <a:cubicBezTo>
                    <a:pt x="693267" y="7918311"/>
                    <a:pt x="940042" y="7915771"/>
                    <a:pt x="1174477" y="7918311"/>
                  </a:cubicBezTo>
                  <a:cubicBezTo>
                    <a:pt x="1556978" y="7922121"/>
                    <a:pt x="1939478" y="7924661"/>
                    <a:pt x="2321979" y="7923392"/>
                  </a:cubicBezTo>
                  <a:cubicBezTo>
                    <a:pt x="2568754" y="7922121"/>
                    <a:pt x="2803190" y="7924661"/>
                    <a:pt x="3049964" y="7924661"/>
                  </a:cubicBezTo>
                  <a:cubicBezTo>
                    <a:pt x="3407787" y="7924661"/>
                    <a:pt x="3765610" y="7923392"/>
                    <a:pt x="4123433" y="7924661"/>
                  </a:cubicBezTo>
                  <a:cubicBezTo>
                    <a:pt x="4653999" y="7925932"/>
                    <a:pt x="10477878" y="7915771"/>
                    <a:pt x="11020782" y="7918311"/>
                  </a:cubicBezTo>
                  <a:cubicBezTo>
                    <a:pt x="11255219" y="7919582"/>
                    <a:pt x="11489654" y="7920851"/>
                    <a:pt x="11711751" y="7920851"/>
                  </a:cubicBezTo>
                  <a:cubicBezTo>
                    <a:pt x="12118929" y="7923392"/>
                    <a:pt x="12513769" y="7919582"/>
                    <a:pt x="12920946" y="7923392"/>
                  </a:cubicBezTo>
                  <a:cubicBezTo>
                    <a:pt x="13254093" y="7925932"/>
                    <a:pt x="13587238" y="7925932"/>
                    <a:pt x="13920384" y="7928471"/>
                  </a:cubicBezTo>
                  <a:cubicBezTo>
                    <a:pt x="14413934" y="7932282"/>
                    <a:pt x="14907482" y="7934821"/>
                    <a:pt x="15401031" y="7936092"/>
                  </a:cubicBezTo>
                  <a:cubicBezTo>
                    <a:pt x="15586112" y="7936092"/>
                    <a:pt x="15627024" y="7934821"/>
                    <a:pt x="15647345" y="7934821"/>
                  </a:cubicBezTo>
                  <a:close/>
                </a:path>
              </a:pathLst>
            </a:custGeom>
            <a:solidFill>
              <a:srgbClr val="FFF9EA"/>
            </a:solidFill>
          </p:spPr>
        </p:sp>
      </p:grpSp>
      <p:pic>
        <p:nvPicPr>
          <p:cNvPr id="91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9028">
            <a:off x="15348737" y="539536"/>
            <a:ext cx="2318369" cy="1951645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91266" y="2981120"/>
            <a:ext cx="692935" cy="766733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7820" y="4032008"/>
            <a:ext cx="1345505" cy="758375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4057866" y="902076"/>
            <a:ext cx="515206" cy="570075"/>
          </a:xfrm>
          <a:prstGeom prst="rect">
            <a:avLst/>
          </a:prstGeom>
        </p:spPr>
      </p:pic>
      <p:pic>
        <p:nvPicPr>
          <p:cNvPr id="95" name="Picture 9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7841" y="2619062"/>
            <a:ext cx="282732" cy="450569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86762" y="3439112"/>
            <a:ext cx="314446" cy="381146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175116" y="5785301"/>
            <a:ext cx="9020169" cy="4002700"/>
          </a:xfrm>
          <a:prstGeom prst="rect">
            <a:avLst/>
          </a:prstGeom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54E014A0-6D1B-2327-631B-8A24EB1D8C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16981" y="528948"/>
            <a:ext cx="2421052" cy="203808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BE24288-6339-9660-AA48-B4565F3363E7}"/>
              </a:ext>
            </a:extLst>
          </p:cNvPr>
          <p:cNvSpPr txBox="1"/>
          <p:nvPr/>
        </p:nvSpPr>
        <p:spPr>
          <a:xfrm>
            <a:off x="2857409" y="2128583"/>
            <a:ext cx="12943104" cy="290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</a:p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EM YÊU 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38026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1449005" y="3549367"/>
            <a:ext cx="6532141" cy="322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Chỉ ra các hành vi không nghiêm trang khi chào cờ.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Khi chào cờ, em cần làm gì?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1078462" y="2428175"/>
            <a:ext cx="98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Quan sát tranh và trả lời câu hỏi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59B37AF-B6DB-C1B8-A3DD-7DB3EBCC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098" y="3295271"/>
            <a:ext cx="8884897" cy="512707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153E05D-B1C9-F7E3-41DA-0378B4D76F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12351" b="21760"/>
          <a:stretch/>
        </p:blipFill>
        <p:spPr>
          <a:xfrm>
            <a:off x="5122310" y="6364948"/>
            <a:ext cx="3596139" cy="28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4174332" y="2360566"/>
            <a:ext cx="11472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hành vi không nghiêm trang khi chào cờ: 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59B37AF-B6DB-C1B8-A3DD-7DB3EBCC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946" y="3357199"/>
            <a:ext cx="8884897" cy="5127072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13480308" y="3340422"/>
            <a:ext cx="3810792" cy="1779424"/>
          </a:xfrm>
          <a:prstGeom prst="wedgeRoundRectCallout">
            <a:avLst>
              <a:gd name="adj1" fmla="val -64739"/>
              <a:gd name="adj2" fmla="val 484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Quần áo mặc không chỉnh tề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891113" y="3543565"/>
            <a:ext cx="3413409" cy="1779424"/>
          </a:xfrm>
          <a:prstGeom prst="wedgeRoundRectCallout">
            <a:avLst>
              <a:gd name="adj1" fmla="val 66230"/>
              <a:gd name="adj2" fmla="val 7067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Đùa nghịch, mất tập trung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A66A4BD-5C7F-6E0A-7D62-3C89B7C2F7D6}"/>
              </a:ext>
            </a:extLst>
          </p:cNvPr>
          <p:cNvSpPr txBox="1"/>
          <p:nvPr/>
        </p:nvSpPr>
        <p:spPr>
          <a:xfrm>
            <a:off x="974250" y="6327952"/>
            <a:ext cx="3211816" cy="1779424"/>
          </a:xfrm>
          <a:prstGeom prst="wedgeRoundRectCallout">
            <a:avLst>
              <a:gd name="adj1" fmla="val 65871"/>
              <a:gd name="adj2" fmla="val -7764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Không đưa tay lên chào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4A6FDA-58AF-9619-1357-536829D2238C}"/>
              </a:ext>
            </a:extLst>
          </p:cNvPr>
          <p:cNvSpPr txBox="1"/>
          <p:nvPr/>
        </p:nvSpPr>
        <p:spPr>
          <a:xfrm>
            <a:off x="13663084" y="6395321"/>
            <a:ext cx="2906839" cy="1779424"/>
          </a:xfrm>
          <a:prstGeom prst="wedgeRoundRectCallout">
            <a:avLst>
              <a:gd name="adj1" fmla="val -81972"/>
              <a:gd name="adj2" fmla="val -5662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Tư thế không đúng</a:t>
            </a:r>
          </a:p>
        </p:txBody>
      </p:sp>
    </p:spTree>
    <p:extLst>
      <p:ext uri="{BB962C8B-B14F-4D97-AF65-F5344CB8AC3E}">
        <p14:creationId xmlns:p14="http://schemas.microsoft.com/office/powerpoint/2010/main" val="30057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4" grpId="0"/>
      <p:bldP spid="93" grpId="0" animBg="1"/>
      <p:bldP spid="98" grpId="0" animBg="1"/>
      <p:bldP spid="9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5186748" y="2340275"/>
            <a:ext cx="89270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tham gia lễ chào cờ chúng ta cần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8163508" y="3850190"/>
            <a:ext cx="9280625" cy="458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Trang phục chỉnh tề, đầu tóc gọn gàng.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Thực hiện chào theo nghi thức.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Không làm việc riêng, gây mất trật tự.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Hướng mặt về phía cờ.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FD7ADE9-0A74-4650-1191-A1AE0208E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65" y="4806854"/>
            <a:ext cx="4632605" cy="463260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32665A7-CB06-7BF7-6E9A-3908A2354C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31" y="3221805"/>
            <a:ext cx="4801843" cy="474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4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3F272D9-275F-CABA-B47F-9558A195AE3E}"/>
              </a:ext>
            </a:extLst>
          </p:cNvPr>
          <p:cNvSpPr txBox="1"/>
          <p:nvPr/>
        </p:nvSpPr>
        <p:spPr>
          <a:xfrm>
            <a:off x="2613373" y="1438404"/>
            <a:ext cx="5017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D4C4A66-C995-686D-10AA-3337284C68E1}"/>
              </a:ext>
            </a:extLst>
          </p:cNvPr>
          <p:cNvSpPr txBox="1"/>
          <p:nvPr/>
        </p:nvSpPr>
        <p:spPr>
          <a:xfrm>
            <a:off x="10897456" y="3685172"/>
            <a:ext cx="6383499" cy="425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Hành vi nào là hành vi yêu thiên nhiên, đất nước?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Em sẽ nói gì với những bạn có hành vi chưa đúng?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3E9239B-FC6B-5D4B-A91E-3CC8665F2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099" y="3180439"/>
            <a:ext cx="4876800" cy="3095625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95A3E08-2F94-B87C-28A6-B1BEFA2B71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444" y="2691904"/>
            <a:ext cx="4781550" cy="353377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611E955-3E58-3CF8-B1E9-4642B1157E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4396" y="6214396"/>
            <a:ext cx="4743450" cy="291465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5D39639-DBC8-8A86-1AE2-EBECA15EE1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3662" y="6189234"/>
            <a:ext cx="4714875" cy="30861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1449005" y="2428175"/>
            <a:ext cx="9873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Chọn hành vi đúng</a:t>
            </a:r>
          </a:p>
        </p:txBody>
      </p:sp>
    </p:spTree>
    <p:extLst>
      <p:ext uri="{BB962C8B-B14F-4D97-AF65-F5344CB8AC3E}">
        <p14:creationId xmlns:p14="http://schemas.microsoft.com/office/powerpoint/2010/main" val="20334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A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143" cy="10751281"/>
            <a:chOff x="0" y="0"/>
            <a:chExt cx="24384191" cy="143350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0"/>
              <a:ext cx="2250311" cy="22503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0"/>
              <a:ext cx="2250311" cy="225031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0"/>
              <a:ext cx="2250311" cy="225031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0"/>
              <a:ext cx="2250311" cy="22503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0"/>
              <a:ext cx="2250311" cy="22503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0"/>
              <a:ext cx="2250311" cy="22503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0"/>
              <a:ext cx="2250311" cy="22503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0"/>
              <a:ext cx="2250311" cy="22503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0"/>
              <a:ext cx="2250311" cy="22503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0"/>
              <a:ext cx="2250311" cy="22503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0"/>
              <a:ext cx="2250311" cy="22503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0"/>
              <a:ext cx="2250311" cy="22503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753" y="2020476"/>
              <a:ext cx="2250311" cy="225031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09" y="2020476"/>
              <a:ext cx="2250311" cy="22503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17" y="2020476"/>
              <a:ext cx="2250311" cy="225031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27" y="2020476"/>
              <a:ext cx="2250311" cy="22503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83" y="2020476"/>
              <a:ext cx="2250311" cy="22503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34" y="2020476"/>
              <a:ext cx="2250311" cy="22503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91" y="2020476"/>
              <a:ext cx="2250311" cy="22503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99" y="2020476"/>
              <a:ext cx="2250311" cy="22503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356" y="2020476"/>
              <a:ext cx="2250311" cy="22503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07" y="2020476"/>
              <a:ext cx="2250311" cy="22503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64" y="2020476"/>
              <a:ext cx="2250311" cy="22503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7" y="4010752"/>
              <a:ext cx="2250311" cy="22503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71" y="4010752"/>
              <a:ext cx="2250311" cy="225031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19" y="4010752"/>
              <a:ext cx="2250311" cy="22503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763" y="4010752"/>
              <a:ext cx="2250311" cy="2250311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053" y="4010752"/>
              <a:ext cx="2250311" cy="2250311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24" y="4010752"/>
              <a:ext cx="2250311" cy="2250311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72" y="4010752"/>
              <a:ext cx="2250311" cy="2250311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16" y="4010752"/>
              <a:ext cx="2250311" cy="225031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689" y="6054287"/>
              <a:ext cx="2250311" cy="225031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345" y="6054287"/>
              <a:ext cx="2250311" cy="225031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471" y="6054287"/>
              <a:ext cx="2250311" cy="225031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127" y="6054287"/>
              <a:ext cx="2250311" cy="225031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636" y="6054287"/>
              <a:ext cx="2250311" cy="225031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292" y="6054287"/>
              <a:ext cx="2250311" cy="22503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344" y="6054287"/>
              <a:ext cx="2250311" cy="225031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0" y="6054287"/>
              <a:ext cx="2250311" cy="225031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4" y="8044562"/>
              <a:ext cx="2250311" cy="2250311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407" y="8044562"/>
              <a:ext cx="2250311" cy="2250311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356" y="8044562"/>
              <a:ext cx="2250311" cy="2250311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699" y="8044562"/>
              <a:ext cx="2250311" cy="225031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460" y="8044562"/>
              <a:ext cx="2250311" cy="2250311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409" y="8044562"/>
              <a:ext cx="2250311" cy="2250311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753" y="8044562"/>
              <a:ext cx="2250311" cy="2250311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8989" y="8044562"/>
              <a:ext cx="2250311" cy="2250311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33" y="8044562"/>
              <a:ext cx="2250311" cy="2250311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345" y="4010752"/>
              <a:ext cx="2250311" cy="2250311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89" y="4010752"/>
              <a:ext cx="2250311" cy="2250311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80" y="4010752"/>
              <a:ext cx="2250311" cy="2250311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053" y="6054287"/>
              <a:ext cx="2250311" cy="2250311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763" y="6054287"/>
              <a:ext cx="2250311" cy="2250311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419" y="6054287"/>
              <a:ext cx="2250311" cy="2250311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282" y="8044562"/>
              <a:ext cx="2250311" cy="22503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625" y="8044562"/>
              <a:ext cx="2250311" cy="2250311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117" y="8044562"/>
              <a:ext cx="2250311" cy="2250311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460" y="2020476"/>
              <a:ext cx="2250311" cy="2250311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397" y="6054287"/>
              <a:ext cx="2250311" cy="2250311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397" y="4010752"/>
              <a:ext cx="2250311" cy="2250311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2133816" y="10094455"/>
              <a:ext cx="2250311" cy="2250311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20109472" y="10094455"/>
              <a:ext cx="2250311" cy="2250311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044598" y="10094455"/>
              <a:ext cx="2250311" cy="2250311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8020254" y="10094455"/>
              <a:ext cx="2250311" cy="2250311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6054763" y="10094455"/>
              <a:ext cx="2250311" cy="2250311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4030419" y="10094455"/>
              <a:ext cx="2250311" cy="2250311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024471" y="10094455"/>
              <a:ext cx="2250311" cy="2250311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7" y="10094455"/>
              <a:ext cx="2250311" cy="2250311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1" y="12084731"/>
              <a:ext cx="2250311" cy="2250311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024534" y="12084731"/>
              <a:ext cx="2250311" cy="2250311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30483" y="12084731"/>
              <a:ext cx="2250311" cy="2250311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6054826" y="12084731"/>
              <a:ext cx="2250311" cy="2250311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8103587" y="12084731"/>
              <a:ext cx="2250311" cy="2250311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109536" y="12084731"/>
              <a:ext cx="2250311" cy="2250311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33880" y="12084731"/>
              <a:ext cx="2250311" cy="2250311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059116" y="12084731"/>
              <a:ext cx="2250311" cy="2250311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0083460" y="12084731"/>
              <a:ext cx="2250311" cy="2250311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6079180" y="10094455"/>
              <a:ext cx="2250311" cy="2250311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074890" y="10094455"/>
              <a:ext cx="2250311" cy="2250311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H="1">
              <a:off x="12050546" y="10094455"/>
              <a:ext cx="2250311" cy="2250311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2089409" y="12084731"/>
              <a:ext cx="2250311" cy="2250311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4113752" y="12084731"/>
              <a:ext cx="2250311" cy="22503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79244" y="12084731"/>
              <a:ext cx="2250311" cy="2250311"/>
            </a:xfrm>
            <a:prstGeom prst="rect">
              <a:avLst/>
            </a:prstGeom>
          </p:spPr>
        </p:pic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103524" y="10094455"/>
              <a:ext cx="2250311" cy="2250311"/>
            </a:xfrm>
            <a:prstGeom prst="rect">
              <a:avLst/>
            </a:prstGeom>
          </p:spPr>
        </p:pic>
      </p:grpSp>
      <p:grpSp>
        <p:nvGrpSpPr>
          <p:cNvPr id="87" name="Group 87"/>
          <p:cNvGrpSpPr/>
          <p:nvPr/>
        </p:nvGrpSpPr>
        <p:grpSpPr>
          <a:xfrm rot="-571">
            <a:off x="986175" y="990902"/>
            <a:ext cx="16272435" cy="8305201"/>
            <a:chOff x="0" y="0"/>
            <a:chExt cx="15584073" cy="7953871"/>
          </a:xfrm>
          <a:solidFill>
            <a:schemeClr val="bg1"/>
          </a:solidFill>
        </p:grpSpPr>
        <p:sp>
          <p:nvSpPr>
            <p:cNvPr id="88" name="Freeform 88"/>
            <p:cNvSpPr/>
            <p:nvPr/>
          </p:nvSpPr>
          <p:spPr>
            <a:xfrm>
              <a:off x="10160" y="16510"/>
              <a:ext cx="15561214" cy="7925932"/>
            </a:xfrm>
            <a:custGeom>
              <a:avLst/>
              <a:gdLst/>
              <a:ahLst/>
              <a:cxnLst/>
              <a:rect l="l" t="t" r="r" b="b"/>
              <a:pathLst>
                <a:path w="15561214" h="7925932">
                  <a:moveTo>
                    <a:pt x="15561214" y="7925932"/>
                  </a:moveTo>
                  <a:lnTo>
                    <a:pt x="0" y="7918311"/>
                  </a:lnTo>
                  <a:lnTo>
                    <a:pt x="0" y="2762147"/>
                  </a:lnTo>
                  <a:lnTo>
                    <a:pt x="17780" y="19050"/>
                  </a:lnTo>
                  <a:lnTo>
                    <a:pt x="7758322" y="0"/>
                  </a:lnTo>
                  <a:lnTo>
                    <a:pt x="15542164" y="5080"/>
                  </a:lnTo>
                  <a:close/>
                </a:path>
              </a:pathLst>
            </a:custGeom>
            <a:grpFill/>
          </p:spPr>
        </p:sp>
        <p:sp>
          <p:nvSpPr>
            <p:cNvPr id="89" name="Freeform 89"/>
            <p:cNvSpPr/>
            <p:nvPr/>
          </p:nvSpPr>
          <p:spPr>
            <a:xfrm>
              <a:off x="-3810" y="0"/>
              <a:ext cx="15590423" cy="7952601"/>
            </a:xfrm>
            <a:custGeom>
              <a:avLst/>
              <a:gdLst/>
              <a:ahLst/>
              <a:cxnLst/>
              <a:rect l="l" t="t" r="r" b="b"/>
              <a:pathLst>
                <a:path w="15590423" h="7952601">
                  <a:moveTo>
                    <a:pt x="15556134" y="21590"/>
                  </a:moveTo>
                  <a:cubicBezTo>
                    <a:pt x="15557403" y="34290"/>
                    <a:pt x="15557403" y="44450"/>
                    <a:pt x="15558673" y="54610"/>
                  </a:cubicBezTo>
                  <a:cubicBezTo>
                    <a:pt x="15561214" y="185441"/>
                    <a:pt x="15562484" y="360828"/>
                    <a:pt x="15565023" y="529951"/>
                  </a:cubicBezTo>
                  <a:cubicBezTo>
                    <a:pt x="15565023" y="774239"/>
                    <a:pt x="15577723" y="5591106"/>
                    <a:pt x="15584073" y="5835394"/>
                  </a:cubicBezTo>
                  <a:cubicBezTo>
                    <a:pt x="15590423" y="6204958"/>
                    <a:pt x="15586614" y="6580787"/>
                    <a:pt x="15586614" y="6950351"/>
                  </a:cubicBezTo>
                  <a:cubicBezTo>
                    <a:pt x="15586614" y="7276069"/>
                    <a:pt x="15587884" y="7576732"/>
                    <a:pt x="15589153" y="7891642"/>
                  </a:cubicBezTo>
                  <a:cubicBezTo>
                    <a:pt x="15589153" y="7913232"/>
                    <a:pt x="15589153" y="7927201"/>
                    <a:pt x="15589153" y="7951332"/>
                  </a:cubicBezTo>
                  <a:cubicBezTo>
                    <a:pt x="15566293" y="7951332"/>
                    <a:pt x="15545973" y="7952601"/>
                    <a:pt x="15480647" y="7951332"/>
                  </a:cubicBezTo>
                  <a:cubicBezTo>
                    <a:pt x="14682807" y="7946251"/>
                    <a:pt x="13872694" y="7952601"/>
                    <a:pt x="13074854" y="7947521"/>
                  </a:cubicBezTo>
                  <a:cubicBezTo>
                    <a:pt x="12596151" y="7943711"/>
                    <a:pt x="12129721" y="7946251"/>
                    <a:pt x="11651018" y="7943711"/>
                  </a:cubicBezTo>
                  <a:cubicBezTo>
                    <a:pt x="11430078" y="7942442"/>
                    <a:pt x="11209138" y="7941171"/>
                    <a:pt x="10988198" y="7939901"/>
                  </a:cubicBezTo>
                  <a:cubicBezTo>
                    <a:pt x="10853179" y="7939901"/>
                    <a:pt x="10730434" y="7941171"/>
                    <a:pt x="10595415" y="7941171"/>
                  </a:cubicBezTo>
                  <a:cubicBezTo>
                    <a:pt x="10251730" y="7939901"/>
                    <a:pt x="9306598" y="7941171"/>
                    <a:pt x="8962914" y="7939901"/>
                  </a:cubicBezTo>
                  <a:cubicBezTo>
                    <a:pt x="8717424" y="7938632"/>
                    <a:pt x="3807644" y="7947521"/>
                    <a:pt x="3562156" y="7946251"/>
                  </a:cubicBezTo>
                  <a:cubicBezTo>
                    <a:pt x="3500783" y="7946251"/>
                    <a:pt x="3427136" y="7947521"/>
                    <a:pt x="3365764" y="7947521"/>
                  </a:cubicBezTo>
                  <a:cubicBezTo>
                    <a:pt x="3218471" y="7947521"/>
                    <a:pt x="3083452" y="7948792"/>
                    <a:pt x="2936159" y="7948792"/>
                  </a:cubicBezTo>
                  <a:cubicBezTo>
                    <a:pt x="2567925" y="7948792"/>
                    <a:pt x="2211966" y="7947521"/>
                    <a:pt x="1843733" y="7946251"/>
                  </a:cubicBezTo>
                  <a:cubicBezTo>
                    <a:pt x="1622792" y="7944982"/>
                    <a:pt x="1401852" y="7943711"/>
                    <a:pt x="1193187" y="7942442"/>
                  </a:cubicBezTo>
                  <a:cubicBezTo>
                    <a:pt x="800404" y="7941171"/>
                    <a:pt x="407622" y="7939901"/>
                    <a:pt x="48260" y="7939901"/>
                  </a:cubicBezTo>
                  <a:cubicBezTo>
                    <a:pt x="38100" y="7939901"/>
                    <a:pt x="29210" y="7939901"/>
                    <a:pt x="19050" y="7938632"/>
                  </a:cubicBezTo>
                  <a:cubicBezTo>
                    <a:pt x="10160" y="7937361"/>
                    <a:pt x="5080" y="7931011"/>
                    <a:pt x="7620" y="7922121"/>
                  </a:cubicBezTo>
                  <a:cubicBezTo>
                    <a:pt x="16510" y="7889922"/>
                    <a:pt x="12700" y="7733327"/>
                    <a:pt x="11430" y="7570468"/>
                  </a:cubicBezTo>
                  <a:cubicBezTo>
                    <a:pt x="10160" y="7238486"/>
                    <a:pt x="6350" y="6912769"/>
                    <a:pt x="7620" y="6580787"/>
                  </a:cubicBezTo>
                  <a:cubicBezTo>
                    <a:pt x="5080" y="6167375"/>
                    <a:pt x="0" y="1049846"/>
                    <a:pt x="7620" y="630171"/>
                  </a:cubicBezTo>
                  <a:cubicBezTo>
                    <a:pt x="8890" y="548742"/>
                    <a:pt x="7620" y="461048"/>
                    <a:pt x="8890" y="379619"/>
                  </a:cubicBezTo>
                  <a:cubicBezTo>
                    <a:pt x="10160" y="248079"/>
                    <a:pt x="12700" y="1040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00761" y="30480"/>
                    <a:pt x="297152" y="29210"/>
                  </a:cubicBezTo>
                  <a:cubicBezTo>
                    <a:pt x="628562" y="25400"/>
                    <a:pt x="959972" y="22860"/>
                    <a:pt x="1303657" y="20320"/>
                  </a:cubicBezTo>
                  <a:cubicBezTo>
                    <a:pt x="1536871" y="17780"/>
                    <a:pt x="1770086" y="16510"/>
                    <a:pt x="1991026" y="13970"/>
                  </a:cubicBezTo>
                  <a:cubicBezTo>
                    <a:pt x="2211966" y="11430"/>
                    <a:pt x="2445181" y="8890"/>
                    <a:pt x="2666121" y="8890"/>
                  </a:cubicBezTo>
                  <a:cubicBezTo>
                    <a:pt x="2911610" y="7620"/>
                    <a:pt x="3157099" y="10160"/>
                    <a:pt x="3402588" y="8890"/>
                  </a:cubicBezTo>
                  <a:cubicBezTo>
                    <a:pt x="3709449" y="8890"/>
                    <a:pt x="9269775" y="6350"/>
                    <a:pt x="9576636" y="5080"/>
                  </a:cubicBezTo>
                  <a:cubicBezTo>
                    <a:pt x="9871222" y="3810"/>
                    <a:pt x="10165809" y="2540"/>
                    <a:pt x="10472670" y="2540"/>
                  </a:cubicBezTo>
                  <a:cubicBezTo>
                    <a:pt x="10975923" y="1270"/>
                    <a:pt x="11466901" y="0"/>
                    <a:pt x="11970153" y="0"/>
                  </a:cubicBezTo>
                  <a:cubicBezTo>
                    <a:pt x="12178819" y="0"/>
                    <a:pt x="12399760" y="2540"/>
                    <a:pt x="12608425" y="2540"/>
                  </a:cubicBezTo>
                  <a:cubicBezTo>
                    <a:pt x="13185325" y="3810"/>
                    <a:pt x="13774498" y="5080"/>
                    <a:pt x="14351396" y="7620"/>
                  </a:cubicBezTo>
                  <a:cubicBezTo>
                    <a:pt x="14658258" y="8890"/>
                    <a:pt x="14965120" y="12700"/>
                    <a:pt x="15271980" y="16510"/>
                  </a:cubicBezTo>
                  <a:cubicBezTo>
                    <a:pt x="15345627" y="16510"/>
                    <a:pt x="15419274" y="16510"/>
                    <a:pt x="15480647" y="16510"/>
                  </a:cubicBezTo>
                  <a:cubicBezTo>
                    <a:pt x="15537084" y="17780"/>
                    <a:pt x="15545973" y="20320"/>
                    <a:pt x="15556134" y="21590"/>
                  </a:cubicBezTo>
                  <a:close/>
                  <a:moveTo>
                    <a:pt x="15566293" y="7934821"/>
                  </a:moveTo>
                  <a:cubicBezTo>
                    <a:pt x="15567564" y="7918311"/>
                    <a:pt x="15568834" y="7905611"/>
                    <a:pt x="15568834" y="7892911"/>
                  </a:cubicBezTo>
                  <a:cubicBezTo>
                    <a:pt x="15567564" y="7545413"/>
                    <a:pt x="15566293" y="7213432"/>
                    <a:pt x="15566293" y="6856395"/>
                  </a:cubicBezTo>
                  <a:cubicBezTo>
                    <a:pt x="15566293" y="6693536"/>
                    <a:pt x="15568834" y="6530677"/>
                    <a:pt x="15567564" y="6367818"/>
                  </a:cubicBezTo>
                  <a:cubicBezTo>
                    <a:pt x="15567564" y="6217486"/>
                    <a:pt x="15566293" y="6060891"/>
                    <a:pt x="15565023" y="5910560"/>
                  </a:cubicBezTo>
                  <a:cubicBezTo>
                    <a:pt x="15559943" y="5678799"/>
                    <a:pt x="15548514" y="880723"/>
                    <a:pt x="15548514" y="648963"/>
                  </a:cubicBezTo>
                  <a:cubicBezTo>
                    <a:pt x="15545973" y="454785"/>
                    <a:pt x="15543434" y="254343"/>
                    <a:pt x="15540893" y="63500"/>
                  </a:cubicBezTo>
                  <a:cubicBezTo>
                    <a:pt x="15539623" y="44450"/>
                    <a:pt x="15538353" y="43180"/>
                    <a:pt x="15443823" y="41910"/>
                  </a:cubicBezTo>
                  <a:cubicBezTo>
                    <a:pt x="15407000" y="41910"/>
                    <a:pt x="15382451" y="41910"/>
                    <a:pt x="15345627" y="40640"/>
                  </a:cubicBezTo>
                  <a:cubicBezTo>
                    <a:pt x="15038767" y="36830"/>
                    <a:pt x="14719631" y="31750"/>
                    <a:pt x="14412769" y="30480"/>
                  </a:cubicBezTo>
                  <a:cubicBezTo>
                    <a:pt x="13664027" y="26670"/>
                    <a:pt x="12903012" y="25400"/>
                    <a:pt x="12154271" y="22860"/>
                  </a:cubicBezTo>
                  <a:cubicBezTo>
                    <a:pt x="12043801" y="22860"/>
                    <a:pt x="11921056" y="22860"/>
                    <a:pt x="11810586" y="22860"/>
                  </a:cubicBezTo>
                  <a:cubicBezTo>
                    <a:pt x="11626470" y="22860"/>
                    <a:pt x="11442353" y="22860"/>
                    <a:pt x="11270511" y="22860"/>
                  </a:cubicBezTo>
                  <a:cubicBezTo>
                    <a:pt x="10877728" y="22860"/>
                    <a:pt x="10484945" y="22860"/>
                    <a:pt x="10104438" y="24130"/>
                  </a:cubicBezTo>
                  <a:cubicBezTo>
                    <a:pt x="9773027" y="25400"/>
                    <a:pt x="4188152" y="29210"/>
                    <a:pt x="3856743" y="29210"/>
                  </a:cubicBezTo>
                  <a:cubicBezTo>
                    <a:pt x="3316667" y="29210"/>
                    <a:pt x="2776591" y="26670"/>
                    <a:pt x="2236515" y="33020"/>
                  </a:cubicBezTo>
                  <a:cubicBezTo>
                    <a:pt x="1954203" y="36830"/>
                    <a:pt x="1684165" y="36830"/>
                    <a:pt x="1414127" y="38100"/>
                  </a:cubicBezTo>
                  <a:cubicBezTo>
                    <a:pt x="947698" y="41910"/>
                    <a:pt x="481269" y="45720"/>
                    <a:pt x="49530" y="50800"/>
                  </a:cubicBezTo>
                  <a:cubicBezTo>
                    <a:pt x="36830" y="50800"/>
                    <a:pt x="34290" y="53340"/>
                    <a:pt x="33020" y="85220"/>
                  </a:cubicBezTo>
                  <a:cubicBezTo>
                    <a:pt x="31750" y="197969"/>
                    <a:pt x="31750" y="310717"/>
                    <a:pt x="30480" y="423466"/>
                  </a:cubicBezTo>
                  <a:cubicBezTo>
                    <a:pt x="29210" y="611380"/>
                    <a:pt x="26670" y="793030"/>
                    <a:pt x="25400" y="980945"/>
                  </a:cubicBezTo>
                  <a:cubicBezTo>
                    <a:pt x="20320" y="1181386"/>
                    <a:pt x="26670" y="6079683"/>
                    <a:pt x="29210" y="6280124"/>
                  </a:cubicBezTo>
                  <a:cubicBezTo>
                    <a:pt x="29210" y="6493094"/>
                    <a:pt x="29210" y="6712327"/>
                    <a:pt x="30480" y="6925296"/>
                  </a:cubicBezTo>
                  <a:cubicBezTo>
                    <a:pt x="30480" y="7081892"/>
                    <a:pt x="33020" y="7238487"/>
                    <a:pt x="33020" y="7395082"/>
                  </a:cubicBezTo>
                  <a:cubicBezTo>
                    <a:pt x="33020" y="7564204"/>
                    <a:pt x="33020" y="7733327"/>
                    <a:pt x="31750" y="7892911"/>
                  </a:cubicBezTo>
                  <a:cubicBezTo>
                    <a:pt x="31750" y="7896721"/>
                    <a:pt x="31750" y="7899261"/>
                    <a:pt x="31750" y="7903071"/>
                  </a:cubicBezTo>
                  <a:cubicBezTo>
                    <a:pt x="31750" y="7913232"/>
                    <a:pt x="35560" y="7917042"/>
                    <a:pt x="44450" y="7917042"/>
                  </a:cubicBezTo>
                  <a:cubicBezTo>
                    <a:pt x="125310" y="7917042"/>
                    <a:pt x="297152" y="7918311"/>
                    <a:pt x="456720" y="7918311"/>
                  </a:cubicBezTo>
                  <a:cubicBezTo>
                    <a:pt x="689934" y="7918311"/>
                    <a:pt x="935423" y="7915771"/>
                    <a:pt x="1168638" y="7918311"/>
                  </a:cubicBezTo>
                  <a:cubicBezTo>
                    <a:pt x="1549146" y="7922121"/>
                    <a:pt x="1929654" y="7924661"/>
                    <a:pt x="2310162" y="7923392"/>
                  </a:cubicBezTo>
                  <a:cubicBezTo>
                    <a:pt x="2555651" y="7922121"/>
                    <a:pt x="2788865" y="7924661"/>
                    <a:pt x="3034354" y="7924661"/>
                  </a:cubicBezTo>
                  <a:cubicBezTo>
                    <a:pt x="3390313" y="7924661"/>
                    <a:pt x="3746272" y="7923392"/>
                    <a:pt x="4102232" y="7924661"/>
                  </a:cubicBezTo>
                  <a:cubicBezTo>
                    <a:pt x="4630033" y="7925932"/>
                    <a:pt x="10423573" y="7915771"/>
                    <a:pt x="10963649" y="7918311"/>
                  </a:cubicBezTo>
                  <a:cubicBezTo>
                    <a:pt x="11196863" y="7919582"/>
                    <a:pt x="11430078" y="7920851"/>
                    <a:pt x="11651018" y="7920851"/>
                  </a:cubicBezTo>
                  <a:cubicBezTo>
                    <a:pt x="12056075" y="7923392"/>
                    <a:pt x="12448857" y="7919582"/>
                    <a:pt x="12853914" y="7923392"/>
                  </a:cubicBezTo>
                  <a:cubicBezTo>
                    <a:pt x="13185325" y="7925932"/>
                    <a:pt x="13516734" y="7925932"/>
                    <a:pt x="13848145" y="7928471"/>
                  </a:cubicBezTo>
                  <a:cubicBezTo>
                    <a:pt x="14339123" y="7932282"/>
                    <a:pt x="14830100" y="7934821"/>
                    <a:pt x="15321078" y="7936092"/>
                  </a:cubicBezTo>
                  <a:cubicBezTo>
                    <a:pt x="15505196" y="7936092"/>
                    <a:pt x="15545973" y="7934821"/>
                    <a:pt x="15566293" y="7934821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4" name="Picture 6">
            <a:extLst>
              <a:ext uri="{FF2B5EF4-FFF2-40B4-BE49-F238E27FC236}">
                <a16:creationId xmlns:a16="http://schemas.microsoft.com/office/drawing/2014/main" id="{DFEB3E40-16BA-BCDE-9C7A-1EC3A13F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4382" y="8593240"/>
            <a:ext cx="3022212" cy="1692439"/>
          </a:xfrm>
          <a:prstGeom prst="rect">
            <a:avLst/>
          </a:prstGeom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C832DC52-3CDD-4A6D-CC46-FB0DDAAE8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915" y="294681"/>
            <a:ext cx="2490604" cy="209663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FDAC707E-DE6B-A409-8822-7A3B03DD16AD}"/>
              </a:ext>
            </a:extLst>
          </p:cNvPr>
          <p:cNvSpPr txBox="1"/>
          <p:nvPr/>
        </p:nvSpPr>
        <p:spPr>
          <a:xfrm>
            <a:off x="4313996" y="1497627"/>
            <a:ext cx="10585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vi thể hiện tình yêu thiên nhiên, đất nước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A22AF3-A13B-EA15-9162-359A0923EC21}"/>
              </a:ext>
            </a:extLst>
          </p:cNvPr>
          <p:cNvSpPr txBox="1"/>
          <p:nvPr/>
        </p:nvSpPr>
        <p:spPr>
          <a:xfrm>
            <a:off x="2302837" y="6215513"/>
            <a:ext cx="4666640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Tìm hiểu về lịch sử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1B7A335E-F1D4-D088-20EA-FDF120FA7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400" y="2565846"/>
            <a:ext cx="5995604" cy="380580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C85CB9D-0BAD-F0DC-1FDE-67A3A9516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936" y="2397273"/>
            <a:ext cx="6121186" cy="400659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A7492337-EF66-E4EE-E1C7-B99F1533C5D8}"/>
              </a:ext>
            </a:extLst>
          </p:cNvPr>
          <p:cNvSpPr txBox="1"/>
          <p:nvPr/>
        </p:nvSpPr>
        <p:spPr>
          <a:xfrm>
            <a:off x="9814109" y="6200652"/>
            <a:ext cx="5945077" cy="108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Giới thiệu về quê hương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FB36085-C880-20EE-A4BA-61AE0A5F30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21536" r="18230" b="22265"/>
          <a:stretch/>
        </p:blipFill>
        <p:spPr>
          <a:xfrm>
            <a:off x="1495211" y="7411076"/>
            <a:ext cx="2213983" cy="1670354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90178EE-B367-7908-2677-44CA0D8F9911}"/>
              </a:ext>
            </a:extLst>
          </p:cNvPr>
          <p:cNvSpPr txBox="1"/>
          <p:nvPr/>
        </p:nvSpPr>
        <p:spPr>
          <a:xfrm>
            <a:off x="3613039" y="7411076"/>
            <a:ext cx="1253728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hiểu, thấu hiểu lịch sử của dân tộc, biết giữ gìn và phát huy các vẻ đẹp của quê hương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8091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8" grpId="0"/>
      <p:bldP spid="100" grpId="0"/>
      <p:bldP spid="9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411</Words>
  <Application>Microsoft Office PowerPoint</Application>
  <PresentationFormat>Custom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Violet Friendly Handdrawn Middle School Education Presentation</dc:title>
  <cp:lastModifiedBy>Hà Nguyễn Thị Thu</cp:lastModifiedBy>
  <cp:revision>7</cp:revision>
  <dcterms:created xsi:type="dcterms:W3CDTF">2006-08-16T00:00:00Z</dcterms:created>
  <dcterms:modified xsi:type="dcterms:W3CDTF">2022-09-17T01:30:21Z</dcterms:modified>
  <dc:identifier>DAFHUGNVcw4</dc:identifier>
</cp:coreProperties>
</file>