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4"/>
  </p:notesMasterIdLst>
  <p:sldIdLst>
    <p:sldId id="313" r:id="rId3"/>
    <p:sldId id="257" r:id="rId4"/>
    <p:sldId id="265" r:id="rId5"/>
    <p:sldId id="309" r:id="rId6"/>
    <p:sldId id="268" r:id="rId7"/>
    <p:sldId id="290" r:id="rId8"/>
    <p:sldId id="267" r:id="rId9"/>
    <p:sldId id="310" r:id="rId10"/>
    <p:sldId id="311" r:id="rId11"/>
    <p:sldId id="312" r:id="rId12"/>
    <p:sldId id="295" r:id="rId13"/>
    <p:sldId id="296" r:id="rId14"/>
    <p:sldId id="297" r:id="rId15"/>
    <p:sldId id="306" r:id="rId16"/>
    <p:sldId id="307" r:id="rId17"/>
    <p:sldId id="308" r:id="rId18"/>
    <p:sldId id="301" r:id="rId19"/>
    <p:sldId id="302" r:id="rId20"/>
    <p:sldId id="303" r:id="rId21"/>
    <p:sldId id="305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24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3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3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9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0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5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2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4CB5334-D10B-47F1-AABF-CC668486C7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0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222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1.jp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404928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600" b="1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600" b="1" smtClean="0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F9C5C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xmlns="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469</Words>
  <Application>Microsoft Office PowerPoint</Application>
  <PresentationFormat>Widescreen</PresentationFormat>
  <Paragraphs>92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Coiny</vt:lpstr>
      <vt:lpstr>等线</vt:lpstr>
      <vt:lpstr>Pattaya</vt:lpstr>
      <vt:lpstr>Times New Roman</vt:lpstr>
      <vt:lpstr>字魂36号-正文宋楷</vt:lpstr>
      <vt:lpstr>杨任东竹石体-Medium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13</cp:revision>
  <dcterms:created xsi:type="dcterms:W3CDTF">2022-06-05T00:33:35Z</dcterms:created>
  <dcterms:modified xsi:type="dcterms:W3CDTF">2023-09-26T14:48:54Z</dcterms:modified>
</cp:coreProperties>
</file>