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3" r:id="rId2"/>
  </p:sldMasterIdLst>
  <p:notesMasterIdLst>
    <p:notesMasterId r:id="rId21"/>
  </p:notesMasterIdLst>
  <p:sldIdLst>
    <p:sldId id="349" r:id="rId3"/>
    <p:sldId id="343" r:id="rId4"/>
    <p:sldId id="260" r:id="rId5"/>
    <p:sldId id="329" r:id="rId6"/>
    <p:sldId id="258" r:id="rId7"/>
    <p:sldId id="332" r:id="rId8"/>
    <p:sldId id="333" r:id="rId9"/>
    <p:sldId id="344" r:id="rId10"/>
    <p:sldId id="328" r:id="rId11"/>
    <p:sldId id="347" r:id="rId12"/>
    <p:sldId id="334" r:id="rId13"/>
    <p:sldId id="335" r:id="rId14"/>
    <p:sldId id="337" r:id="rId15"/>
    <p:sldId id="336" r:id="rId16"/>
    <p:sldId id="340" r:id="rId17"/>
    <p:sldId id="341" r:id="rId18"/>
    <p:sldId id="348" r:id="rId19"/>
    <p:sldId id="342" r:id="rId20"/>
  </p:sldIdLst>
  <p:sldSz cx="12192000" cy="6858000"/>
  <p:notesSz cx="6858000" cy="9144000"/>
  <p:embeddedFontLst>
    <p:embeddedFont>
      <p:font typeface="Arial-Rounded" panose="020B0500000000000000" charset="0"/>
      <p:regular r:id="rId22"/>
    </p:embeddedFont>
    <p:embeddedFont>
      <p:font typeface="SVN-Sign Painter House Script" panose="02000006070000020004" charset="0"/>
      <p:regular r:id="rId23"/>
    </p:embeddedFont>
    <p:embeddedFont>
      <p:font typeface="Nunito black" panose="020B0604020202020204" charset="0"/>
      <p:bold r:id="rId24"/>
      <p:boldItalic r:id="rId25"/>
    </p:embeddedFont>
    <p:embeddedFont>
      <p:font typeface="Calibri" panose="020F0502020204030204" pitchFamily="34" charset="0"/>
      <p:regular r:id="rId26"/>
      <p:bold r:id="rId27"/>
      <p:italic r:id="rId28"/>
      <p:boldItalic r:id="rId29"/>
    </p:embeddedFont>
    <p:embeddedFont>
      <p:font typeface="微软雅黑" panose="020B0503020204020204" pitchFamily="34" charset="-122"/>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291" y="3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76419-AA6D-4997-96D0-5FFFD728DF9A}"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FEC27-B267-4407-9A90-71EF4F859C8C}" type="slidenum">
              <a:rPr lang="en-US" smtClean="0"/>
              <a:t>‹#›</a:t>
            </a:fld>
            <a:endParaRPr lang="en-US"/>
          </a:p>
        </p:txBody>
      </p:sp>
    </p:spTree>
    <p:extLst>
      <p:ext uri="{BB962C8B-B14F-4D97-AF65-F5344CB8AC3E}">
        <p14:creationId xmlns:p14="http://schemas.microsoft.com/office/powerpoint/2010/main" val="419207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93954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2091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14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3676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04718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2440963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DB8267-874C-4059-ACDA-F3486370682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600384C-B81F-4FC4-8A58-286F89921C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E4B17E0-C76E-4040-A7C9-06DB12239E0D}"/>
              </a:ext>
            </a:extLst>
          </p:cNvPr>
          <p:cNvSpPr>
            <a:spLocks noGrp="1"/>
          </p:cNvSpPr>
          <p:nvPr>
            <p:ph type="dt" sz="half" idx="10"/>
          </p:nvPr>
        </p:nvSpPr>
        <p:spPr/>
        <p:txBody>
          <a:bodyPr/>
          <a:lstStyle/>
          <a:p>
            <a:fld id="{59BB2D0D-3CF8-4FA5-9EB2-7C4E21EA4873}" type="datetimeFigureOut">
              <a:rPr lang="zh-CN" altLang="en-US" smtClean="0">
                <a:solidFill>
                  <a:srgbClr val="000000">
                    <a:tint val="75000"/>
                  </a:srgbClr>
                </a:solidFill>
              </a:rPr>
              <a:pPr/>
              <a:t>2023/9/27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BB78D3AF-ABA0-48D9-9ECC-91107D1B4FF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E6B78FA6-04CD-40ED-83FC-92589BCB4A64}"/>
              </a:ext>
            </a:extLst>
          </p:cNvPr>
          <p:cNvSpPr>
            <a:spLocks noGrp="1"/>
          </p:cNvSpPr>
          <p:nvPr>
            <p:ph type="sldNum" sz="quarter" idx="12"/>
          </p:nvPr>
        </p:nvSpPr>
        <p:spPr/>
        <p:txBody>
          <a:bodyPr/>
          <a:lstStyle/>
          <a:p>
            <a:fld id="{7869CF7B-892D-4D09-AFC8-54FAF7CB7CB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099711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B94C00-348C-4897-B7CC-807A2250FC8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DB1701D-59C4-49A2-8E3E-1D39CED5936C}"/>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A44FC5F-9335-45CE-9114-6072C17C13D9}"/>
              </a:ext>
            </a:extLst>
          </p:cNvPr>
          <p:cNvSpPr>
            <a:spLocks noGrp="1"/>
          </p:cNvSpPr>
          <p:nvPr>
            <p:ph type="dt" sz="half" idx="10"/>
          </p:nvPr>
        </p:nvSpPr>
        <p:spPr/>
        <p:txBody>
          <a:bodyPr/>
          <a:lstStyle/>
          <a:p>
            <a:fld id="{59BB2D0D-3CF8-4FA5-9EB2-7C4E21EA4873}" type="datetimeFigureOut">
              <a:rPr lang="zh-CN" altLang="en-US" smtClean="0">
                <a:solidFill>
                  <a:srgbClr val="000000">
                    <a:tint val="75000"/>
                  </a:srgbClr>
                </a:solidFill>
              </a:rPr>
              <a:pPr/>
              <a:t>2023/9/27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D5E6F90F-E4B2-41B1-A675-78B45CFED06C}"/>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E80A929D-7C6F-4464-9B0F-C2392DB6269C}"/>
              </a:ext>
            </a:extLst>
          </p:cNvPr>
          <p:cNvSpPr>
            <a:spLocks noGrp="1"/>
          </p:cNvSpPr>
          <p:nvPr>
            <p:ph type="sldNum" sz="quarter" idx="12"/>
          </p:nvPr>
        </p:nvSpPr>
        <p:spPr/>
        <p:txBody>
          <a:bodyPr/>
          <a:lstStyle/>
          <a:p>
            <a:fld id="{7869CF7B-892D-4D09-AFC8-54FAF7CB7CB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7936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5B6B29-7C37-4AEE-A30D-7758695D993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E5813004-478A-441D-9CC0-A4171FAC07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20C9E9F8-8E4E-411E-98DA-97E68E74214F}"/>
              </a:ext>
            </a:extLst>
          </p:cNvPr>
          <p:cNvSpPr>
            <a:spLocks noGrp="1"/>
          </p:cNvSpPr>
          <p:nvPr>
            <p:ph type="dt" sz="half" idx="10"/>
          </p:nvPr>
        </p:nvSpPr>
        <p:spPr/>
        <p:txBody>
          <a:bodyPr/>
          <a:lstStyle/>
          <a:p>
            <a:fld id="{59BB2D0D-3CF8-4FA5-9EB2-7C4E21EA4873}" type="datetimeFigureOut">
              <a:rPr lang="zh-CN" altLang="en-US" smtClean="0">
                <a:solidFill>
                  <a:srgbClr val="000000">
                    <a:tint val="75000"/>
                  </a:srgbClr>
                </a:solidFill>
              </a:rPr>
              <a:pPr/>
              <a:t>2023/9/27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07A63DA9-1DDE-4C9D-A81E-78443029C9D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9E8B5319-0ED3-4C05-A10B-F69F70E74358}"/>
              </a:ext>
            </a:extLst>
          </p:cNvPr>
          <p:cNvSpPr>
            <a:spLocks noGrp="1"/>
          </p:cNvSpPr>
          <p:nvPr>
            <p:ph type="sldNum" sz="quarter" idx="12"/>
          </p:nvPr>
        </p:nvSpPr>
        <p:spPr/>
        <p:txBody>
          <a:bodyPr/>
          <a:lstStyle/>
          <a:p>
            <a:fld id="{7869CF7B-892D-4D09-AFC8-54FAF7CB7CB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61066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76DE625-C580-4F86-A319-092D38C4237C}"/>
              </a:ext>
            </a:extLst>
          </p:cNvPr>
          <p:cNvSpPr>
            <a:spLocks noGrp="1"/>
          </p:cNvSpPr>
          <p:nvPr>
            <p:ph type="dt" sz="half" idx="10"/>
          </p:nvPr>
        </p:nvSpPr>
        <p:spPr/>
        <p:txBody>
          <a:bodyPr/>
          <a:lstStyle/>
          <a:p>
            <a:fld id="{59BB2D0D-3CF8-4FA5-9EB2-7C4E21EA4873}" type="datetimeFigureOut">
              <a:rPr lang="zh-CN" altLang="en-US" smtClean="0">
                <a:solidFill>
                  <a:srgbClr val="000000">
                    <a:tint val="75000"/>
                  </a:srgbClr>
                </a:solidFill>
              </a:rPr>
              <a:pPr/>
              <a:t>2023/9/27</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xmlns="" id="{B3AFFF76-776B-4852-B91B-5616D30116B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xmlns="" id="{8F420EFE-2A36-446D-9282-1D1971DD6B27}"/>
              </a:ext>
            </a:extLst>
          </p:cNvPr>
          <p:cNvSpPr>
            <a:spLocks noGrp="1"/>
          </p:cNvSpPr>
          <p:nvPr>
            <p:ph type="sldNum" sz="quarter" idx="12"/>
          </p:nvPr>
        </p:nvSpPr>
        <p:spPr/>
        <p:txBody>
          <a:bodyPr/>
          <a:lstStyle/>
          <a:p>
            <a:fld id="{7869CF7B-892D-4D09-AFC8-54FAF7CB7CB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401712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23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4926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2456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5126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4212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6627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32328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2951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2023/9/27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 xmlns:a16="http://schemas.microsoft.com/office/drawing/2014/main" id="{D2829409-03B2-4B0C-B4AB-E133B4B450D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33575" y="365125"/>
            <a:ext cx="1428452" cy="1428452"/>
          </a:xfrm>
          <a:prstGeom prst="rect">
            <a:avLst/>
          </a:prstGeom>
        </p:spPr>
      </p:pic>
    </p:spTree>
    <p:extLst>
      <p:ext uri="{BB962C8B-B14F-4D97-AF65-F5344CB8AC3E}">
        <p14:creationId xmlns:p14="http://schemas.microsoft.com/office/powerpoint/2010/main" val="1296750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AE86FC2-AC35-49D3-A6AF-875F93D563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16F60372-5458-4399-B0CC-B05EF8C858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xmlns="" id="{8DEF0720-46E9-4033-A1B8-3C6472B2E6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杨任东竹石体-Medium" panose="02000000000000000000" pitchFamily="2" charset="-122"/>
                <a:ea typeface="杨任东竹石体-Medium" panose="02000000000000000000" pitchFamily="2" charset="-122"/>
              </a:defRPr>
            </a:lvl1pPr>
          </a:lstStyle>
          <a:p>
            <a:fld id="{59BB2D0D-3CF8-4FA5-9EB2-7C4E21EA4873}" type="datetimeFigureOut">
              <a:rPr lang="zh-CN" altLang="en-US" smtClean="0">
                <a:solidFill>
                  <a:srgbClr val="000000">
                    <a:tint val="75000"/>
                  </a:srgbClr>
                </a:solidFill>
              </a:rPr>
              <a:pPr/>
              <a:t>2023/9/27</a:t>
            </a:fld>
            <a:endParaRPr lang="zh-CN" altLang="en-US" dirty="0">
              <a:solidFill>
                <a:srgbClr val="000000">
                  <a:tint val="75000"/>
                </a:srgbClr>
              </a:solidFill>
            </a:endParaRPr>
          </a:p>
        </p:txBody>
      </p:sp>
      <p:sp>
        <p:nvSpPr>
          <p:cNvPr id="5" name="页脚占位符 4">
            <a:extLst>
              <a:ext uri="{FF2B5EF4-FFF2-40B4-BE49-F238E27FC236}">
                <a16:creationId xmlns:a16="http://schemas.microsoft.com/office/drawing/2014/main" xmlns="" id="{E94FDA6D-459A-4C74-900B-7007765D7C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杨任东竹石体-Medium" panose="02000000000000000000" pitchFamily="2" charset="-122"/>
                <a:ea typeface="杨任东竹石体-Medium" panose="02000000000000000000" pitchFamily="2" charset="-122"/>
              </a:defRPr>
            </a:lvl1pPr>
          </a:lstStyle>
          <a:p>
            <a:endParaRPr lang="zh-CN" altLang="en-US" dirty="0">
              <a:solidFill>
                <a:srgbClr val="000000">
                  <a:tint val="75000"/>
                </a:srgbClr>
              </a:solidFill>
            </a:endParaRPr>
          </a:p>
        </p:txBody>
      </p:sp>
      <p:sp>
        <p:nvSpPr>
          <p:cNvPr id="6" name="灯片编号占位符 5">
            <a:extLst>
              <a:ext uri="{FF2B5EF4-FFF2-40B4-BE49-F238E27FC236}">
                <a16:creationId xmlns:a16="http://schemas.microsoft.com/office/drawing/2014/main" xmlns="" id="{AEACE33C-BB66-4D79-8354-2C8CAB12A8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杨任东竹石体-Medium" panose="02000000000000000000" pitchFamily="2" charset="-122"/>
                <a:ea typeface="杨任东竹石体-Medium" panose="02000000000000000000" pitchFamily="2" charset="-122"/>
              </a:defRPr>
            </a:lvl1pPr>
          </a:lstStyle>
          <a:p>
            <a:fld id="{7869CF7B-892D-4D09-AFC8-54FAF7CB7CB8}" type="slidenum">
              <a:rPr lang="zh-CN" altLang="en-US" smtClean="0">
                <a:solidFill>
                  <a:srgbClr val="000000">
                    <a:tint val="75000"/>
                  </a:srgbClr>
                </a:solidFill>
              </a:rPr>
              <a:pPr/>
              <a:t>‹#›</a:t>
            </a:fld>
            <a:endParaRPr lang="zh-CN" altLang="en-US" dirty="0">
              <a:solidFill>
                <a:srgbClr val="000000">
                  <a:tint val="75000"/>
                </a:srgbClr>
              </a:solidFill>
            </a:endParaRPr>
          </a:p>
        </p:txBody>
      </p:sp>
      <p:grpSp>
        <p:nvGrpSpPr>
          <p:cNvPr id="7" name="组合 6">
            <a:extLst>
              <a:ext uri="{FF2B5EF4-FFF2-40B4-BE49-F238E27FC236}">
                <a16:creationId xmlns:a16="http://schemas.microsoft.com/office/drawing/2014/main" xmlns="" id="{8AE5BF04-7D75-4A90-B224-707E8A81A10F}"/>
              </a:ext>
            </a:extLst>
          </p:cNvPr>
          <p:cNvGrpSpPr/>
          <p:nvPr userDrawn="1"/>
        </p:nvGrpSpPr>
        <p:grpSpPr>
          <a:xfrm>
            <a:off x="0" y="0"/>
            <a:ext cx="12192000" cy="6858000"/>
            <a:chOff x="0" y="0"/>
            <a:chExt cx="12192000" cy="6858000"/>
          </a:xfrm>
        </p:grpSpPr>
        <p:pic>
          <p:nvPicPr>
            <p:cNvPr id="8" name="图片 7">
              <a:extLst>
                <a:ext uri="{FF2B5EF4-FFF2-40B4-BE49-F238E27FC236}">
                  <a16:creationId xmlns:a16="http://schemas.microsoft.com/office/drawing/2014/main" xmlns="" id="{E6D5C2C1-1B3D-4DE0-A404-CB371BC491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4445000"/>
            </a:xfrm>
            <a:prstGeom prst="rect">
              <a:avLst/>
            </a:prstGeom>
          </p:spPr>
        </p:pic>
        <p:pic>
          <p:nvPicPr>
            <p:cNvPr id="9" name="图片 8">
              <a:extLst>
                <a:ext uri="{FF2B5EF4-FFF2-40B4-BE49-F238E27FC236}">
                  <a16:creationId xmlns:a16="http://schemas.microsoft.com/office/drawing/2014/main" xmlns="" id="{46AD08DF-AD5C-49D3-B968-6A48C6545F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413000"/>
              <a:ext cx="12192000" cy="4445000"/>
            </a:xfrm>
            <a:prstGeom prst="rect">
              <a:avLst/>
            </a:prstGeom>
          </p:spPr>
        </p:pic>
      </p:grpSp>
      <p:sp>
        <p:nvSpPr>
          <p:cNvPr id="10" name="矩形: 圆角 9">
            <a:extLst>
              <a:ext uri="{FF2B5EF4-FFF2-40B4-BE49-F238E27FC236}">
                <a16:creationId xmlns:a16="http://schemas.microsoft.com/office/drawing/2014/main" xmlns="" id="{998C5D6F-0112-4B92-BF4F-1A93652CE848}"/>
              </a:ext>
            </a:extLst>
          </p:cNvPr>
          <p:cNvSpPr/>
          <p:nvPr userDrawn="1"/>
        </p:nvSpPr>
        <p:spPr>
          <a:xfrm>
            <a:off x="355602" y="254000"/>
            <a:ext cx="11480798" cy="6350000"/>
          </a:xfrm>
          <a:prstGeom prst="roundRect">
            <a:avLst>
              <a:gd name="adj" fmla="val 12027"/>
            </a:avLst>
          </a:prstGeom>
          <a:solidFill>
            <a:schemeClr val="bg1">
              <a:alpha val="66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杨任东竹石体-Medium" panose="02000000000000000000" pitchFamily="2" charset="-122"/>
              <a:ea typeface="杨任东竹石体-Medium" panose="02000000000000000000" pitchFamily="2" charset="-122"/>
            </a:endParaRPr>
          </a:p>
        </p:txBody>
      </p:sp>
    </p:spTree>
    <p:extLst>
      <p:ext uri="{BB962C8B-B14F-4D97-AF65-F5344CB8AC3E}">
        <p14:creationId xmlns:p14="http://schemas.microsoft.com/office/powerpoint/2010/main" val="58607894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杨任东竹石体-Medium" panose="02000000000000000000" pitchFamily="2" charset="-122"/>
          <a:ea typeface="杨任东竹石体-Medium" panose="020000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杨任东竹石体-Medium" panose="02000000000000000000" pitchFamily="2" charset="-122"/>
          <a:ea typeface="杨任东竹石体-Medium" panose="020000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杨任东竹石体-Medium" panose="02000000000000000000" pitchFamily="2" charset="-122"/>
          <a:ea typeface="杨任东竹石体-Medium" panose="020000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杨任东竹石体-Medium" panose="02000000000000000000" pitchFamily="2" charset="-122"/>
          <a:ea typeface="杨任东竹石体-Medium" panose="020000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杨任东竹石体-Medium" panose="02000000000000000000" pitchFamily="2" charset="-122"/>
          <a:ea typeface="杨任东竹石体-Medium" panose="020000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杨任东竹石体-Medium" panose="02000000000000000000" pitchFamily="2" charset="-122"/>
          <a:ea typeface="杨任东竹石体-Medium" panose="020000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6.wdp"/><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37.gif"/><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1.jpeg"/><Relationship Id="rId7" Type="http://schemas.openxmlformats.org/officeDocument/2006/relationships/image" Target="../media/image27.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gif"/><Relationship Id="rId11" Type="http://schemas.openxmlformats.org/officeDocument/2006/relationships/image" Target="../media/image37.gif"/><Relationship Id="rId5" Type="http://schemas.openxmlformats.org/officeDocument/2006/relationships/image" Target="../media/image16.gif"/><Relationship Id="rId10" Type="http://schemas.openxmlformats.org/officeDocument/2006/relationships/image" Target="../media/image29.png"/><Relationship Id="rId4" Type="http://schemas.openxmlformats.org/officeDocument/2006/relationships/image" Target="../media/image18.png"/><Relationship Id="rId9" Type="http://schemas.openxmlformats.org/officeDocument/2006/relationships/image" Target="../media/image28.gif"/></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1.png"/><Relationship Id="rId3" Type="http://schemas.openxmlformats.org/officeDocument/2006/relationships/image" Target="../media/image11.jpe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24.png"/><Relationship Id="rId15" Type="http://schemas.openxmlformats.org/officeDocument/2006/relationships/audio" Target="../media/audio1.wav"/><Relationship Id="rId10"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image" Target="../media/image26.gif"/><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4.gif"/><Relationship Id="rId5" Type="http://schemas.openxmlformats.org/officeDocument/2006/relationships/image" Target="../media/image18.png"/><Relationship Id="rId10" Type="http://schemas.openxmlformats.org/officeDocument/2006/relationships/image" Target="../media/image43.png"/><Relationship Id="rId4" Type="http://schemas.openxmlformats.org/officeDocument/2006/relationships/image" Target="../media/image11.jpe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2.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jpe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audio" Target="../media/audio1.wav"/><Relationship Id="rId5" Type="http://schemas.openxmlformats.org/officeDocument/2006/relationships/image" Target="../media/image19.png"/><Relationship Id="rId10" Type="http://schemas.openxmlformats.org/officeDocument/2006/relationships/image" Target="../media/image46.png"/><Relationship Id="rId4" Type="http://schemas.openxmlformats.org/officeDocument/2006/relationships/image" Target="../media/image18.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jpe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10" Type="http://schemas.openxmlformats.org/officeDocument/2006/relationships/audio" Target="../media/audio1.wav"/><Relationship Id="rId4" Type="http://schemas.openxmlformats.org/officeDocument/2006/relationships/image" Target="../media/image18.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8.gif"/><Relationship Id="rId3" Type="http://schemas.openxmlformats.org/officeDocument/2006/relationships/image" Target="../media/image11.jpeg"/><Relationship Id="rId7" Type="http://schemas.openxmlformats.org/officeDocument/2006/relationships/image" Target="../media/image25.png"/><Relationship Id="rId12" Type="http://schemas.microsoft.com/office/2007/relationships/hdphoto" Target="../media/hdphoto5.wdp"/><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30.png"/><Relationship Id="rId10" Type="http://schemas.openxmlformats.org/officeDocument/2006/relationships/image" Target="../media/image26.gif"/><Relationship Id="rId4" Type="http://schemas.openxmlformats.org/officeDocument/2006/relationships/image" Target="../media/image18.png"/><Relationship Id="rId9" Type="http://schemas.openxmlformats.org/officeDocument/2006/relationships/image" Target="../media/image16.gif"/><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1.png"/><Relationship Id="rId3" Type="http://schemas.openxmlformats.org/officeDocument/2006/relationships/image" Target="../media/image11.jpe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24.png"/><Relationship Id="rId15" Type="http://schemas.openxmlformats.org/officeDocument/2006/relationships/audio" Target="../media/audio1.wav"/><Relationship Id="rId10"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image" Target="../media/image26.gif"/><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jpe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10" Type="http://schemas.openxmlformats.org/officeDocument/2006/relationships/audio" Target="../media/audio1.wav"/><Relationship Id="rId4" Type="http://schemas.openxmlformats.org/officeDocument/2006/relationships/image" Target="../media/image18.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xmlns=""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xmlns=""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xmlns="" id="{0846D8D6-ED81-4F56-8DAC-2E8FC85A3AB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rgbClr val="F9C5C7">
                    <a:lumMod val="50000"/>
                  </a:srgb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rgbClr val="F9C5C7">
                    <a:lumMod val="50000"/>
                  </a:srgb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xmlns=""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xmlns=""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xmlns=""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xmlns=""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DD477B5F-D95F-4CBA-8D96-181E3CDCC1A3}"/>
              </a:ext>
            </a:extLst>
          </p:cNvPr>
          <p:cNvSpPr/>
          <p:nvPr/>
        </p:nvSpPr>
        <p:spPr>
          <a:xfrm>
            <a:off x="2096559" y="3241253"/>
            <a:ext cx="7715251" cy="2924175"/>
          </a:xfrm>
          <a:prstGeom prst="rect">
            <a:avLst/>
          </a:prstGeom>
          <a:noFill/>
        </p:spPr>
        <p:txBody>
          <a:bodyPr spcFirstLastPara="1" wrap="none">
            <a:prstTxWarp prst="textArchUp">
              <a:avLst>
                <a:gd name="adj" fmla="val 10750156"/>
              </a:avLst>
            </a:prstTxWarp>
            <a:spAutoFit/>
          </a:bodyPr>
          <a:lstStyle/>
          <a:p>
            <a:pPr algn="ctr">
              <a:spcBef>
                <a:spcPct val="50000"/>
              </a:spcBef>
              <a:defRPr/>
            </a:pPr>
            <a:r>
              <a:rPr lang="en-US" sz="5400" b="1" dirty="0">
                <a:ln w="24500" cmpd="dbl">
                  <a:solidFill>
                    <a:srgbClr val="ED5257">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a:spcBef>
                <a:spcPct val="50000"/>
              </a:spcBef>
              <a:defRPr/>
            </a:pPr>
            <a:r>
              <a:rPr lang="en-US" sz="5400" b="1">
                <a:ln w="24500" cmpd="dbl">
                  <a:solidFill>
                    <a:srgbClr val="ED5257">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rgbClr val="ED5257">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xmlns=""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xmlns="" id="{72EC1933-48CA-4E8F-85C1-E9F521588E2F}"/>
              </a:ext>
            </a:extLst>
          </p:cNvPr>
          <p:cNvSpPr/>
          <p:nvPr/>
        </p:nvSpPr>
        <p:spPr>
          <a:xfrm>
            <a:off x="2404928" y="4952471"/>
            <a:ext cx="7382150" cy="1107996"/>
          </a:xfrm>
          <a:prstGeom prst="rect">
            <a:avLst/>
          </a:prstGeom>
          <a:noFill/>
        </p:spPr>
        <p:txBody>
          <a:bodyPr wrap="none" lIns="91440" tIns="45720" rIns="91440" bIns="45720">
            <a:spAutoFit/>
          </a:bodyPr>
          <a:lstStyle/>
          <a:p>
            <a:pPr algn="ctr">
              <a:defRPr/>
            </a:pPr>
            <a:r>
              <a:rPr lang="en-US" sz="6600" b="1">
                <a:ln w="10160">
                  <a:solidFill>
                    <a:srgbClr val="F9C5C7">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a:t>
            </a:r>
            <a:r>
              <a:rPr lang="en-US" sz="6600" b="1" smtClean="0">
                <a:ln w="10160">
                  <a:solidFill>
                    <a:srgbClr val="F9C5C7">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 VIỆT</a:t>
            </a:r>
            <a:endParaRPr lang="vi-VN" sz="6600" b="1">
              <a:ln w="10160">
                <a:solidFill>
                  <a:srgbClr val="F9C5C7">
                    <a:lumMod val="50000"/>
                  </a:srgb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43200491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 xmlns:a16="http://schemas.microsoft.com/office/drawing/2014/main" id="{2C91287F-6FD2-412A-95A7-21632CCE99C7}"/>
              </a:ext>
            </a:extLst>
          </p:cNvPr>
          <p:cNvSpPr txBox="1"/>
          <p:nvPr/>
        </p:nvSpPr>
        <p:spPr>
          <a:xfrm>
            <a:off x="1454239" y="336350"/>
            <a:ext cx="909976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543"/>
                </a:solidFill>
                <a:effectLst/>
                <a:uLnTx/>
                <a:uFillTx/>
                <a:latin typeface="Calibri"/>
                <a:ea typeface="+mn-ea"/>
                <a:cs typeface="+mn-cs"/>
              </a:rPr>
              <a:t>5.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Kể</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lại</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một</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hoạt</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động</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chung</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của</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gia</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đình</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em</a:t>
            </a:r>
            <a:endParaRPr kumimoji="0" lang="en-US" sz="3200" b="1" i="0" u="none" strike="noStrike" kern="1200" cap="none" spc="0" normalizeH="0" baseline="0" noProof="0" dirty="0">
              <a:ln>
                <a:noFill/>
              </a:ln>
              <a:solidFill>
                <a:srgbClr val="FF2543"/>
              </a:solidFill>
              <a:effectLst/>
              <a:uLnTx/>
              <a:uFillTx/>
              <a:latin typeface="Calibri"/>
              <a:ea typeface="+mn-ea"/>
              <a:cs typeface="+mn-cs"/>
            </a:endParaRPr>
          </a:p>
        </p:txBody>
      </p:sp>
      <p:pic>
        <p:nvPicPr>
          <p:cNvPr id="25" name="Picture 2" descr="実は自分が苦手な内容の方が教えやすい・・？">
            <a:extLst>
              <a:ext uri="{FF2B5EF4-FFF2-40B4-BE49-F238E27FC236}">
                <a16:creationId xmlns="" xmlns:a16="http://schemas.microsoft.com/office/drawing/2014/main" id="{71F0FB74-EFAC-4553-AF85-6F8DD9E28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4391" y="4003027"/>
            <a:ext cx="2681967" cy="27235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E4EEA218-6A2C-46E2-8877-33DD227FA1D6}"/>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Effect>
                      <a14:brightnessContrast bright="20000" contrast="-40000"/>
                    </a14:imgEffect>
                  </a14:imgLayer>
                </a14:imgProps>
              </a:ext>
            </a:extLst>
          </a:blip>
          <a:stretch>
            <a:fillRect/>
          </a:stretch>
        </p:blipFill>
        <p:spPr>
          <a:xfrm>
            <a:off x="2205037" y="1248695"/>
            <a:ext cx="7943720" cy="4466305"/>
          </a:xfrm>
          <a:prstGeom prst="rect">
            <a:avLst/>
          </a:prstGeom>
        </p:spPr>
      </p:pic>
    </p:spTree>
    <p:extLst>
      <p:ext uri="{BB962C8B-B14F-4D97-AF65-F5344CB8AC3E}">
        <p14:creationId xmlns:p14="http://schemas.microsoft.com/office/powerpoint/2010/main" val="1448192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 xmlns:a16="http://schemas.microsoft.com/office/drawing/2014/main" id="{2C91287F-6FD2-412A-95A7-21632CCE99C7}"/>
              </a:ext>
            </a:extLst>
          </p:cNvPr>
          <p:cNvSpPr txBox="1"/>
          <p:nvPr/>
        </p:nvSpPr>
        <p:spPr>
          <a:xfrm>
            <a:off x="1454239" y="336350"/>
            <a:ext cx="9099762" cy="584775"/>
          </a:xfrm>
          <a:prstGeom prst="rect">
            <a:avLst/>
          </a:prstGeom>
          <a:noFill/>
        </p:spPr>
        <p:txBody>
          <a:bodyPr wrap="square">
            <a:spAutoFit/>
          </a:bodyPr>
          <a:lstStyle/>
          <a:p>
            <a:pPr lvl="0" algn="ctr">
              <a:defRPr/>
            </a:pPr>
            <a:r>
              <a:rPr lang="en-US" sz="3200" b="1" dirty="0">
                <a:solidFill>
                  <a:srgbClr val="FF2543"/>
                </a:solidFill>
              </a:rPr>
              <a:t>5. </a:t>
            </a:r>
            <a:r>
              <a:rPr lang="en-US" sz="3200" b="1" dirty="0" err="1">
                <a:solidFill>
                  <a:srgbClr val="FF2543"/>
                </a:solidFill>
              </a:rPr>
              <a:t>Kể</a:t>
            </a:r>
            <a:r>
              <a:rPr lang="en-US" sz="3200" b="1" dirty="0">
                <a:solidFill>
                  <a:srgbClr val="FF2543"/>
                </a:solidFill>
              </a:rPr>
              <a:t> </a:t>
            </a:r>
            <a:r>
              <a:rPr lang="en-US" sz="3200" b="1" dirty="0" err="1">
                <a:solidFill>
                  <a:srgbClr val="FF2543"/>
                </a:solidFill>
              </a:rPr>
              <a:t>lại</a:t>
            </a:r>
            <a:r>
              <a:rPr lang="en-US" sz="3200" b="1" dirty="0">
                <a:solidFill>
                  <a:srgbClr val="FF2543"/>
                </a:solidFill>
              </a:rPr>
              <a:t> </a:t>
            </a:r>
            <a:r>
              <a:rPr lang="en-US" sz="3200" b="1" dirty="0" err="1">
                <a:solidFill>
                  <a:srgbClr val="FF2543"/>
                </a:solidFill>
              </a:rPr>
              <a:t>một</a:t>
            </a:r>
            <a:r>
              <a:rPr lang="en-US" sz="3200" b="1" dirty="0">
                <a:solidFill>
                  <a:srgbClr val="FF2543"/>
                </a:solidFill>
              </a:rPr>
              <a:t> </a:t>
            </a:r>
            <a:r>
              <a:rPr lang="en-US" sz="3200" b="1" dirty="0" err="1">
                <a:solidFill>
                  <a:srgbClr val="FF2543"/>
                </a:solidFill>
              </a:rPr>
              <a:t>hoạt</a:t>
            </a:r>
            <a:r>
              <a:rPr lang="en-US" sz="3200" b="1" dirty="0">
                <a:solidFill>
                  <a:srgbClr val="FF2543"/>
                </a:solidFill>
              </a:rPr>
              <a:t> </a:t>
            </a:r>
            <a:r>
              <a:rPr lang="en-US" sz="3200" b="1" dirty="0" err="1">
                <a:solidFill>
                  <a:srgbClr val="FF2543"/>
                </a:solidFill>
              </a:rPr>
              <a:t>động</a:t>
            </a:r>
            <a:r>
              <a:rPr lang="en-US" sz="3200" b="1" dirty="0">
                <a:solidFill>
                  <a:srgbClr val="FF2543"/>
                </a:solidFill>
              </a:rPr>
              <a:t> </a:t>
            </a:r>
            <a:r>
              <a:rPr lang="en-US" sz="3200" b="1" dirty="0" err="1">
                <a:solidFill>
                  <a:srgbClr val="FF2543"/>
                </a:solidFill>
              </a:rPr>
              <a:t>chung</a:t>
            </a:r>
            <a:r>
              <a:rPr lang="en-US" sz="3200" b="1" dirty="0">
                <a:solidFill>
                  <a:srgbClr val="FF2543"/>
                </a:solidFill>
              </a:rPr>
              <a:t> </a:t>
            </a:r>
            <a:r>
              <a:rPr lang="en-US" sz="3200" b="1" dirty="0" err="1">
                <a:solidFill>
                  <a:srgbClr val="FF2543"/>
                </a:solidFill>
              </a:rPr>
              <a:t>của</a:t>
            </a:r>
            <a:r>
              <a:rPr lang="en-US" sz="3200" b="1" dirty="0">
                <a:solidFill>
                  <a:srgbClr val="FF2543"/>
                </a:solidFill>
              </a:rPr>
              <a:t> </a:t>
            </a:r>
            <a:r>
              <a:rPr lang="en-US" sz="3200" b="1" dirty="0" err="1">
                <a:solidFill>
                  <a:srgbClr val="FF2543"/>
                </a:solidFill>
              </a:rPr>
              <a:t>gia</a:t>
            </a:r>
            <a:r>
              <a:rPr lang="en-US" sz="3200" b="1" dirty="0">
                <a:solidFill>
                  <a:srgbClr val="FF2543"/>
                </a:solidFill>
              </a:rPr>
              <a:t> </a:t>
            </a:r>
            <a:r>
              <a:rPr lang="en-US" sz="3200" b="1" dirty="0" err="1">
                <a:solidFill>
                  <a:srgbClr val="FF2543"/>
                </a:solidFill>
              </a:rPr>
              <a:t>đình</a:t>
            </a:r>
            <a:r>
              <a:rPr lang="en-US" sz="3200" b="1" dirty="0">
                <a:solidFill>
                  <a:srgbClr val="FF2543"/>
                </a:solidFill>
              </a:rPr>
              <a:t> </a:t>
            </a:r>
            <a:r>
              <a:rPr lang="en-US" sz="3200" b="1" dirty="0" err="1">
                <a:solidFill>
                  <a:srgbClr val="FF2543"/>
                </a:solidFill>
              </a:rPr>
              <a:t>em</a:t>
            </a:r>
            <a:endParaRPr lang="en-US" sz="3200" b="1" dirty="0">
              <a:solidFill>
                <a:srgbClr val="FF2543"/>
              </a:solidFill>
            </a:endParaRPr>
          </a:p>
        </p:txBody>
      </p:sp>
      <p:grpSp>
        <p:nvGrpSpPr>
          <p:cNvPr id="7" name="Group 6">
            <a:extLst>
              <a:ext uri="{FF2B5EF4-FFF2-40B4-BE49-F238E27FC236}">
                <a16:creationId xmlns="" xmlns:a16="http://schemas.microsoft.com/office/drawing/2014/main" id="{632170C6-DE4F-46CC-A4B8-65FE392F2C15}"/>
              </a:ext>
            </a:extLst>
          </p:cNvPr>
          <p:cNvGrpSpPr/>
          <p:nvPr/>
        </p:nvGrpSpPr>
        <p:grpSpPr>
          <a:xfrm>
            <a:off x="1858909" y="975198"/>
            <a:ext cx="7543800" cy="2033783"/>
            <a:chOff x="1695450" y="1615374"/>
            <a:chExt cx="7543800" cy="2033783"/>
          </a:xfrm>
        </p:grpSpPr>
        <p:sp>
          <p:nvSpPr>
            <p:cNvPr id="3" name="Rectangle: Rounded Corners 2">
              <a:extLst>
                <a:ext uri="{FF2B5EF4-FFF2-40B4-BE49-F238E27FC236}">
                  <a16:creationId xmlns="" xmlns:a16="http://schemas.microsoft.com/office/drawing/2014/main" id="{5A36A36F-8CE5-488D-B60F-E7B8634DA6C0}"/>
                </a:ext>
              </a:extLst>
            </p:cNvPr>
            <p:cNvSpPr/>
            <p:nvPr/>
          </p:nvSpPr>
          <p:spPr>
            <a:xfrm>
              <a:off x="1695450" y="1615374"/>
              <a:ext cx="7543800" cy="203378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extBox 4">
              <a:extLst>
                <a:ext uri="{FF2B5EF4-FFF2-40B4-BE49-F238E27FC236}">
                  <a16:creationId xmlns="" xmlns:a16="http://schemas.microsoft.com/office/drawing/2014/main" id="{26B5E810-0FB1-4120-8DAC-54622F3F31D6}"/>
                </a:ext>
              </a:extLst>
            </p:cNvPr>
            <p:cNvSpPr txBox="1"/>
            <p:nvPr/>
          </p:nvSpPr>
          <p:spPr>
            <a:xfrm>
              <a:off x="1873132" y="1615374"/>
              <a:ext cx="7096125" cy="1815882"/>
            </a:xfrm>
            <a:prstGeom prst="rect">
              <a:avLst/>
            </a:prstGeom>
            <a:noFill/>
          </p:spPr>
          <p:txBody>
            <a:bodyPr wrap="square" rtlCol="0">
              <a:spAutoFit/>
            </a:bodyPr>
            <a:lstStyle/>
            <a:p>
              <a:pPr marL="342900" indent="-342900">
                <a:buAutoNum type="arabicParenBoth"/>
              </a:pPr>
              <a:r>
                <a:rPr lang="en-US" sz="28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diễn</a:t>
              </a:r>
              <a:r>
                <a:rPr lang="en-US" sz="2800" dirty="0">
                  <a:latin typeface="Arial-Rounded" panose="020B0500000000000000" pitchFamily="34" charset="0"/>
                  <a:ea typeface="Arial-Rounded" panose="020B0500000000000000" pitchFamily="34" charset="0"/>
                  <a:cs typeface="Arial-Rounded" panose="020B0500000000000000" pitchFamily="34" charset="0"/>
                </a:rPr>
                <a:t> ra 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2800" dirty="0">
                  <a:latin typeface="Arial-Rounded" panose="020B0500000000000000" pitchFamily="34" charset="0"/>
                  <a:ea typeface="Arial-Rounded" panose="020B0500000000000000" pitchFamily="34" charset="0"/>
                  <a:cs typeface="Arial-Rounded" panose="020B0500000000000000" pitchFamily="34" charset="0"/>
                </a:rPr>
                <a:t>? Khi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ai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tham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20" name="Group 19">
            <a:extLst>
              <a:ext uri="{FF2B5EF4-FFF2-40B4-BE49-F238E27FC236}">
                <a16:creationId xmlns="" xmlns:a16="http://schemas.microsoft.com/office/drawing/2014/main" id="{5A81C193-1D1A-425B-A444-43D470C2230E}"/>
              </a:ext>
            </a:extLst>
          </p:cNvPr>
          <p:cNvGrpSpPr/>
          <p:nvPr/>
        </p:nvGrpSpPr>
        <p:grpSpPr>
          <a:xfrm>
            <a:off x="1935109" y="3206591"/>
            <a:ext cx="7543800" cy="2243512"/>
            <a:chOff x="1695450" y="1615374"/>
            <a:chExt cx="7543800" cy="2033783"/>
          </a:xfrm>
        </p:grpSpPr>
        <p:sp>
          <p:nvSpPr>
            <p:cNvPr id="22" name="Rectangle: Rounded Corners 21">
              <a:extLst>
                <a:ext uri="{FF2B5EF4-FFF2-40B4-BE49-F238E27FC236}">
                  <a16:creationId xmlns="" xmlns:a16="http://schemas.microsoft.com/office/drawing/2014/main" id="{C11A437E-B1BF-465E-8DAC-8B6FF2833DA5}"/>
                </a:ext>
              </a:extLst>
            </p:cNvPr>
            <p:cNvSpPr/>
            <p:nvPr/>
          </p:nvSpPr>
          <p:spPr>
            <a:xfrm>
              <a:off x="1695450" y="1615374"/>
              <a:ext cx="7543800" cy="203378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3" name="TextBox 22">
              <a:extLst>
                <a:ext uri="{FF2B5EF4-FFF2-40B4-BE49-F238E27FC236}">
                  <a16:creationId xmlns="" xmlns:a16="http://schemas.microsoft.com/office/drawing/2014/main" id="{0670F3D0-0D1F-4C72-BA93-427834851CEF}"/>
                </a:ext>
              </a:extLst>
            </p:cNvPr>
            <p:cNvSpPr txBox="1"/>
            <p:nvPr/>
          </p:nvSpPr>
          <p:spPr>
            <a:xfrm>
              <a:off x="1962829" y="1662769"/>
              <a:ext cx="7096125" cy="175773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Nêu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biến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hoạt</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ra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tiên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ra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ra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cuối</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ấn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với</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nào</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25" name="Picture 2" descr="実は自分が苦手な内容の方が教えやすい・・？">
            <a:extLst>
              <a:ext uri="{FF2B5EF4-FFF2-40B4-BE49-F238E27FC236}">
                <a16:creationId xmlns="" xmlns:a16="http://schemas.microsoft.com/office/drawing/2014/main" id="{71F0FB74-EFAC-4553-AF85-6F8DD9E28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4391" y="4003027"/>
            <a:ext cx="2681967" cy="272351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 xmlns:a16="http://schemas.microsoft.com/office/drawing/2014/main" id="{8E211E54-A0D7-4DB2-BFCC-75EF7CD98E11}"/>
              </a:ext>
            </a:extLst>
          </p:cNvPr>
          <p:cNvGrpSpPr/>
          <p:nvPr/>
        </p:nvGrpSpPr>
        <p:grpSpPr>
          <a:xfrm>
            <a:off x="1946168" y="5629432"/>
            <a:ext cx="7543800" cy="865148"/>
            <a:chOff x="1695450" y="1615374"/>
            <a:chExt cx="7543800" cy="2033783"/>
          </a:xfrm>
        </p:grpSpPr>
        <p:sp>
          <p:nvSpPr>
            <p:cNvPr id="27" name="Rectangle: Rounded Corners 26">
              <a:extLst>
                <a:ext uri="{FF2B5EF4-FFF2-40B4-BE49-F238E27FC236}">
                  <a16:creationId xmlns="" xmlns:a16="http://schemas.microsoft.com/office/drawing/2014/main" id="{26550863-A262-46AE-8FEB-CE124906A740}"/>
                </a:ext>
              </a:extLst>
            </p:cNvPr>
            <p:cNvSpPr/>
            <p:nvPr/>
          </p:nvSpPr>
          <p:spPr>
            <a:xfrm>
              <a:off x="1695450" y="1615374"/>
              <a:ext cx="7543800" cy="2033783"/>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8" name="TextBox 27">
              <a:extLst>
                <a:ext uri="{FF2B5EF4-FFF2-40B4-BE49-F238E27FC236}">
                  <a16:creationId xmlns="" xmlns:a16="http://schemas.microsoft.com/office/drawing/2014/main" id="{D791112A-6245-49D1-9938-562423A1051E}"/>
                </a:ext>
              </a:extLst>
            </p:cNvPr>
            <p:cNvSpPr txBox="1"/>
            <p:nvPr/>
          </p:nvSpPr>
          <p:spPr>
            <a:xfrm>
              <a:off x="1962830" y="1662768"/>
              <a:ext cx="7085066" cy="195350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cảm</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xúc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hoạt</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58418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416794" y="845811"/>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36" name="TextBox 35">
            <a:extLst>
              <a:ext uri="{FF2B5EF4-FFF2-40B4-BE49-F238E27FC236}">
                <a16:creationId xmlns="" xmlns:a16="http://schemas.microsoft.com/office/drawing/2014/main" id="{51B21E0C-61B0-44F6-8714-9176069712EC}"/>
              </a:ext>
            </a:extLst>
          </p:cNvPr>
          <p:cNvSpPr txBox="1"/>
          <p:nvPr/>
        </p:nvSpPr>
        <p:spPr>
          <a:xfrm>
            <a:off x="3772166" y="1536658"/>
            <a:ext cx="4647666" cy="7694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THẢO LUẬN NHÓM BỐN</a:t>
            </a:r>
          </a:p>
        </p:txBody>
      </p:sp>
      <p:pic>
        <p:nvPicPr>
          <p:cNvPr id="3076" name="Picture 4" descr="Rainbow Sticker for iOS &amp;amp; Android | GIPHY">
            <a:extLst>
              <a:ext uri="{FF2B5EF4-FFF2-40B4-BE49-F238E27FC236}">
                <a16:creationId xmlns="" xmlns:a16="http://schemas.microsoft.com/office/drawing/2014/main" id="{D90A90CD-2A66-4F07-9348-E78EE5F099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Kooky Gook GIFs - Find &amp;amp; Share on GIPHY">
            <a:extLst>
              <a:ext uri="{FF2B5EF4-FFF2-40B4-BE49-F238E27FC236}">
                <a16:creationId xmlns="" xmlns:a16="http://schemas.microsoft.com/office/drawing/2014/main" id="{045E6EFF-1B6B-4FC1-B0BB-1868AF592B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 xmlns:a16="http://schemas.microsoft.com/office/drawing/2014/main" id="{BB848E2C-EB57-49F6-BF3B-5E1427B77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3082" name="Picture 10" descr="In Case You Care To Know Who I Is | The World of Second Chances">
            <a:extLst>
              <a:ext uri="{FF2B5EF4-FFF2-40B4-BE49-F238E27FC236}">
                <a16:creationId xmlns="" xmlns:a16="http://schemas.microsoft.com/office/drawing/2014/main" id="{0A04801D-1224-4542-9CAD-F5A7CEBE72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49435" y="0"/>
            <a:ext cx="2743200"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2" descr="A group of flowers&#10;&#10;Description automatically generated with low confidence">
            <a:extLst>
              <a:ext uri="{FF2B5EF4-FFF2-40B4-BE49-F238E27FC236}">
                <a16:creationId xmlns="" xmlns:a16="http://schemas.microsoft.com/office/drawing/2014/main" id="{9D75154C-5432-485F-B472-7BF22778BA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pic>
        <p:nvPicPr>
          <p:cNvPr id="9218" name="Picture 2" descr="実は自分が苦手な内容の方が教えやすい・・？">
            <a:extLst>
              <a:ext uri="{FF2B5EF4-FFF2-40B4-BE49-F238E27FC236}">
                <a16:creationId xmlns="" xmlns:a16="http://schemas.microsoft.com/office/drawing/2014/main" id="{84904A9A-8442-4A71-9579-EFF3205A1D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57843" y="1853263"/>
            <a:ext cx="3961989" cy="40233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5868CCEC-0E4A-4230-B8F4-CC518AC7C434}"/>
              </a:ext>
            </a:extLst>
          </p:cNvPr>
          <p:cNvSpPr txBox="1"/>
          <p:nvPr/>
        </p:nvSpPr>
        <p:spPr>
          <a:xfrm>
            <a:off x="1399001" y="2125413"/>
            <a:ext cx="300059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rả</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lời</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các</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câu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hỏi</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gợi</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ý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ghi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nhận</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theo</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sơ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đồ</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tư duy</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452371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childTnLst>
                              </p:cTn>
                            </p:par>
                            <p:par>
                              <p:cTn id="24" fill="hold">
                                <p:stCondLst>
                                  <p:cond delay="1500"/>
                                </p:stCondLst>
                                <p:childTnLst>
                                  <p:par>
                                    <p:cTn id="25" presetID="6" presetClass="entr" presetSubtype="32"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out)">
                                          <p:cBhvr>
                                            <p:cTn id="27" dur="500"/>
                                            <p:tgtEl>
                                              <p:spTgt spid="36"/>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wipe(right)">
                                          <p:cBhvr>
                                            <p:cTn id="31" dur="500"/>
                                            <p:tgtEl>
                                              <p:spTgt spid="308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750"/>
                                            <p:tgtEl>
                                              <p:spTgt spid="15"/>
                                            </p:tgtEl>
                                          </p:cBhvr>
                                        </p:animEffect>
                                      </p:childTnLst>
                                    </p:cTn>
                                  </p:par>
                                  <p:par>
                                    <p:cTn id="35" presetID="2" presetClass="entr" presetSubtype="4" fill="hold" nodeType="withEffect" p14:presetBounceEnd="40000">
                                      <p:stCondLst>
                                        <p:cond delay="0"/>
                                      </p:stCondLst>
                                      <p:childTnLst>
                                        <p:set>
                                          <p:cBhvr>
                                            <p:cTn id="36" dur="1" fill="hold">
                                              <p:stCondLst>
                                                <p:cond delay="0"/>
                                              </p:stCondLst>
                                            </p:cTn>
                                            <p:tgtEl>
                                              <p:spTgt spid="9218"/>
                                            </p:tgtEl>
                                            <p:attrNameLst>
                                              <p:attrName>style.visibility</p:attrName>
                                            </p:attrNameLst>
                                          </p:cBhvr>
                                          <p:to>
                                            <p:strVal val="visible"/>
                                          </p:to>
                                        </p:set>
                                        <p:anim calcmode="lin" valueType="num" p14:bounceEnd="40000">
                                          <p:cBhvr additive="base">
                                            <p:cTn id="37" dur="750" fill="hold"/>
                                            <p:tgtEl>
                                              <p:spTgt spid="9218"/>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92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par>
                                    <p:cTn id="39" presetID="22" presetClass="entr" presetSubtype="4" fill="hold" nodeType="withEffect">
                                      <p:stCondLst>
                                        <p:cond delay="250"/>
                                      </p:stCondLst>
                                      <p:childTnLst>
                                        <p:set>
                                          <p:cBhvr>
                                            <p:cTn id="40" dur="1" fill="hold">
                                              <p:stCondLst>
                                                <p:cond delay="0"/>
                                              </p:stCondLst>
                                            </p:cTn>
                                            <p:tgtEl>
                                              <p:spTgt spid="3078"/>
                                            </p:tgtEl>
                                            <p:attrNameLst>
                                              <p:attrName>style.visibility</p:attrName>
                                            </p:attrNameLst>
                                          </p:cBhvr>
                                          <p:to>
                                            <p:strVal val="visible"/>
                                          </p:to>
                                        </p:set>
                                        <p:animEffect transition="in" filter="wipe(down)">
                                          <p:cBhvr>
                                            <p:cTn id="41" dur="500"/>
                                            <p:tgtEl>
                                              <p:spTgt spid="3078"/>
                                            </p:tgtEl>
                                          </p:cBhvr>
                                        </p:animEffect>
                                      </p:childTnLst>
                                    </p:cTn>
                                  </p:par>
                                  <p:par>
                                    <p:cTn id="42" presetID="22" presetClass="entr" presetSubtype="4" fill="hold" nodeType="withEffect">
                                      <p:stCondLst>
                                        <p:cond delay="25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32" presetClass="emph" presetSubtype="0" repeatCount="3000" fill="hold" nodeType="withEffect">
                                      <p:stCondLst>
                                        <p:cond delay="250"/>
                                      </p:stCondLst>
                                      <p:childTnLst>
                                        <p:animRot by="120000">
                                          <p:cBhvr>
                                            <p:cTn id="46" dur="100" fill="hold">
                                              <p:stCondLst>
                                                <p:cond delay="0"/>
                                              </p:stCondLst>
                                            </p:cTn>
                                            <p:tgtEl>
                                              <p:spTgt spid="9218"/>
                                            </p:tgtEl>
                                            <p:attrNameLst>
                                              <p:attrName>r</p:attrName>
                                            </p:attrNameLst>
                                          </p:cBhvr>
                                        </p:animRot>
                                        <p:animRot by="-240000">
                                          <p:cBhvr>
                                            <p:cTn id="47" dur="200" fill="hold">
                                              <p:stCondLst>
                                                <p:cond delay="200"/>
                                              </p:stCondLst>
                                            </p:cTn>
                                            <p:tgtEl>
                                              <p:spTgt spid="9218"/>
                                            </p:tgtEl>
                                            <p:attrNameLst>
                                              <p:attrName>r</p:attrName>
                                            </p:attrNameLst>
                                          </p:cBhvr>
                                        </p:animRot>
                                        <p:animRot by="240000">
                                          <p:cBhvr>
                                            <p:cTn id="48" dur="200" fill="hold">
                                              <p:stCondLst>
                                                <p:cond delay="400"/>
                                              </p:stCondLst>
                                            </p:cTn>
                                            <p:tgtEl>
                                              <p:spTgt spid="9218"/>
                                            </p:tgtEl>
                                            <p:attrNameLst>
                                              <p:attrName>r</p:attrName>
                                            </p:attrNameLst>
                                          </p:cBhvr>
                                        </p:animRot>
                                        <p:animRot by="-240000">
                                          <p:cBhvr>
                                            <p:cTn id="49" dur="200" fill="hold">
                                              <p:stCondLst>
                                                <p:cond delay="600"/>
                                              </p:stCondLst>
                                            </p:cTn>
                                            <p:tgtEl>
                                              <p:spTgt spid="9218"/>
                                            </p:tgtEl>
                                            <p:attrNameLst>
                                              <p:attrName>r</p:attrName>
                                            </p:attrNameLst>
                                          </p:cBhvr>
                                        </p:animRot>
                                        <p:animRot by="120000">
                                          <p:cBhvr>
                                            <p:cTn id="50"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childTnLst>
                              </p:cTn>
                            </p:par>
                            <p:par>
                              <p:cTn id="24" fill="hold">
                                <p:stCondLst>
                                  <p:cond delay="1500"/>
                                </p:stCondLst>
                                <p:childTnLst>
                                  <p:par>
                                    <p:cTn id="25" presetID="6" presetClass="entr" presetSubtype="32"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out)">
                                          <p:cBhvr>
                                            <p:cTn id="27" dur="500"/>
                                            <p:tgtEl>
                                              <p:spTgt spid="36"/>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wipe(right)">
                                          <p:cBhvr>
                                            <p:cTn id="31" dur="500"/>
                                            <p:tgtEl>
                                              <p:spTgt spid="308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750"/>
                                            <p:tgtEl>
                                              <p:spTgt spid="15"/>
                                            </p:tgtEl>
                                          </p:cBhvr>
                                        </p:animEffect>
                                      </p:childTnLst>
                                    </p:cTn>
                                  </p:par>
                                  <p:par>
                                    <p:cTn id="35" presetID="2" presetClass="entr" presetSubtype="4" fill="hold" nodeType="withEffect">
                                      <p:stCondLst>
                                        <p:cond delay="0"/>
                                      </p:stCondLst>
                                      <p:childTnLst>
                                        <p:set>
                                          <p:cBhvr>
                                            <p:cTn id="36" dur="1" fill="hold">
                                              <p:stCondLst>
                                                <p:cond delay="0"/>
                                              </p:stCondLst>
                                            </p:cTn>
                                            <p:tgtEl>
                                              <p:spTgt spid="9218"/>
                                            </p:tgtEl>
                                            <p:attrNameLst>
                                              <p:attrName>style.visibility</p:attrName>
                                            </p:attrNameLst>
                                          </p:cBhvr>
                                          <p:to>
                                            <p:strVal val="visible"/>
                                          </p:to>
                                        </p:set>
                                        <p:anim calcmode="lin" valueType="num">
                                          <p:cBhvr additive="base">
                                            <p:cTn id="37" dur="750" fill="hold"/>
                                            <p:tgtEl>
                                              <p:spTgt spid="9218"/>
                                            </p:tgtEl>
                                            <p:attrNameLst>
                                              <p:attrName>ppt_x</p:attrName>
                                            </p:attrNameLst>
                                          </p:cBhvr>
                                          <p:tavLst>
                                            <p:tav tm="0">
                                              <p:val>
                                                <p:strVal val="#ppt_x"/>
                                              </p:val>
                                            </p:tav>
                                            <p:tav tm="100000">
                                              <p:val>
                                                <p:strVal val="#ppt_x"/>
                                              </p:val>
                                            </p:tav>
                                          </p:tavLst>
                                        </p:anim>
                                        <p:anim calcmode="lin" valueType="num">
                                          <p:cBhvr additive="base">
                                            <p:cTn id="38" dur="750" fill="hold"/>
                                            <p:tgtEl>
                                              <p:spTgt spid="92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2" name="Trò-chơi-chíu.wav"/>
                                            </p:tgtEl>
                                          </p:cMediaNode>
                                        </p:audio>
                                      </p:subTnLst>
                                    </p:cTn>
                                  </p:par>
                                  <p:par>
                                    <p:cTn id="39" presetID="22" presetClass="entr" presetSubtype="4" fill="hold" nodeType="withEffect">
                                      <p:stCondLst>
                                        <p:cond delay="250"/>
                                      </p:stCondLst>
                                      <p:childTnLst>
                                        <p:set>
                                          <p:cBhvr>
                                            <p:cTn id="40" dur="1" fill="hold">
                                              <p:stCondLst>
                                                <p:cond delay="0"/>
                                              </p:stCondLst>
                                            </p:cTn>
                                            <p:tgtEl>
                                              <p:spTgt spid="3078"/>
                                            </p:tgtEl>
                                            <p:attrNameLst>
                                              <p:attrName>style.visibility</p:attrName>
                                            </p:attrNameLst>
                                          </p:cBhvr>
                                          <p:to>
                                            <p:strVal val="visible"/>
                                          </p:to>
                                        </p:set>
                                        <p:animEffect transition="in" filter="wipe(down)">
                                          <p:cBhvr>
                                            <p:cTn id="41" dur="500"/>
                                            <p:tgtEl>
                                              <p:spTgt spid="3078"/>
                                            </p:tgtEl>
                                          </p:cBhvr>
                                        </p:animEffect>
                                      </p:childTnLst>
                                    </p:cTn>
                                  </p:par>
                                  <p:par>
                                    <p:cTn id="42" presetID="22" presetClass="entr" presetSubtype="4" fill="hold" nodeType="withEffect">
                                      <p:stCondLst>
                                        <p:cond delay="25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32" presetClass="emph" presetSubtype="0" repeatCount="3000" fill="hold" nodeType="withEffect">
                                      <p:stCondLst>
                                        <p:cond delay="250"/>
                                      </p:stCondLst>
                                      <p:childTnLst>
                                        <p:animRot by="120000">
                                          <p:cBhvr>
                                            <p:cTn id="46" dur="100" fill="hold">
                                              <p:stCondLst>
                                                <p:cond delay="0"/>
                                              </p:stCondLst>
                                            </p:cTn>
                                            <p:tgtEl>
                                              <p:spTgt spid="9218"/>
                                            </p:tgtEl>
                                            <p:attrNameLst>
                                              <p:attrName>r</p:attrName>
                                            </p:attrNameLst>
                                          </p:cBhvr>
                                        </p:animRot>
                                        <p:animRot by="-240000">
                                          <p:cBhvr>
                                            <p:cTn id="47" dur="200" fill="hold">
                                              <p:stCondLst>
                                                <p:cond delay="200"/>
                                              </p:stCondLst>
                                            </p:cTn>
                                            <p:tgtEl>
                                              <p:spTgt spid="9218"/>
                                            </p:tgtEl>
                                            <p:attrNameLst>
                                              <p:attrName>r</p:attrName>
                                            </p:attrNameLst>
                                          </p:cBhvr>
                                        </p:animRot>
                                        <p:animRot by="240000">
                                          <p:cBhvr>
                                            <p:cTn id="48" dur="200" fill="hold">
                                              <p:stCondLst>
                                                <p:cond delay="400"/>
                                              </p:stCondLst>
                                            </p:cTn>
                                            <p:tgtEl>
                                              <p:spTgt spid="9218"/>
                                            </p:tgtEl>
                                            <p:attrNameLst>
                                              <p:attrName>r</p:attrName>
                                            </p:attrNameLst>
                                          </p:cBhvr>
                                        </p:animRot>
                                        <p:animRot by="-240000">
                                          <p:cBhvr>
                                            <p:cTn id="49" dur="200" fill="hold">
                                              <p:stCondLst>
                                                <p:cond delay="600"/>
                                              </p:stCondLst>
                                            </p:cTn>
                                            <p:tgtEl>
                                              <p:spTgt spid="9218"/>
                                            </p:tgtEl>
                                            <p:attrNameLst>
                                              <p:attrName>r</p:attrName>
                                            </p:attrNameLst>
                                          </p:cBhvr>
                                        </p:animRot>
                                        <p:animRot by="120000">
                                          <p:cBhvr>
                                            <p:cTn id="50"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 xmlns:a16="http://schemas.microsoft.com/office/drawing/2014/main" id="{9316F753-A59E-4AFA-9843-AD0285D76CA7}"/>
              </a:ext>
            </a:extLst>
          </p:cNvPr>
          <p:cNvSpPr/>
          <p:nvPr/>
        </p:nvSpPr>
        <p:spPr>
          <a:xfrm>
            <a:off x="323850" y="465374"/>
            <a:ext cx="2655324"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4C8E"/>
                </a:solidFill>
                <a:effectLst/>
                <a:uLnTx/>
                <a:uFillTx/>
                <a:latin typeface="Calibri"/>
                <a:ea typeface="+mn-ea"/>
                <a:cs typeface="+mn-cs"/>
              </a:rPr>
              <a:t>Giới</a:t>
            </a:r>
            <a:r>
              <a:rPr kumimoji="0" lang="en-US" sz="2800" b="1" i="0" u="none" strike="noStrike" kern="1200" cap="none" spc="0" normalizeH="0" baseline="0" noProof="0" dirty="0">
                <a:ln>
                  <a:noFill/>
                </a:ln>
                <a:solidFill>
                  <a:srgbClr val="0D4C8E"/>
                </a:solidFill>
                <a:effectLst/>
                <a:uLnTx/>
                <a:uFillTx/>
                <a:latin typeface="Calibri"/>
                <a:ea typeface="+mn-ea"/>
                <a:cs typeface="+mn-cs"/>
              </a:rPr>
              <a:t> </a:t>
            </a:r>
            <a:r>
              <a:rPr kumimoji="0" lang="en-US" sz="2800" b="1" i="0" u="none" strike="noStrike" kern="1200" cap="none" spc="0" normalizeH="0" baseline="0" noProof="0" dirty="0" err="1">
                <a:ln>
                  <a:noFill/>
                </a:ln>
                <a:solidFill>
                  <a:srgbClr val="0D4C8E"/>
                </a:solidFill>
                <a:effectLst/>
                <a:uLnTx/>
                <a:uFillTx/>
                <a:latin typeface="Calibri"/>
                <a:ea typeface="+mn-ea"/>
                <a:cs typeface="+mn-cs"/>
              </a:rPr>
              <a:t>thiệu</a:t>
            </a:r>
            <a:r>
              <a:rPr kumimoji="0" lang="en-US" sz="2800" b="1" i="0" u="none" strike="noStrike" kern="1200" cap="none" spc="0" normalizeH="0" noProof="0" dirty="0">
                <a:ln>
                  <a:noFill/>
                </a:ln>
                <a:solidFill>
                  <a:srgbClr val="0D4C8E"/>
                </a:solidFill>
                <a:effectLst/>
                <a:uLnTx/>
                <a:uFillTx/>
                <a:latin typeface="Calibri"/>
                <a:ea typeface="+mn-ea"/>
                <a:cs typeface="+mn-cs"/>
              </a:rPr>
              <a:t> </a:t>
            </a:r>
            <a:r>
              <a:rPr kumimoji="0" lang="en-US" sz="2800" b="1" i="0" u="none" strike="noStrike" kern="1200" cap="none" spc="0" normalizeH="0" noProof="0" dirty="0" err="1">
                <a:ln>
                  <a:noFill/>
                </a:ln>
                <a:solidFill>
                  <a:srgbClr val="0D4C8E"/>
                </a:solidFill>
                <a:effectLst/>
                <a:uLnTx/>
                <a:uFillTx/>
                <a:latin typeface="Calibri"/>
                <a:ea typeface="+mn-ea"/>
                <a:cs typeface="+mn-cs"/>
              </a:rPr>
              <a:t>hoạt</a:t>
            </a:r>
            <a:r>
              <a:rPr kumimoji="0" lang="en-US" sz="2800" b="1" i="0" u="none" strike="noStrike" kern="1200" cap="none" spc="0" normalizeH="0" noProof="0" dirty="0">
                <a:ln>
                  <a:noFill/>
                </a:ln>
                <a:solidFill>
                  <a:srgbClr val="0D4C8E"/>
                </a:solidFill>
                <a:effectLst/>
                <a:uLnTx/>
                <a:uFillTx/>
                <a:latin typeface="Calibri"/>
                <a:ea typeface="+mn-ea"/>
                <a:cs typeface="+mn-cs"/>
              </a:rPr>
              <a:t> </a:t>
            </a:r>
            <a:r>
              <a:rPr kumimoji="0" lang="en-US" sz="2800" b="1" i="0" u="none" strike="noStrike" kern="1200" cap="none" spc="0" normalizeH="0" noProof="0" dirty="0" err="1">
                <a:ln>
                  <a:noFill/>
                </a:ln>
                <a:solidFill>
                  <a:srgbClr val="0D4C8E"/>
                </a:solidFill>
                <a:effectLst/>
                <a:uLnTx/>
                <a:uFillTx/>
                <a:latin typeface="Calibri"/>
                <a:ea typeface="+mn-ea"/>
                <a:cs typeface="+mn-cs"/>
              </a:rPr>
              <a:t>động</a:t>
            </a:r>
            <a:endParaRPr kumimoji="0" lang="en-US" sz="2800" b="1" i="0" u="none" strike="noStrike" kern="1200" cap="none" spc="0" normalizeH="0" baseline="0" noProof="0" dirty="0">
              <a:ln>
                <a:noFill/>
              </a:ln>
              <a:solidFill>
                <a:srgbClr val="0D4C8E"/>
              </a:solidFill>
              <a:effectLst/>
              <a:uLnTx/>
              <a:uFillTx/>
              <a:latin typeface="Calibri"/>
              <a:ea typeface="+mn-ea"/>
              <a:cs typeface="+mn-cs"/>
            </a:endParaRPr>
          </a:p>
        </p:txBody>
      </p:sp>
      <p:grpSp>
        <p:nvGrpSpPr>
          <p:cNvPr id="7172" name="Group 7171">
            <a:extLst>
              <a:ext uri="{FF2B5EF4-FFF2-40B4-BE49-F238E27FC236}">
                <a16:creationId xmlns="" xmlns:a16="http://schemas.microsoft.com/office/drawing/2014/main" id="{5EBB6F0E-7174-4AD5-AE10-E710A55E95CA}"/>
              </a:ext>
            </a:extLst>
          </p:cNvPr>
          <p:cNvGrpSpPr/>
          <p:nvPr/>
        </p:nvGrpSpPr>
        <p:grpSpPr>
          <a:xfrm>
            <a:off x="4727111" y="1512830"/>
            <a:ext cx="3954047" cy="3749040"/>
            <a:chOff x="4256670" y="1512830"/>
            <a:chExt cx="4205460" cy="3749040"/>
          </a:xfrm>
          <a:effectLst>
            <a:outerShdw blurRad="63500" sx="102000" sy="102000" algn="ctr" rotWithShape="0">
              <a:prstClr val="black">
                <a:alpha val="40000"/>
              </a:prstClr>
            </a:outerShdw>
          </a:effectLst>
        </p:grpSpPr>
        <p:pic>
          <p:nvPicPr>
            <p:cNvPr id="18" name="Picture 17">
              <a:extLst>
                <a:ext uri="{FF2B5EF4-FFF2-40B4-BE49-F238E27FC236}">
                  <a16:creationId xmlns="" xmlns:a16="http://schemas.microsoft.com/office/drawing/2014/main" id="{474BEFFF-CC35-4662-9D0E-64FA779312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 xmlns:a16="http://schemas.microsoft.com/office/drawing/2014/main" id="{CC1351A0-4F1E-4615-B0D0-E64167AE145B}"/>
                </a:ext>
              </a:extLst>
            </p:cNvPr>
            <p:cNvSpPr txBox="1"/>
            <p:nvPr/>
          </p:nvSpPr>
          <p:spPr>
            <a:xfrm>
              <a:off x="4256670" y="2075688"/>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Hoạt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động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chung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của</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gia</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đình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em</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 xmlns:a16="http://schemas.microsoft.com/office/drawing/2014/main"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 xmlns:a16="http://schemas.microsoft.com/office/drawing/2014/main"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0D4C8E"/>
                </a:solidFill>
              </a:rPr>
              <a:t>Nêu</a:t>
            </a:r>
            <a:r>
              <a:rPr lang="en-US" sz="3600" b="1" dirty="0">
                <a:solidFill>
                  <a:srgbClr val="0D4C8E"/>
                </a:solidFill>
              </a:rPr>
              <a:t> </a:t>
            </a:r>
            <a:r>
              <a:rPr lang="en-US" sz="3600" b="1" dirty="0" err="1">
                <a:solidFill>
                  <a:srgbClr val="0D4C8E"/>
                </a:solidFill>
              </a:rPr>
              <a:t>diễn</a:t>
            </a:r>
            <a:r>
              <a:rPr lang="en-US" sz="3600" b="1" dirty="0">
                <a:solidFill>
                  <a:srgbClr val="0D4C8E"/>
                </a:solidFill>
              </a:rPr>
              <a:t> </a:t>
            </a:r>
            <a:r>
              <a:rPr lang="en-US" sz="3600" b="1" dirty="0" err="1">
                <a:solidFill>
                  <a:srgbClr val="0D4C8E"/>
                </a:solidFill>
              </a:rPr>
              <a:t>biến</a:t>
            </a:r>
            <a:r>
              <a:rPr lang="en-US" sz="3600" b="1" dirty="0">
                <a:solidFill>
                  <a:srgbClr val="0D4C8E"/>
                </a:solidFill>
              </a:rPr>
              <a:t> </a:t>
            </a:r>
            <a:r>
              <a:rPr lang="en-US" sz="3600" b="1" dirty="0" err="1">
                <a:solidFill>
                  <a:srgbClr val="0D4C8E"/>
                </a:solidFill>
              </a:rPr>
              <a:t>của</a:t>
            </a:r>
            <a:r>
              <a:rPr lang="en-US" sz="3600" b="1" dirty="0">
                <a:solidFill>
                  <a:srgbClr val="0D4C8E"/>
                </a:solidFill>
              </a:rPr>
              <a:t> </a:t>
            </a:r>
            <a:r>
              <a:rPr lang="en-US" sz="3600" b="1" dirty="0" err="1">
                <a:solidFill>
                  <a:srgbClr val="0D4C8E"/>
                </a:solidFill>
              </a:rPr>
              <a:t>hoạt</a:t>
            </a:r>
            <a:r>
              <a:rPr lang="en-US" sz="3600" b="1" dirty="0">
                <a:solidFill>
                  <a:srgbClr val="0D4C8E"/>
                </a:solidFill>
              </a:rPr>
              <a:t> </a:t>
            </a:r>
            <a:r>
              <a:rPr lang="en-US" sz="3600" b="1" dirty="0" err="1">
                <a:solidFill>
                  <a:srgbClr val="0D4C8E"/>
                </a:solidFill>
              </a:rPr>
              <a:t>động</a:t>
            </a:r>
            <a:endParaRPr lang="en-US" sz="3600" b="1" dirty="0">
              <a:solidFill>
                <a:srgbClr val="0D4C8E"/>
              </a:solidFill>
            </a:endParaRPr>
          </a:p>
        </p:txBody>
      </p:sp>
      <p:cxnSp>
        <p:nvCxnSpPr>
          <p:cNvPr id="39" name="Connector: Curved 38">
            <a:extLst>
              <a:ext uri="{FF2B5EF4-FFF2-40B4-BE49-F238E27FC236}">
                <a16:creationId xmlns="" xmlns:a16="http://schemas.microsoft.com/office/drawing/2014/main" id="{CC35B5BC-F415-466F-A022-237073CB7167}"/>
              </a:ext>
            </a:extLst>
          </p:cNvPr>
          <p:cNvCxnSpPr>
            <a:cxnSpLocks/>
            <a:stCxn id="32" idx="1"/>
            <a:endCxn id="40" idx="3"/>
          </p:cNvCxnSpPr>
          <p:nvPr/>
        </p:nvCxnSpPr>
        <p:spPr>
          <a:xfrm rot="5400000">
            <a:off x="7901851" y="2425257"/>
            <a:ext cx="2993775" cy="2084428"/>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 xmlns:a16="http://schemas.microsoft.com/office/drawing/2014/main" id="{02D9EE1C-19EB-4F71-9B05-EA19E6317538}"/>
              </a:ext>
            </a:extLst>
          </p:cNvPr>
          <p:cNvSpPr/>
          <p:nvPr/>
        </p:nvSpPr>
        <p:spPr>
          <a:xfrm>
            <a:off x="7343775" y="4900830"/>
            <a:ext cx="2025498"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đầu</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tiên</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3" name="Connector: Curved 42">
            <a:extLst>
              <a:ext uri="{FF2B5EF4-FFF2-40B4-BE49-F238E27FC236}">
                <a16:creationId xmlns="" xmlns:a16="http://schemas.microsoft.com/office/drawing/2014/main"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 xmlns:a16="http://schemas.microsoft.com/office/drawing/2014/main"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tiếp</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theo</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 xmlns:a16="http://schemas.microsoft.com/office/drawing/2014/main" id="{17877EC3-D919-4EF8-A9FF-861D1128AECD}"/>
              </a:ext>
            </a:extLst>
          </p:cNvPr>
          <p:cNvCxnSpPr>
            <a:cxnSpLocks/>
          </p:cNvCxnSpPr>
          <p:nvPr/>
        </p:nvCxnSpPr>
        <p:spPr>
          <a:xfrm rot="10800000" flipV="1">
            <a:off x="4278009" y="4382750"/>
            <a:ext cx="1879979"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 xmlns:a16="http://schemas.microsoft.com/office/drawing/2014/main" id="{CCFF4598-4366-41F8-A902-169F91E14724}"/>
              </a:ext>
            </a:extLst>
          </p:cNvPr>
          <p:cNvSpPr/>
          <p:nvPr/>
        </p:nvSpPr>
        <p:spPr>
          <a:xfrm>
            <a:off x="2822727" y="5079744"/>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rPr>
              <a:t>Cảm</a:t>
            </a:r>
            <a:r>
              <a:rPr lang="en-US" sz="3200" b="1" dirty="0">
                <a:solidFill>
                  <a:srgbClr val="0D4C8E"/>
                </a:solidFill>
              </a:rPr>
              <a:t> </a:t>
            </a:r>
            <a:r>
              <a:rPr lang="en-US" sz="3200" b="1" dirty="0" err="1">
                <a:solidFill>
                  <a:srgbClr val="0D4C8E"/>
                </a:solidFill>
              </a:rPr>
              <a:t>xúc</a:t>
            </a:r>
            <a:r>
              <a:rPr lang="en-US" sz="3200" b="1" dirty="0">
                <a:solidFill>
                  <a:srgbClr val="0D4C8E"/>
                </a:solidFill>
              </a:rPr>
              <a:t> </a:t>
            </a:r>
            <a:r>
              <a:rPr lang="en-US" sz="3200" b="1" dirty="0" err="1">
                <a:solidFill>
                  <a:srgbClr val="0D4C8E"/>
                </a:solidFill>
              </a:rPr>
              <a:t>của</a:t>
            </a:r>
            <a:r>
              <a:rPr lang="en-US" sz="3200" b="1" dirty="0">
                <a:solidFill>
                  <a:srgbClr val="0D4C8E"/>
                </a:solidFill>
              </a:rPr>
              <a:t> </a:t>
            </a:r>
            <a:r>
              <a:rPr lang="en-US" sz="3200" b="1" dirty="0" err="1">
                <a:solidFill>
                  <a:srgbClr val="0D4C8E"/>
                </a:solidFill>
              </a:rPr>
              <a:t>em</a:t>
            </a:r>
            <a:endParaRPr lang="en-US" sz="3200" b="1" dirty="0">
              <a:solidFill>
                <a:srgbClr val="0D4C8E"/>
              </a:solidFill>
            </a:endParaRPr>
          </a:p>
        </p:txBody>
      </p:sp>
      <p:sp>
        <p:nvSpPr>
          <p:cNvPr id="70" name="TextBox 69">
            <a:extLst>
              <a:ext uri="{FF2B5EF4-FFF2-40B4-BE49-F238E27FC236}">
                <a16:creationId xmlns="" xmlns:a16="http://schemas.microsoft.com/office/drawing/2014/main"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10" name="Connector: Curved 9">
            <a:extLst>
              <a:ext uri="{FF2B5EF4-FFF2-40B4-BE49-F238E27FC236}">
                <a16:creationId xmlns="" xmlns:a16="http://schemas.microsoft.com/office/drawing/2014/main"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 xmlns:a16="http://schemas.microsoft.com/office/drawing/2014/main"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 xmlns:a16="http://schemas.microsoft.com/office/drawing/2014/main"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cuối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cùng</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8" name="Connector: Curved 37">
            <a:extLst>
              <a:ext uri="{FF2B5EF4-FFF2-40B4-BE49-F238E27FC236}">
                <a16:creationId xmlns="" xmlns:a16="http://schemas.microsoft.com/office/drawing/2014/main"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 xmlns:a16="http://schemas.microsoft.com/office/drawing/2014/main" id="{12B6F3E8-35C5-4F7A-AFBB-226CAEF12345}"/>
              </a:ext>
            </a:extLst>
          </p:cNvPr>
          <p:cNvSpPr/>
          <p:nvPr/>
        </p:nvSpPr>
        <p:spPr>
          <a:xfrm>
            <a:off x="-69642" y="2741423"/>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Thời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gian</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 xmlns:a16="http://schemas.microsoft.com/office/drawing/2014/main" id="{556CCA45-A530-476B-95E8-DEA0825894D3}"/>
              </a:ext>
            </a:extLst>
          </p:cNvPr>
          <p:cNvCxnSpPr>
            <a:cxnSpLocks/>
          </p:cNvCxnSpPr>
          <p:nvPr/>
        </p:nvCxnSpPr>
        <p:spPr>
          <a:xfrm rot="16200000" flipH="1">
            <a:off x="1728921" y="1885673"/>
            <a:ext cx="772826" cy="76117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 xmlns:a16="http://schemas.microsoft.com/office/drawing/2014/main" id="{AA4575FC-126C-4A7D-8214-1D5375F7E50B}"/>
              </a:ext>
            </a:extLst>
          </p:cNvPr>
          <p:cNvSpPr/>
          <p:nvPr/>
        </p:nvSpPr>
        <p:spPr>
          <a:xfrm>
            <a:off x="1665104"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Địa</a:t>
            </a:r>
            <a:r>
              <a:rPr lang="en-US" sz="2000" b="1" dirty="0">
                <a:solidFill>
                  <a:srgbClr val="B207B0"/>
                </a:solidFill>
                <a:latin typeface="Calibri"/>
              </a:rPr>
              <a:t> </a:t>
            </a:r>
            <a:r>
              <a:rPr lang="en-US" sz="2000" b="1" dirty="0" err="1">
                <a:solidFill>
                  <a:srgbClr val="B207B0"/>
                </a:solidFill>
                <a:latin typeface="Calibri"/>
              </a:rPr>
              <a:t>điểm</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7" name="Connector: Curved 46">
            <a:extLst>
              <a:ext uri="{FF2B5EF4-FFF2-40B4-BE49-F238E27FC236}">
                <a16:creationId xmlns="" xmlns:a16="http://schemas.microsoft.com/office/drawing/2014/main" id="{AE02C8B7-0ACC-4025-A064-F85D9FED4E86}"/>
              </a:ext>
            </a:extLst>
          </p:cNvPr>
          <p:cNvCxnSpPr>
            <a:cxnSpLocks/>
          </p:cNvCxnSpPr>
          <p:nvPr/>
        </p:nvCxnSpPr>
        <p:spPr>
          <a:xfrm>
            <a:off x="1871788" y="1836971"/>
            <a:ext cx="2184749"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 xmlns:a16="http://schemas.microsoft.com/office/drawing/2014/main" id="{98D0BF81-7A26-4309-A9CB-62FB477FDBA2}"/>
              </a:ext>
            </a:extLst>
          </p:cNvPr>
          <p:cNvSpPr/>
          <p:nvPr/>
        </p:nvSpPr>
        <p:spPr>
          <a:xfrm>
            <a:off x="3225719" y="2503208"/>
            <a:ext cx="1578439"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Người</a:t>
            </a:r>
            <a:r>
              <a:rPr lang="en-US" sz="2000" b="1" dirty="0">
                <a:solidFill>
                  <a:srgbClr val="B207B0"/>
                </a:solidFill>
                <a:latin typeface="Calibri"/>
              </a:rPr>
              <a:t> </a:t>
            </a:r>
            <a:r>
              <a:rPr lang="en-US" sz="2000" b="1" dirty="0" err="1">
                <a:solidFill>
                  <a:srgbClr val="B207B0"/>
                </a:solidFill>
                <a:latin typeface="Calibri"/>
              </a:rPr>
              <a:t>tham</a:t>
            </a:r>
            <a:r>
              <a:rPr lang="en-US" sz="2000" b="1" dirty="0">
                <a:solidFill>
                  <a:srgbClr val="B207B0"/>
                </a:solidFill>
                <a:latin typeface="Calibri"/>
              </a:rPr>
              <a:t> </a:t>
            </a:r>
            <a:r>
              <a:rPr lang="en-US" sz="2000" b="1" dirty="0" err="1">
                <a:solidFill>
                  <a:srgbClr val="B207B0"/>
                </a:solidFill>
                <a:latin typeface="Calibri"/>
              </a:rPr>
              <a:t>gia</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a:extLst>
              <a:ext uri="{FF2B5EF4-FFF2-40B4-BE49-F238E27FC236}">
                <a16:creationId xmlns=""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 xmlns:a16="http://schemas.microsoft.com/office/drawing/2014/main" id="{9D75154C-5432-485F-B472-7BF22778BA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 xmlns:a16="http://schemas.microsoft.com/office/drawing/2014/main" id="{0BD33E40-6D27-4EE5-9E1A-01A1CA91301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 xmlns:a16="http://schemas.microsoft.com/office/drawing/2014/main" id="{5827F7EA-9D63-4D5D-9216-D223AD888DA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pic>
        <p:nvPicPr>
          <p:cNvPr id="10" name="Picture 9">
            <a:extLst>
              <a:ext uri="{FF2B5EF4-FFF2-40B4-BE49-F238E27FC236}">
                <a16:creationId xmlns="" xmlns:a16="http://schemas.microsoft.com/office/drawing/2014/main" id="{C8490F10-5CFC-46F0-9F7F-8308DEA6D6C7}"/>
              </a:ext>
            </a:extLst>
          </p:cNvPr>
          <p:cNvPicPr>
            <a:picLocks noChangeAspect="1"/>
          </p:cNvPicPr>
          <p:nvPr/>
        </p:nvPicPr>
        <p:blipFill>
          <a:blip r:embed="rId14"/>
          <a:stretch>
            <a:fillRect/>
          </a:stretch>
        </p:blipFill>
        <p:spPr>
          <a:xfrm>
            <a:off x="3949934" y="1108432"/>
            <a:ext cx="4176122" cy="1268078"/>
          </a:xfrm>
          <a:prstGeom prst="rect">
            <a:avLst/>
          </a:prstGeom>
        </p:spPr>
      </p:pic>
    </p:spTree>
    <p:extLst>
      <p:ext uri="{BB962C8B-B14F-4D97-AF65-F5344CB8AC3E}">
        <p14:creationId xmlns:p14="http://schemas.microsoft.com/office/powerpoint/2010/main" val="807507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6" presetClass="entr" presetSubtype="32"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circle(out)">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750" fill="hold"/>
                                            <p:tgtEl>
                                              <p:spTgt spid="35"/>
                                            </p:tgtEl>
                                            <p:attrNameLst>
                                              <p:attrName>ppt_x</p:attrName>
                                            </p:attrNameLst>
                                          </p:cBhvr>
                                          <p:tavLst>
                                            <p:tav tm="0">
                                              <p:val>
                                                <p:strVal val="#ppt_x"/>
                                              </p:val>
                                            </p:tav>
                                            <p:tav tm="100000">
                                              <p:val>
                                                <p:strVal val="#ppt_x"/>
                                              </p:val>
                                            </p:tav>
                                          </p:tavLst>
                                        </p:anim>
                                        <p:anim calcmode="lin" valueType="num">
                                          <p:cBhvr additive="base">
                                            <p:cTn id="29"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5" name="Trò-chơi-chíu.wav"/>
                                            </p:tgtEl>
                                          </p:cMediaNode>
                                        </p:audio>
                                      </p:subTnLst>
                                    </p:cTn>
                                  </p:par>
                                </p:childTnLst>
                              </p:cTn>
                            </p:par>
                            <p:par>
                              <p:cTn id="30" fill="hold">
                                <p:stCondLst>
                                  <p:cond delay="750"/>
                                </p:stCondLst>
                                <p:childTnLst>
                                  <p:par>
                                    <p:cTn id="31" presetID="22" presetClass="entr" presetSubtype="4"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par>
                                    <p:cTn id="34" presetID="22" presetClass="entr" presetSubtype="4" fill="hold" nodeType="withEffect">
                                      <p:stCondLst>
                                        <p:cond delay="0"/>
                                      </p:stCondLst>
                                      <p:childTnLst>
                                        <p:set>
                                          <p:cBhvr>
                                            <p:cTn id="35" dur="1" fill="hold">
                                              <p:stCondLst>
                                                <p:cond delay="0"/>
                                              </p:stCondLst>
                                            </p:cTn>
                                            <p:tgtEl>
                                              <p:spTgt spid="3078"/>
                                            </p:tgtEl>
                                            <p:attrNameLst>
                                              <p:attrName>style.visibility</p:attrName>
                                            </p:attrNameLst>
                                          </p:cBhvr>
                                          <p:to>
                                            <p:strVal val="visible"/>
                                          </p:to>
                                        </p:set>
                                        <p:animEffect transition="in" filter="wipe(down)">
                                          <p:cBhvr>
                                            <p:cTn id="36" dur="500"/>
                                            <p:tgtEl>
                                              <p:spTgt spid="307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15" name="Trò-chơi-chíu.wav"/>
                                            </p:tgtEl>
                                          </p:cMediaNode>
                                        </p:audio>
                                      </p:subTnLst>
                                    </p:cTn>
                                  </p:par>
                                </p:childTnLst>
                              </p:cTn>
                            </p:par>
                            <p:par>
                              <p:cTn id="43" fill="hold">
                                <p:stCondLst>
                                  <p:cond delay="750"/>
                                </p:stCondLst>
                                <p:childTnLst>
                                  <p:par>
                                    <p:cTn id="44" presetID="22" presetClass="entr" presetSubtype="4"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par>
                                    <p:cTn id="47" presetID="22" presetClass="entr" presetSubtype="4"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down)">
                                          <p:cBhvr>
                                            <p:cTn id="4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 xmlns:a16="http://schemas.microsoft.com/office/drawing/2014/main" id="{6EAED75D-402C-4D98-A987-944E9FB1D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 xmlns:a16="http://schemas.microsoft.com/office/drawing/2014/main" id="{A4E2DFAD-86CB-41F8-8EFD-C8B2031C03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 xmlns:a16="http://schemas.microsoft.com/office/drawing/2014/main" id="{A746D3FA-BC9A-41DC-ADB8-3F064521F2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 xmlns:a16="http://schemas.microsoft.com/office/drawing/2014/main" id="{5E76E97B-5E54-4448-96BE-6D6A2136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 xmlns:a16="http://schemas.microsoft.com/office/drawing/2014/main" id="{739AD539-1F73-484F-ADE6-6A69841713B5}"/>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 xmlns:a16="http://schemas.microsoft.com/office/drawing/2014/main" id="{F4282E6F-EB55-4BC7-8073-3556C89FAF5E}"/>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Animated Butterflies Flying Wallpaper posted by Zoey Mercado">
            <a:extLst>
              <a:ext uri="{FF2B5EF4-FFF2-40B4-BE49-F238E27FC236}">
                <a16:creationId xmlns="" xmlns:a16="http://schemas.microsoft.com/office/drawing/2014/main" id="{4B84AFB1-F081-4CEB-BD18-BDDB43391F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 xmlns:a16="http://schemas.microsoft.com/office/drawing/2014/main" id="{CD0C8E0D-9695-4D57-8A6F-7B4C9C42C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2"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2"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6" name="TextBox 15">
            <a:extLst>
              <a:ext uri="{FF2B5EF4-FFF2-40B4-BE49-F238E27FC236}">
                <a16:creationId xmlns="" xmlns:a16="http://schemas.microsoft.com/office/drawing/2014/main" id="{BBBEB551-C662-4B10-B623-FE91A7487C14}"/>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 xmlns:a16="http://schemas.microsoft.com/office/drawing/2014/main" id="{B92FF4BD-B460-4B85-9D4A-E42A5F32CA31}"/>
              </a:ext>
            </a:extLst>
          </p:cNvPr>
          <p:cNvSpPr txBox="1"/>
          <p:nvPr/>
        </p:nvSpPr>
        <p:spPr>
          <a:xfrm>
            <a:off x="704249" y="1791597"/>
            <a:ext cx="8877901" cy="3539430"/>
          </a:xfrm>
          <a:prstGeom prst="rect">
            <a:avLst/>
          </a:prstGeom>
          <a:noFill/>
        </p:spPr>
        <p:txBody>
          <a:bodyPr wrap="square">
            <a:spAutoFit/>
          </a:bodyPr>
          <a:lstStyle/>
          <a:p>
            <a:pPr lvl="0" algn="just">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Hè năm ngoái, cả gia đình em đi tham quan vườn bách thú. Bố lái xe đưa ba mẹ con em đến đó. Sau khi đỗ xe, cả gia đình em cùng nhau đi xem từng loài vật. Sau đó, bố mẹ cho em chơi trò đu quay và tàu lượn. Cuối cùng, cả gia đình em cùng ăn bữa trưa mà mẹ đã chuẩn bị. Em thích nhất là được đi tham quan các con vật quý hiếm trong sở thú. Chúng rất đáng yêu và dễ thương. Em vui vì cả gia đình đã có một chuyến đi ý nghĩa.</a:t>
            </a:r>
          </a:p>
        </p:txBody>
      </p:sp>
      <p:pic>
        <p:nvPicPr>
          <p:cNvPr id="7" name="Picture 6" descr="A picture containing toy, doll&#10;&#10;Description automatically generated">
            <a:extLst>
              <a:ext uri="{FF2B5EF4-FFF2-40B4-BE49-F238E27FC236}">
                <a16:creationId xmlns="" xmlns:a16="http://schemas.microsoft.com/office/drawing/2014/main" id="{1C9A3534-68FF-4548-885F-48F6747B71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14:presetBounceEnd="40000">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14:bounceEnd="40000">
                                          <p:cBhvr additive="base">
                                            <p:cTn id="30"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ppt_x"/>
                                              </p:val>
                                            </p:tav>
                                            <p:tav tm="100000">
                                              <p:val>
                                                <p:strVal val="#ppt_x"/>
                                              </p:val>
                                            </p:tav>
                                          </p:tavLst>
                                        </p:anim>
                                        <p:anim calcmode="lin" valueType="num">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 xmlns:a16="http://schemas.microsoft.com/office/drawing/2014/main" id="{5996480F-EC8F-4F35-92D9-0659063B3CE3}"/>
              </a:ext>
            </a:extLst>
          </p:cNvPr>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8000" b="1"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8000" b="1" i="0" u="none" strike="noStrike" kern="1200" cap="none" spc="0" normalizeH="0" noProof="0" dirty="0">
                <a:ln>
                  <a:noFill/>
                </a:ln>
                <a:solidFill>
                  <a:srgbClr val="FF2543"/>
                </a:solidFill>
                <a:effectLst>
                  <a:outerShdw blurRad="50800" dist="38100" dir="16200000"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8000" b="1"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descr="A picture containing doll, toy&#10;&#10;Description automatically generated">
            <a:extLst>
              <a:ext uri="{FF2B5EF4-FFF2-40B4-BE49-F238E27FC236}">
                <a16:creationId xmlns="" xmlns:a16="http://schemas.microsoft.com/office/drawing/2014/main"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 xmlns:a16="http://schemas.microsoft.com/office/drawing/2014/main" id="{EB1084DC-12DA-496E-A11C-87699401DB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13" name="Picture 12">
            <a:extLst>
              <a:ext uri="{FF2B5EF4-FFF2-40B4-BE49-F238E27FC236}">
                <a16:creationId xmlns="" xmlns:a16="http://schemas.microsoft.com/office/drawing/2014/main" id="{3C2A66A7-D506-46A3-9E39-56464036ADAB}"/>
              </a:ext>
            </a:extLst>
          </p:cNvPr>
          <p:cNvPicPr>
            <a:picLocks noChangeAspect="1"/>
          </p:cNvPicPr>
          <p:nvPr/>
        </p:nvPicPr>
        <p:blipFill>
          <a:blip r:embed="rId10"/>
          <a:stretch>
            <a:fillRect/>
          </a:stretch>
        </p:blipFill>
        <p:spPr>
          <a:xfrm>
            <a:off x="2153567" y="2686529"/>
            <a:ext cx="7981904" cy="1025093"/>
          </a:xfrm>
          <a:prstGeom prst="rect">
            <a:avLst/>
          </a:prstGeom>
        </p:spPr>
      </p:pic>
    </p:spTree>
    <p:extLst>
      <p:ext uri="{BB962C8B-B14F-4D97-AF65-F5344CB8AC3E}">
        <p14:creationId xmlns:p14="http://schemas.microsoft.com/office/powerpoint/2010/main" val="98789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 xmlns:a16="http://schemas.microsoft.com/office/drawing/2014/main" id="{626C9D12-9981-4602-9C4C-2A6DDEF69639}"/>
              </a:ext>
            </a:extLst>
          </p:cNvPr>
          <p:cNvSpPr txBox="1"/>
          <p:nvPr/>
        </p:nvSpPr>
        <p:spPr>
          <a:xfrm>
            <a:off x="3362190" y="2144383"/>
            <a:ext cx="588675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15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TẠM BIỆT VÀ HẸN GẶP LẠI</a:t>
            </a:r>
            <a:endParaRPr kumimoji="0" lang="vi-VN" sz="6600" b="1" i="0" u="none" strike="noStrike" kern="1200" cap="none" spc="-15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4" descr="Rainbow Sticker for iOS &amp;amp; Android | GIPHY">
            <a:extLst>
              <a:ext uri="{FF2B5EF4-FFF2-40B4-BE49-F238E27FC236}">
                <a16:creationId xmlns="" xmlns:a16="http://schemas.microsoft.com/office/drawing/2014/main" id="{7FF5C157-04CB-482C-93D9-DE1A27EF04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4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25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1828800" y="650895"/>
            <a:ext cx="9261229"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6" name="TextBox 25">
            <a:extLst>
              <a:ext uri="{FF2B5EF4-FFF2-40B4-BE49-F238E27FC236}">
                <a16:creationId xmlns="" xmlns:a16="http://schemas.microsoft.com/office/drawing/2014/main" id="{ABA488ED-1316-48B3-856C-C09E4E6DF2B2}"/>
              </a:ext>
            </a:extLst>
          </p:cNvPr>
          <p:cNvSpPr txBox="1"/>
          <p:nvPr/>
        </p:nvSpPr>
        <p:spPr>
          <a:xfrm>
            <a:off x="4882233" y="1519334"/>
            <a:ext cx="33858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a:t>
            </a:r>
          </a:p>
        </p:txBody>
      </p:sp>
      <p:sp>
        <p:nvSpPr>
          <p:cNvPr id="27" name="TextBox 26">
            <a:extLst>
              <a:ext uri="{FF2B5EF4-FFF2-40B4-BE49-F238E27FC236}">
                <a16:creationId xmlns="" xmlns:a16="http://schemas.microsoft.com/office/drawing/2014/main" id="{5CFA8FC9-B8C2-4060-89CB-292BE005F718}"/>
              </a:ext>
            </a:extLst>
          </p:cNvPr>
          <p:cNvSpPr txBox="1"/>
          <p:nvPr/>
        </p:nvSpPr>
        <p:spPr>
          <a:xfrm>
            <a:off x="4491234" y="2362420"/>
            <a:ext cx="40314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96F7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srgbClr val="096F7E"/>
                </a:solidFill>
                <a:effectLst/>
                <a:uLnTx/>
                <a:uFillTx/>
                <a:latin typeface="Arial-Rounded" panose="020B0500000000000000" pitchFamily="34" charset="0"/>
                <a:ea typeface="Arial-Rounded" panose="020B0500000000000000" pitchFamily="34" charset="0"/>
                <a:cs typeface="Arial-Rounded" panose="020B0500000000000000" pitchFamily="34" charset="0"/>
              </a:rPr>
              <a:t> 4 – </a:t>
            </a:r>
            <a:r>
              <a:rPr kumimoji="0" lang="en-US" sz="4000" b="0" i="0" u="none" strike="noStrike" kern="1200" cap="none" spc="0" normalizeH="0" baseline="0" noProof="0" dirty="0" err="1">
                <a:ln>
                  <a:noFill/>
                </a:ln>
                <a:solidFill>
                  <a:srgbClr val="096F7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4000" b="0" i="0" u="none" strike="noStrike" kern="1200" cap="none" spc="0" normalizeH="0" baseline="0" noProof="0" dirty="0">
                <a:ln>
                  <a:noFill/>
                </a:ln>
                <a:solidFill>
                  <a:srgbClr val="096F7E"/>
                </a:solidFill>
                <a:effectLst/>
                <a:uLnTx/>
                <a:uFillTx/>
                <a:latin typeface="Arial-Rounded" panose="020B0500000000000000" pitchFamily="34" charset="0"/>
                <a:ea typeface="Arial-Rounded" panose="020B0500000000000000" pitchFamily="34" charset="0"/>
                <a:cs typeface="Arial-Rounded" panose="020B0500000000000000" pitchFamily="34" charset="0"/>
              </a:rPr>
              <a:t> 4 </a:t>
            </a:r>
          </a:p>
        </p:txBody>
      </p:sp>
      <p:pic>
        <p:nvPicPr>
          <p:cNvPr id="17" name="Picture 4" descr="Rainbow Sticker for iOS &amp;amp; Android | GIPHY">
            <a:extLst>
              <a:ext uri="{FF2B5EF4-FFF2-40B4-BE49-F238E27FC236}">
                <a16:creationId xmlns="" xmlns:a16="http://schemas.microsoft.com/office/drawing/2014/main" id="{D5E6D97B-9DAD-47BE-A01E-3A7DE5F0B2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8C78569F-A236-FB01-6C55-2BEF25F596EC}"/>
              </a:ext>
            </a:extLst>
          </p:cNvPr>
          <p:cNvPicPr>
            <a:picLocks noChangeAspect="1"/>
          </p:cNvPicPr>
          <p:nvPr/>
        </p:nvPicPr>
        <p:blipFill>
          <a:blip r:embed="rId9"/>
          <a:stretch>
            <a:fillRect/>
          </a:stretch>
        </p:blipFill>
        <p:spPr>
          <a:xfrm>
            <a:off x="2724587" y="3255963"/>
            <a:ext cx="7504826" cy="1450974"/>
          </a:xfrm>
          <a:prstGeom prst="rect">
            <a:avLst/>
          </a:prstGeom>
        </p:spPr>
      </p:pic>
    </p:spTree>
    <p:extLst>
      <p:ext uri="{BB962C8B-B14F-4D97-AF65-F5344CB8AC3E}">
        <p14:creationId xmlns:p14="http://schemas.microsoft.com/office/powerpoint/2010/main" val="3044889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2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edg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anim calcmode="lin" valueType="num">
                                      <p:cBhvr>
                                        <p:cTn id="35" dur="500" fill="hold"/>
                                        <p:tgtEl>
                                          <p:spTgt spid="27"/>
                                        </p:tgtEl>
                                        <p:attrNameLst>
                                          <p:attrName>ppt_x</p:attrName>
                                        </p:attrNameLst>
                                      </p:cBhvr>
                                      <p:tavLst>
                                        <p:tav tm="0">
                                          <p:val>
                                            <p:strVal val="#ppt_x"/>
                                          </p:val>
                                        </p:tav>
                                        <p:tav tm="100000">
                                          <p:val>
                                            <p:strVal val="#ppt_x"/>
                                          </p:val>
                                        </p:tav>
                                      </p:tavLst>
                                    </p:anim>
                                    <p:anim calcmode="lin" valueType="num">
                                      <p:cBhvr>
                                        <p:cTn id="36" dur="500" fill="hold"/>
                                        <p:tgtEl>
                                          <p:spTgt spid="27"/>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Nunito black" pitchFamily="2" charset="0"/>
                <a:ea typeface="Arial-Rounded" panose="020B0500000000000000" pitchFamily="34" charset="0"/>
                <a:cs typeface="Arial-Rounded" panose="020B0500000000000000" pitchFamily="34"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Nunito black" pitchFamily="2" charset="0"/>
                <a:ea typeface="Arial-Rounded" panose="020B0500000000000000" pitchFamily="34" charset="0"/>
                <a:cs typeface="Arial-Rounded" panose="020B0500000000000000" pitchFamily="34" charset="0"/>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 xmlns:a16="http://schemas.microsoft.com/office/drawing/2014/main" id="{4BC6FEFF-BE8B-4B16-8AAF-BFFA479EDFA2}"/>
              </a:ext>
            </a:extLst>
          </p:cNvPr>
          <p:cNvSpPr txBox="1"/>
          <p:nvPr/>
        </p:nvSpPr>
        <p:spPr>
          <a:xfrm>
            <a:off x="2153373" y="2815399"/>
            <a:ext cx="88016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C5CD"/>
                </a:solidFill>
                <a:effectLst/>
                <a:uLnTx/>
                <a:uFillTx/>
                <a:latin typeface="Nunito black" pitchFamily="2" charset="0"/>
                <a:ea typeface="Arial-Rounded" panose="020B0500000000000000" pitchFamily="34" charset="0"/>
                <a:cs typeface="Arial-Rounded" panose="020B0500000000000000" pitchFamily="34" charset="0"/>
              </a:rPr>
              <a:t>THỬ TÀI NHÍ</a:t>
            </a:r>
          </a:p>
        </p:txBody>
      </p:sp>
      <p:sp>
        <p:nvSpPr>
          <p:cNvPr id="12" name="TextBox 11">
            <a:extLst>
              <a:ext uri="{FF2B5EF4-FFF2-40B4-BE49-F238E27FC236}">
                <a16:creationId xmlns="" xmlns:a16="http://schemas.microsoft.com/office/drawing/2014/main" id="{5996480F-EC8F-4F35-92D9-0659063B3CE3}"/>
              </a:ext>
            </a:extLst>
          </p:cNvPr>
          <p:cNvSpPr txBox="1"/>
          <p:nvPr/>
        </p:nvSpPr>
        <p:spPr>
          <a:xfrm>
            <a:off x="2204824" y="2754826"/>
            <a:ext cx="79718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Nunito black" pitchFamily="2" charset="0"/>
                <a:ea typeface="Arial-Rounded" panose="020B0500000000000000" pitchFamily="34" charset="0"/>
                <a:cs typeface="Arial-Rounded" panose="020B0500000000000000" pitchFamily="34" charset="0"/>
              </a:rPr>
              <a:t>THỬ TÀI NHÍ</a:t>
            </a:r>
          </a:p>
        </p:txBody>
      </p:sp>
      <p:pic>
        <p:nvPicPr>
          <p:cNvPr id="10" name="Picture 9" descr="A picture containing doll, toy&#10;&#10;Description automatically generated">
            <a:extLst>
              <a:ext uri="{FF2B5EF4-FFF2-40B4-BE49-F238E27FC236}">
                <a16:creationId xmlns="" xmlns:a16="http://schemas.microsoft.com/office/drawing/2014/main"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 xmlns:a16="http://schemas.microsoft.com/office/drawing/2014/main" id="{6604D818-9CEF-4850-9327-DBCB1FEAB6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14:presetBounceEnd="40000">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14:bounceEnd="40000">
                                          <p:cBhvr additive="base">
                                            <p:cTn id="21"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75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750" fill="hold"/>
                                            <p:tgtEl>
                                              <p:spTgt spid="10"/>
                                            </p:tgtEl>
                                            <p:attrNameLst>
                                              <p:attrName>ppt_x</p:attrName>
                                            </p:attrNameLst>
                                          </p:cBhvr>
                                          <p:tavLst>
                                            <p:tav tm="0">
                                              <p:val>
                                                <p:strVal val="#ppt_x"/>
                                              </p:val>
                                            </p:tav>
                                            <p:tav tm="100000">
                                              <p:val>
                                                <p:strVal val="#ppt_x"/>
                                              </p:val>
                                            </p:tav>
                                          </p:tavLst>
                                        </p:anim>
                                        <p:anim calcmode="lin" valueType="num">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75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8493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 xmlns:a16="http://schemas.microsoft.com/office/drawing/2014/main" id="{2C91287F-6FD2-412A-95A7-21632CCE99C7}"/>
              </a:ext>
            </a:extLst>
          </p:cNvPr>
          <p:cNvSpPr txBox="1"/>
          <p:nvPr/>
        </p:nvSpPr>
        <p:spPr>
          <a:xfrm>
            <a:off x="1298263" y="741757"/>
            <a:ext cx="10214029" cy="584775"/>
          </a:xfrm>
          <a:prstGeom prst="rect">
            <a:avLst/>
          </a:prstGeom>
          <a:noFill/>
        </p:spPr>
        <p:txBody>
          <a:bodyPr wrap="square">
            <a:spAutoFit/>
          </a:bodyPr>
          <a:lstStyle/>
          <a:p>
            <a:pPr lvl="0">
              <a:defRPr/>
            </a:pPr>
            <a:r>
              <a:rPr lang="en-US" sz="3200" b="1" dirty="0">
                <a:solidFill>
                  <a:srgbClr val="FF2543"/>
                </a:solidFill>
              </a:rPr>
              <a:t>4. Quan </a:t>
            </a:r>
            <a:r>
              <a:rPr lang="en-US" sz="3200" b="1" dirty="0" err="1">
                <a:solidFill>
                  <a:srgbClr val="FF2543"/>
                </a:solidFill>
              </a:rPr>
              <a:t>sát</a:t>
            </a:r>
            <a:r>
              <a:rPr lang="en-US" sz="3200" b="1" dirty="0">
                <a:solidFill>
                  <a:srgbClr val="FF2543"/>
                </a:solidFill>
              </a:rPr>
              <a:t> </a:t>
            </a:r>
            <a:r>
              <a:rPr lang="en-US" sz="3200" b="1" dirty="0" err="1">
                <a:solidFill>
                  <a:srgbClr val="FF2543"/>
                </a:solidFill>
              </a:rPr>
              <a:t>tranh</a:t>
            </a:r>
            <a:r>
              <a:rPr lang="en-US" sz="3200" b="1" dirty="0">
                <a:solidFill>
                  <a:srgbClr val="FF2543"/>
                </a:solidFill>
              </a:rPr>
              <a:t>, </a:t>
            </a:r>
            <a:r>
              <a:rPr lang="en-US" sz="3200" b="1" dirty="0" err="1">
                <a:solidFill>
                  <a:srgbClr val="FF2543"/>
                </a:solidFill>
              </a:rPr>
              <a:t>kể</a:t>
            </a:r>
            <a:r>
              <a:rPr lang="en-US" sz="3200" b="1" dirty="0">
                <a:solidFill>
                  <a:srgbClr val="FF2543"/>
                </a:solidFill>
              </a:rPr>
              <a:t> </a:t>
            </a:r>
            <a:r>
              <a:rPr lang="en-US" sz="3200" b="1" dirty="0" err="1">
                <a:solidFill>
                  <a:srgbClr val="FF2543"/>
                </a:solidFill>
              </a:rPr>
              <a:t>lại</a:t>
            </a:r>
            <a:r>
              <a:rPr lang="en-US" sz="3200" b="1" dirty="0">
                <a:solidFill>
                  <a:srgbClr val="FF2543"/>
                </a:solidFill>
              </a:rPr>
              <a:t> </a:t>
            </a:r>
            <a:r>
              <a:rPr lang="en-US" sz="3200" b="1" dirty="0" err="1">
                <a:solidFill>
                  <a:srgbClr val="FF2543"/>
                </a:solidFill>
              </a:rPr>
              <a:t>các</a:t>
            </a:r>
            <a:r>
              <a:rPr lang="en-US" sz="3200" b="1" dirty="0">
                <a:solidFill>
                  <a:srgbClr val="FF2543"/>
                </a:solidFill>
              </a:rPr>
              <a:t> </a:t>
            </a:r>
            <a:r>
              <a:rPr lang="en-US" sz="3200" b="1" dirty="0" err="1">
                <a:solidFill>
                  <a:srgbClr val="FF2543"/>
                </a:solidFill>
              </a:rPr>
              <a:t>hoạt</a:t>
            </a:r>
            <a:r>
              <a:rPr lang="en-US" sz="3200" b="1" dirty="0">
                <a:solidFill>
                  <a:srgbClr val="FF2543"/>
                </a:solidFill>
              </a:rPr>
              <a:t> </a:t>
            </a:r>
            <a:r>
              <a:rPr lang="en-US" sz="3200" b="1" dirty="0" err="1">
                <a:solidFill>
                  <a:srgbClr val="FF2543"/>
                </a:solidFill>
              </a:rPr>
              <a:t>động</a:t>
            </a:r>
            <a:r>
              <a:rPr lang="en-US" sz="3200" b="1" dirty="0">
                <a:solidFill>
                  <a:srgbClr val="FF2543"/>
                </a:solidFill>
              </a:rPr>
              <a:t> </a:t>
            </a:r>
            <a:r>
              <a:rPr lang="en-US" sz="3200" b="1" dirty="0" err="1">
                <a:solidFill>
                  <a:srgbClr val="FF2543"/>
                </a:solidFill>
              </a:rPr>
              <a:t>trong</a:t>
            </a:r>
            <a:r>
              <a:rPr lang="en-US" sz="3200" b="1" dirty="0">
                <a:solidFill>
                  <a:srgbClr val="FF2543"/>
                </a:solidFill>
              </a:rPr>
              <a:t> </a:t>
            </a:r>
            <a:r>
              <a:rPr lang="en-US" sz="3200" b="1" dirty="0" err="1">
                <a:solidFill>
                  <a:srgbClr val="FF2543"/>
                </a:solidFill>
              </a:rPr>
              <a:t>từng</a:t>
            </a:r>
            <a:r>
              <a:rPr lang="en-US" sz="3200" b="1" dirty="0">
                <a:solidFill>
                  <a:srgbClr val="FF2543"/>
                </a:solidFill>
              </a:rPr>
              <a:t> </a:t>
            </a:r>
            <a:r>
              <a:rPr lang="en-US" sz="3200" b="1" dirty="0" err="1">
                <a:solidFill>
                  <a:srgbClr val="FF2543"/>
                </a:solidFill>
              </a:rPr>
              <a:t>tranh</a:t>
            </a:r>
            <a:endParaRPr lang="en-US" sz="3200" b="1" dirty="0">
              <a:solidFill>
                <a:srgbClr val="FF2543"/>
              </a:solidFill>
            </a:endParaRPr>
          </a:p>
        </p:txBody>
      </p:sp>
      <p:pic>
        <p:nvPicPr>
          <p:cNvPr id="5" name="Picture 4">
            <a:extLst>
              <a:ext uri="{FF2B5EF4-FFF2-40B4-BE49-F238E27FC236}">
                <a16:creationId xmlns="" xmlns:a16="http://schemas.microsoft.com/office/drawing/2014/main" id="{5C35469A-32F1-44CE-9FB2-A7C1947AC100}"/>
              </a:ext>
            </a:extLst>
          </p:cNvPr>
          <p:cNvPicPr>
            <a:picLocks noChangeAspect="1"/>
          </p:cNvPicPr>
          <p:nvPr/>
        </p:nvPicPr>
        <p:blipFill>
          <a:blip r:embed="rId5"/>
          <a:stretch>
            <a:fillRect/>
          </a:stretch>
        </p:blipFill>
        <p:spPr>
          <a:xfrm>
            <a:off x="2171699" y="1594713"/>
            <a:ext cx="7458075" cy="4816972"/>
          </a:xfrm>
          <a:prstGeom prst="rect">
            <a:avLst/>
          </a:prstGeom>
        </p:spPr>
      </p:pic>
    </p:spTree>
    <p:extLst>
      <p:ext uri="{BB962C8B-B14F-4D97-AF65-F5344CB8AC3E}">
        <p14:creationId xmlns:p14="http://schemas.microsoft.com/office/powerpoint/2010/main" val="391854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416794" y="845811"/>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36935" t="6368" r="38115" b="57043"/>
          <a:stretch/>
        </p:blipFill>
        <p:spPr>
          <a:xfrm>
            <a:off x="6389670" y="2219526"/>
            <a:ext cx="2309245"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10595" t="6512" r="64958" b="56899"/>
          <a:stretch/>
        </p:blipFill>
        <p:spPr>
          <a:xfrm>
            <a:off x="3539169" y="2219526"/>
            <a:ext cx="2262753" cy="3657600"/>
          </a:xfrm>
          <a:prstGeom prst="rect">
            <a:avLst/>
          </a:prstGeom>
          <a:effectLst>
            <a:outerShdw blurRad="63500" sx="102000" sy="102000" algn="ctr" rotWithShape="0">
              <a:prstClr val="black">
                <a:alpha val="40000"/>
              </a:prstClr>
            </a:outerShdw>
          </a:effectLst>
        </p:spPr>
      </p:pic>
      <p:pic>
        <p:nvPicPr>
          <p:cNvPr id="3076" name="Picture 4" descr="Rainbow Sticker for iOS &amp;amp; Android | GIPHY">
            <a:extLst>
              <a:ext uri="{FF2B5EF4-FFF2-40B4-BE49-F238E27FC236}">
                <a16:creationId xmlns="" xmlns:a16="http://schemas.microsoft.com/office/drawing/2014/main" id="{D90A90CD-2A66-4F07-9348-E78EE5F099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Kooky Gook GIFs - Find &amp;amp; Share on GIPHY">
            <a:extLst>
              <a:ext uri="{FF2B5EF4-FFF2-40B4-BE49-F238E27FC236}">
                <a16:creationId xmlns="" xmlns:a16="http://schemas.microsoft.com/office/drawing/2014/main" id="{045E6EFF-1B6B-4FC1-B0BB-1868AF592B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 xmlns:a16="http://schemas.microsoft.com/office/drawing/2014/main" id="{BB848E2C-EB57-49F6-BF3B-5E1427B779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3082" name="Picture 10" descr="In Case You Care To Know Who I Is | The World of Second Chances">
            <a:extLst>
              <a:ext uri="{FF2B5EF4-FFF2-40B4-BE49-F238E27FC236}">
                <a16:creationId xmlns="" xmlns:a16="http://schemas.microsoft.com/office/drawing/2014/main" id="{0A04801D-1224-4542-9CAD-F5A7CEBE72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49435" y="0"/>
            <a:ext cx="2743200"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2" descr="A group of flowers&#10;&#10;Description automatically generated with low confidence">
            <a:extLst>
              <a:ext uri="{FF2B5EF4-FFF2-40B4-BE49-F238E27FC236}">
                <a16:creationId xmlns="" xmlns:a16="http://schemas.microsoft.com/office/drawing/2014/main" id="{9D75154C-5432-485F-B472-7BF22778BA8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 xmlns:a16="http://schemas.microsoft.com/office/drawing/2014/main" id="{6269621A-3E5A-4621-A9BF-A21D604773E6}"/>
              </a:ext>
            </a:extLst>
          </p:cNvPr>
          <p:cNvPicPr>
            <a:picLocks noChangeAspect="1"/>
          </p:cNvPicPr>
          <p:nvPr/>
        </p:nvPicPr>
        <p:blipFill>
          <a:blip r:embed="rId15"/>
          <a:stretch>
            <a:fillRect/>
          </a:stretch>
        </p:blipFill>
        <p:spPr>
          <a:xfrm>
            <a:off x="3718353" y="1278871"/>
            <a:ext cx="4755292" cy="12619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par>
                                    <p:cTn id="24" presetID="22" presetClass="entr" presetSubtype="2"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wipe(right)">
                                          <p:cBhvr>
                                            <p:cTn id="26" dur="500"/>
                                            <p:tgtEl>
                                              <p:spTgt spid="3082"/>
                                            </p:tgtEl>
                                          </p:cBhvr>
                                        </p:animEffect>
                                      </p:childTnLst>
                                    </p:cTn>
                                  </p:par>
                                </p:childTnLst>
                              </p:cTn>
                            </p:par>
                            <p:par>
                              <p:cTn id="27" fill="hold">
                                <p:stCondLst>
                                  <p:cond delay="1500"/>
                                </p:stCondLst>
                                <p:childTnLst>
                                  <p:par>
                                    <p:cTn id="28" presetID="2" presetClass="entr" presetSubtype="4" fill="hold" nodeType="afterEffect" p14:presetBounceEnd="40000">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14:bounceEnd="40000">
                                          <p:cBhvr additive="base">
                                            <p:cTn id="30"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Trò-chơi-chíu.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250"/>
                                      </p:stCondLst>
                                      <p:childTnLst>
                                        <p:set>
                                          <p:cBhvr>
                                            <p:cTn id="37" dur="1" fill="hold">
                                              <p:stCondLst>
                                                <p:cond delay="0"/>
                                              </p:stCondLst>
                                            </p:cTn>
                                            <p:tgtEl>
                                              <p:spTgt spid="3078"/>
                                            </p:tgtEl>
                                            <p:attrNameLst>
                                              <p:attrName>style.visibility</p:attrName>
                                            </p:attrNameLst>
                                          </p:cBhvr>
                                          <p:to>
                                            <p:strVal val="visible"/>
                                          </p:to>
                                        </p:set>
                                        <p:animEffect transition="in" filter="wipe(down)">
                                          <p:cBhvr>
                                            <p:cTn id="38" dur="500"/>
                                            <p:tgtEl>
                                              <p:spTgt spid="3078"/>
                                            </p:tgtEl>
                                          </p:cBhvr>
                                        </p:animEffect>
                                      </p:childTnLst>
                                    </p:cTn>
                                  </p:par>
                                  <p:par>
                                    <p:cTn id="39" presetID="22" presetClass="entr" presetSubtype="4" fill="hold" nodeType="withEffect">
                                      <p:stCondLst>
                                        <p:cond delay="25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250"/>
                                </p:stCondLst>
                                <p:childTnLst>
                                  <p:par>
                                    <p:cTn id="43" presetID="32" presetClass="emph" presetSubtype="0" repeatCount="3000" fill="hold" nodeType="afterEffect">
                                      <p:stCondLst>
                                        <p:cond delay="0"/>
                                      </p:stCondLst>
                                      <p:childTnLst>
                                        <p:animRot by="120000">
                                          <p:cBhvr>
                                            <p:cTn id="44" dur="100" fill="hold">
                                              <p:stCondLst>
                                                <p:cond delay="0"/>
                                              </p:stCondLst>
                                            </p:cTn>
                                            <p:tgtEl>
                                              <p:spTgt spid="35"/>
                                            </p:tgtEl>
                                            <p:attrNameLst>
                                              <p:attrName>r</p:attrName>
                                            </p:attrNameLst>
                                          </p:cBhvr>
                                        </p:animRot>
                                        <p:animRot by="-240000">
                                          <p:cBhvr>
                                            <p:cTn id="45" dur="200" fill="hold">
                                              <p:stCondLst>
                                                <p:cond delay="200"/>
                                              </p:stCondLst>
                                            </p:cTn>
                                            <p:tgtEl>
                                              <p:spTgt spid="35"/>
                                            </p:tgtEl>
                                            <p:attrNameLst>
                                              <p:attrName>r</p:attrName>
                                            </p:attrNameLst>
                                          </p:cBhvr>
                                        </p:animRot>
                                        <p:animRot by="240000">
                                          <p:cBhvr>
                                            <p:cTn id="46" dur="200" fill="hold">
                                              <p:stCondLst>
                                                <p:cond delay="400"/>
                                              </p:stCondLst>
                                            </p:cTn>
                                            <p:tgtEl>
                                              <p:spTgt spid="35"/>
                                            </p:tgtEl>
                                            <p:attrNameLst>
                                              <p:attrName>r</p:attrName>
                                            </p:attrNameLst>
                                          </p:cBhvr>
                                        </p:animRot>
                                        <p:animRot by="-240000">
                                          <p:cBhvr>
                                            <p:cTn id="47" dur="200" fill="hold">
                                              <p:stCondLst>
                                                <p:cond delay="600"/>
                                              </p:stCondLst>
                                            </p:cTn>
                                            <p:tgtEl>
                                              <p:spTgt spid="35"/>
                                            </p:tgtEl>
                                            <p:attrNameLst>
                                              <p:attrName>r</p:attrName>
                                            </p:attrNameLst>
                                          </p:cBhvr>
                                        </p:animRot>
                                        <p:animRot by="120000">
                                          <p:cBhvr>
                                            <p:cTn id="48" dur="200" fill="hold">
                                              <p:stCondLst>
                                                <p:cond delay="800"/>
                                              </p:stCondLst>
                                            </p:cTn>
                                            <p:tgtEl>
                                              <p:spTgt spid="35"/>
                                            </p:tgtEl>
                                            <p:attrNameLst>
                                              <p:attrName>r</p:attrName>
                                            </p:attrNameLst>
                                          </p:cBhvr>
                                        </p:animRot>
                                      </p:childTnLst>
                                    </p:cTn>
                                  </p:par>
                                  <p:par>
                                    <p:cTn id="49" presetID="32" presetClass="emph" presetSubtype="0" repeatCount="3000" fill="hold" nodeType="withEffect">
                                      <p:stCondLst>
                                        <p:cond delay="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cTn>
                                  </p:par>
                                  <p:par>
                                    <p:cTn id="55" presetID="53" presetClass="entr" presetSubtype="16"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par>
                                    <p:cTn id="24" presetID="22" presetClass="entr" presetSubtype="2"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wipe(right)">
                                          <p:cBhvr>
                                            <p:cTn id="26" dur="500"/>
                                            <p:tgtEl>
                                              <p:spTgt spid="3082"/>
                                            </p:tgtEl>
                                          </p:cBhvr>
                                        </p:animEffect>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750" fill="hold"/>
                                            <p:tgtEl>
                                              <p:spTgt spid="35"/>
                                            </p:tgtEl>
                                            <p:attrNameLst>
                                              <p:attrName>ppt_x</p:attrName>
                                            </p:attrNameLst>
                                          </p:cBhvr>
                                          <p:tavLst>
                                            <p:tav tm="0">
                                              <p:val>
                                                <p:strVal val="#ppt_x"/>
                                              </p:val>
                                            </p:tav>
                                            <p:tav tm="100000">
                                              <p:val>
                                                <p:strVal val="#ppt_x"/>
                                              </p:val>
                                            </p:tav>
                                          </p:tavLst>
                                        </p:anim>
                                        <p:anim calcmode="lin" valueType="num">
                                          <p:cBhvr additive="base">
                                            <p:cTn id="3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6" name="Trò-chơi-chíu.wav"/>
                                            </p:tgtEl>
                                          </p:cMediaNode>
                                        </p:audio>
                                      </p:sub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6" name="Trò-chơi-chíu.wav"/>
                                            </p:tgtEl>
                                          </p:cMediaNode>
                                        </p:audio>
                                      </p:subTnLst>
                                    </p:cTn>
                                  </p:par>
                                  <p:par>
                                    <p:cTn id="36" presetID="22" presetClass="entr" presetSubtype="4" fill="hold" nodeType="withEffect">
                                      <p:stCondLst>
                                        <p:cond delay="250"/>
                                      </p:stCondLst>
                                      <p:childTnLst>
                                        <p:set>
                                          <p:cBhvr>
                                            <p:cTn id="37" dur="1" fill="hold">
                                              <p:stCondLst>
                                                <p:cond delay="0"/>
                                              </p:stCondLst>
                                            </p:cTn>
                                            <p:tgtEl>
                                              <p:spTgt spid="3078"/>
                                            </p:tgtEl>
                                            <p:attrNameLst>
                                              <p:attrName>style.visibility</p:attrName>
                                            </p:attrNameLst>
                                          </p:cBhvr>
                                          <p:to>
                                            <p:strVal val="visible"/>
                                          </p:to>
                                        </p:set>
                                        <p:animEffect transition="in" filter="wipe(down)">
                                          <p:cBhvr>
                                            <p:cTn id="38" dur="500"/>
                                            <p:tgtEl>
                                              <p:spTgt spid="3078"/>
                                            </p:tgtEl>
                                          </p:cBhvr>
                                        </p:animEffect>
                                      </p:childTnLst>
                                    </p:cTn>
                                  </p:par>
                                  <p:par>
                                    <p:cTn id="39" presetID="22" presetClass="entr" presetSubtype="4" fill="hold" nodeType="withEffect">
                                      <p:stCondLst>
                                        <p:cond delay="25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250"/>
                                </p:stCondLst>
                                <p:childTnLst>
                                  <p:par>
                                    <p:cTn id="43" presetID="32" presetClass="emph" presetSubtype="0" repeatCount="3000" fill="hold" nodeType="afterEffect">
                                      <p:stCondLst>
                                        <p:cond delay="0"/>
                                      </p:stCondLst>
                                      <p:childTnLst>
                                        <p:animRot by="120000">
                                          <p:cBhvr>
                                            <p:cTn id="44" dur="100" fill="hold">
                                              <p:stCondLst>
                                                <p:cond delay="0"/>
                                              </p:stCondLst>
                                            </p:cTn>
                                            <p:tgtEl>
                                              <p:spTgt spid="35"/>
                                            </p:tgtEl>
                                            <p:attrNameLst>
                                              <p:attrName>r</p:attrName>
                                            </p:attrNameLst>
                                          </p:cBhvr>
                                        </p:animRot>
                                        <p:animRot by="-240000">
                                          <p:cBhvr>
                                            <p:cTn id="45" dur="200" fill="hold">
                                              <p:stCondLst>
                                                <p:cond delay="200"/>
                                              </p:stCondLst>
                                            </p:cTn>
                                            <p:tgtEl>
                                              <p:spTgt spid="35"/>
                                            </p:tgtEl>
                                            <p:attrNameLst>
                                              <p:attrName>r</p:attrName>
                                            </p:attrNameLst>
                                          </p:cBhvr>
                                        </p:animRot>
                                        <p:animRot by="240000">
                                          <p:cBhvr>
                                            <p:cTn id="46" dur="200" fill="hold">
                                              <p:stCondLst>
                                                <p:cond delay="400"/>
                                              </p:stCondLst>
                                            </p:cTn>
                                            <p:tgtEl>
                                              <p:spTgt spid="35"/>
                                            </p:tgtEl>
                                            <p:attrNameLst>
                                              <p:attrName>r</p:attrName>
                                            </p:attrNameLst>
                                          </p:cBhvr>
                                        </p:animRot>
                                        <p:animRot by="-240000">
                                          <p:cBhvr>
                                            <p:cTn id="47" dur="200" fill="hold">
                                              <p:stCondLst>
                                                <p:cond delay="600"/>
                                              </p:stCondLst>
                                            </p:cTn>
                                            <p:tgtEl>
                                              <p:spTgt spid="35"/>
                                            </p:tgtEl>
                                            <p:attrNameLst>
                                              <p:attrName>r</p:attrName>
                                            </p:attrNameLst>
                                          </p:cBhvr>
                                        </p:animRot>
                                        <p:animRot by="120000">
                                          <p:cBhvr>
                                            <p:cTn id="48" dur="200" fill="hold">
                                              <p:stCondLst>
                                                <p:cond delay="800"/>
                                              </p:stCondLst>
                                            </p:cTn>
                                            <p:tgtEl>
                                              <p:spTgt spid="35"/>
                                            </p:tgtEl>
                                            <p:attrNameLst>
                                              <p:attrName>r</p:attrName>
                                            </p:attrNameLst>
                                          </p:cBhvr>
                                        </p:animRot>
                                      </p:childTnLst>
                                    </p:cTn>
                                  </p:par>
                                  <p:par>
                                    <p:cTn id="49" presetID="32" presetClass="emph" presetSubtype="0" repeatCount="3000" fill="hold" nodeType="withEffect">
                                      <p:stCondLst>
                                        <p:cond delay="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cTn>
                                  </p:par>
                                  <p:par>
                                    <p:cTn id="55" presetID="53" presetClass="entr" presetSubtype="16"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a:extLst>
              <a:ext uri="{FF2B5EF4-FFF2-40B4-BE49-F238E27FC236}">
                <a16:creationId xmlns=""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 xmlns:a16="http://schemas.microsoft.com/office/drawing/2014/main" id="{9D75154C-5432-485F-B472-7BF22778BA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 xmlns:a16="http://schemas.microsoft.com/office/drawing/2014/main" id="{0BD33E40-6D27-4EE5-9E1A-01A1CA91301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 xmlns:a16="http://schemas.microsoft.com/office/drawing/2014/main" id="{5827F7EA-9D63-4D5D-9216-D223AD888DA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pic>
        <p:nvPicPr>
          <p:cNvPr id="10" name="Picture 9">
            <a:extLst>
              <a:ext uri="{FF2B5EF4-FFF2-40B4-BE49-F238E27FC236}">
                <a16:creationId xmlns="" xmlns:a16="http://schemas.microsoft.com/office/drawing/2014/main" id="{54FCE1AB-9002-43F8-84E7-120F613E73A8}"/>
              </a:ext>
            </a:extLst>
          </p:cNvPr>
          <p:cNvPicPr>
            <a:picLocks noChangeAspect="1"/>
          </p:cNvPicPr>
          <p:nvPr/>
        </p:nvPicPr>
        <p:blipFill>
          <a:blip r:embed="rId14"/>
          <a:stretch>
            <a:fillRect/>
          </a:stretch>
        </p:blipFill>
        <p:spPr>
          <a:xfrm>
            <a:off x="3987392" y="1087368"/>
            <a:ext cx="4176122" cy="1268078"/>
          </a:xfrm>
          <a:prstGeom prst="rect">
            <a:avLst/>
          </a:prstGeom>
        </p:spPr>
      </p:pic>
    </p:spTree>
    <p:extLst>
      <p:ext uri="{BB962C8B-B14F-4D97-AF65-F5344CB8AC3E}">
        <p14:creationId xmlns:p14="http://schemas.microsoft.com/office/powerpoint/2010/main" val="86354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5"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750" fill="hold"/>
                                            <p:tgtEl>
                                              <p:spTgt spid="33"/>
                                            </p:tgtEl>
                                            <p:attrNameLst>
                                              <p:attrName>ppt_x</p:attrName>
                                            </p:attrNameLst>
                                          </p:cBhvr>
                                          <p:tavLst>
                                            <p:tav tm="0">
                                              <p:val>
                                                <p:strVal val="#ppt_x"/>
                                              </p:val>
                                            </p:tav>
                                            <p:tav tm="100000">
                                              <p:val>
                                                <p:strVal val="#ppt_x"/>
                                              </p:val>
                                            </p:tav>
                                          </p:tavLst>
                                        </p:anim>
                                        <p:anim calcmode="lin" valueType="num">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5"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646" y="171450"/>
            <a:ext cx="10860708" cy="64198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5" name="Picture 4">
            <a:extLst>
              <a:ext uri="{FF2B5EF4-FFF2-40B4-BE49-F238E27FC236}">
                <a16:creationId xmlns="" xmlns:a16="http://schemas.microsoft.com/office/drawing/2014/main" id="{14B9BDFF-3851-4FF9-8967-C3A2AC46E62B}"/>
              </a:ext>
            </a:extLst>
          </p:cNvPr>
          <p:cNvPicPr>
            <a:picLocks noChangeAspect="1"/>
          </p:cNvPicPr>
          <p:nvPr/>
        </p:nvPicPr>
        <p:blipFill>
          <a:blip r:embed="rId4"/>
          <a:stretch>
            <a:fillRect/>
          </a:stretch>
        </p:blipFill>
        <p:spPr>
          <a:xfrm>
            <a:off x="752509" y="294826"/>
            <a:ext cx="4343400" cy="2705100"/>
          </a:xfrm>
          <a:prstGeom prst="rect">
            <a:avLst/>
          </a:prstGeom>
        </p:spPr>
      </p:pic>
      <p:grpSp>
        <p:nvGrpSpPr>
          <p:cNvPr id="13" name="Group 12">
            <a:extLst>
              <a:ext uri="{FF2B5EF4-FFF2-40B4-BE49-F238E27FC236}">
                <a16:creationId xmlns="" xmlns:a16="http://schemas.microsoft.com/office/drawing/2014/main" id="{B7E8A516-5F50-4888-9312-7026E07DDD85}"/>
              </a:ext>
            </a:extLst>
          </p:cNvPr>
          <p:cNvGrpSpPr/>
          <p:nvPr/>
        </p:nvGrpSpPr>
        <p:grpSpPr>
          <a:xfrm>
            <a:off x="5381625" y="609600"/>
            <a:ext cx="5581650" cy="2018559"/>
            <a:chOff x="5381625" y="609600"/>
            <a:chExt cx="5581650" cy="2018559"/>
          </a:xfrm>
        </p:grpSpPr>
        <p:sp>
          <p:nvSpPr>
            <p:cNvPr id="12" name="Rectangle: Rounded Corners 11">
              <a:extLst>
                <a:ext uri="{FF2B5EF4-FFF2-40B4-BE49-F238E27FC236}">
                  <a16:creationId xmlns="" xmlns:a16="http://schemas.microsoft.com/office/drawing/2014/main" id="{4898E856-C8CB-4AA5-AF30-4C80BD41C6DD}"/>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4" name="TextBox 23">
              <a:extLst>
                <a:ext uri="{FF2B5EF4-FFF2-40B4-BE49-F238E27FC236}">
                  <a16:creationId xmlns="" xmlns:a16="http://schemas.microsoft.com/office/drawing/2014/main" id="{9BA39642-0AC4-4A20-8B29-E4AFF8675896}"/>
                </a:ext>
              </a:extLst>
            </p:cNvPr>
            <p:cNvSpPr txBox="1"/>
            <p:nvPr/>
          </p:nvSpPr>
          <p:spPr>
            <a:xfrm>
              <a:off x="5495925" y="774108"/>
              <a:ext cx="5143500" cy="1815882"/>
            </a:xfrm>
            <a:prstGeom prst="rect">
              <a:avLst/>
            </a:prstGeom>
            <a:noFill/>
          </p:spPr>
          <p:txBody>
            <a:bodyPr wrap="square" rtlCol="0">
              <a:spAutoFit/>
            </a:bodyPr>
            <a:lstStyle/>
            <a:p>
              <a:pPr algn="just"/>
              <a:r>
                <a:rPr lang="en-US" sz="28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tàu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du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lịch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dắt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tay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kéo</a:t>
              </a:r>
              <a:r>
                <a:rPr lang="en-US" sz="2800" dirty="0">
                  <a:latin typeface="Arial-Rounded" panose="020B0500000000000000" pitchFamily="34" charset="0"/>
                  <a:ea typeface="Arial-Rounded" panose="020B0500000000000000" pitchFamily="34" charset="0"/>
                  <a:cs typeface="Arial-Rounded" panose="020B0500000000000000" pitchFamily="34" charset="0"/>
                </a:rPr>
                <a:t> vali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đựng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sau</a:t>
              </a:r>
              <a:r>
                <a:rPr lang="en-US" sz="2800" dirty="0">
                  <a:latin typeface="Arial-Rounded" panose="020B0500000000000000" pitchFamily="34" charset="0"/>
                  <a:ea typeface="Arial-Rounded" panose="020B0500000000000000" pitchFamily="34" charset="0"/>
                  <a:cs typeface="Arial-Rounded" panose="020B0500000000000000" pitchFamily="34" charset="0"/>
                </a:rPr>
                <a:t>. Ai </a:t>
              </a:r>
              <a:r>
                <a:rPr lang="en-US" sz="28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hứng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14">
            <a:extLst>
              <a:ext uri="{FF2B5EF4-FFF2-40B4-BE49-F238E27FC236}">
                <a16:creationId xmlns="" xmlns:a16="http://schemas.microsoft.com/office/drawing/2014/main" id="{49183D4C-C7EE-4663-BDF7-CC44CA412350}"/>
              </a:ext>
            </a:extLst>
          </p:cNvPr>
          <p:cNvPicPr>
            <a:picLocks noChangeAspect="1"/>
          </p:cNvPicPr>
          <p:nvPr/>
        </p:nvPicPr>
        <p:blipFill>
          <a:blip r:embed="rId5"/>
          <a:stretch>
            <a:fillRect/>
          </a:stretch>
        </p:blipFill>
        <p:spPr>
          <a:xfrm>
            <a:off x="943009" y="3395437"/>
            <a:ext cx="4152900" cy="2647950"/>
          </a:xfrm>
          <a:prstGeom prst="rect">
            <a:avLst/>
          </a:prstGeom>
        </p:spPr>
      </p:pic>
      <p:grpSp>
        <p:nvGrpSpPr>
          <p:cNvPr id="25" name="Group 24">
            <a:extLst>
              <a:ext uri="{FF2B5EF4-FFF2-40B4-BE49-F238E27FC236}">
                <a16:creationId xmlns="" xmlns:a16="http://schemas.microsoft.com/office/drawing/2014/main" id="{BD951CE6-C19A-4ACD-A16E-E54EA7C2D3E9}"/>
              </a:ext>
            </a:extLst>
          </p:cNvPr>
          <p:cNvGrpSpPr/>
          <p:nvPr/>
        </p:nvGrpSpPr>
        <p:grpSpPr>
          <a:xfrm>
            <a:off x="5562600" y="3559272"/>
            <a:ext cx="5581650" cy="2018559"/>
            <a:chOff x="5381625" y="609600"/>
            <a:chExt cx="5581650" cy="2018559"/>
          </a:xfrm>
        </p:grpSpPr>
        <p:sp>
          <p:nvSpPr>
            <p:cNvPr id="26" name="Rectangle: Rounded Corners 25">
              <a:extLst>
                <a:ext uri="{FF2B5EF4-FFF2-40B4-BE49-F238E27FC236}">
                  <a16:creationId xmlns="" xmlns:a16="http://schemas.microsoft.com/office/drawing/2014/main" id="{55182F5E-75A9-4E34-837D-0B9537A4BB21}"/>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C1ADBACA-2034-4A88-874F-5D47A41A80F7}"/>
                </a:ext>
              </a:extLst>
            </p:cNvPr>
            <p:cNvSpPr txBox="1"/>
            <p:nvPr/>
          </p:nvSpPr>
          <p:spPr>
            <a:xfrm>
              <a:off x="5495925" y="774108"/>
              <a:ext cx="5143500" cy="1384995"/>
            </a:xfrm>
            <a:prstGeom prst="rect">
              <a:avLst/>
            </a:prstGeom>
            <a:noFill/>
          </p:spPr>
          <p:txBody>
            <a:bodyPr wrap="square" rtlCol="0">
              <a:spAutoFit/>
            </a:bodyPr>
            <a:lstStyle/>
            <a:p>
              <a:pPr algn="just"/>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đá</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xây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đài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15863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646" y="171450"/>
            <a:ext cx="10860708" cy="64198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5" name="Picture 4">
            <a:extLst>
              <a:ext uri="{FF2B5EF4-FFF2-40B4-BE49-F238E27FC236}">
                <a16:creationId xmlns="" xmlns:a16="http://schemas.microsoft.com/office/drawing/2014/main" id="{14B9BDFF-3851-4FF9-8967-C3A2AC46E6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151" y="294826"/>
            <a:ext cx="4226115" cy="2705100"/>
          </a:xfrm>
          <a:prstGeom prst="rect">
            <a:avLst/>
          </a:prstGeom>
        </p:spPr>
      </p:pic>
      <p:grpSp>
        <p:nvGrpSpPr>
          <p:cNvPr id="13" name="Group 12">
            <a:extLst>
              <a:ext uri="{FF2B5EF4-FFF2-40B4-BE49-F238E27FC236}">
                <a16:creationId xmlns="" xmlns:a16="http://schemas.microsoft.com/office/drawing/2014/main" id="{B7E8A516-5F50-4888-9312-7026E07DDD85}"/>
              </a:ext>
            </a:extLst>
          </p:cNvPr>
          <p:cNvGrpSpPr/>
          <p:nvPr/>
        </p:nvGrpSpPr>
        <p:grpSpPr>
          <a:xfrm>
            <a:off x="5381625" y="609600"/>
            <a:ext cx="5581650" cy="2018559"/>
            <a:chOff x="5381625" y="609600"/>
            <a:chExt cx="5581650" cy="2018559"/>
          </a:xfrm>
        </p:grpSpPr>
        <p:sp>
          <p:nvSpPr>
            <p:cNvPr id="12" name="Rectangle: Rounded Corners 11">
              <a:extLst>
                <a:ext uri="{FF2B5EF4-FFF2-40B4-BE49-F238E27FC236}">
                  <a16:creationId xmlns="" xmlns:a16="http://schemas.microsoft.com/office/drawing/2014/main" id="{4898E856-C8CB-4AA5-AF30-4C80BD41C6DD}"/>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 xmlns:a16="http://schemas.microsoft.com/office/drawing/2014/main" id="{9BA39642-0AC4-4A20-8B29-E4AFF8675896}"/>
                </a:ext>
              </a:extLst>
            </p:cNvPr>
            <p:cNvSpPr txBox="1"/>
            <p:nvPr/>
          </p:nvSpPr>
          <p:spPr>
            <a:xfrm>
              <a:off x="5486400" y="710938"/>
              <a:ext cx="514350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chuyền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5" name="Picture 14">
            <a:extLst>
              <a:ext uri="{FF2B5EF4-FFF2-40B4-BE49-F238E27FC236}">
                <a16:creationId xmlns="" xmlns:a16="http://schemas.microsoft.com/office/drawing/2014/main" id="{49183D4C-C7EE-4663-BDF7-CC44CA4123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3009" y="3405262"/>
            <a:ext cx="4152900" cy="2628299"/>
          </a:xfrm>
          <a:prstGeom prst="rect">
            <a:avLst/>
          </a:prstGeom>
        </p:spPr>
      </p:pic>
      <p:grpSp>
        <p:nvGrpSpPr>
          <p:cNvPr id="25" name="Group 24">
            <a:extLst>
              <a:ext uri="{FF2B5EF4-FFF2-40B4-BE49-F238E27FC236}">
                <a16:creationId xmlns="" xmlns:a16="http://schemas.microsoft.com/office/drawing/2014/main" id="{BD951CE6-C19A-4ACD-A16E-E54EA7C2D3E9}"/>
              </a:ext>
            </a:extLst>
          </p:cNvPr>
          <p:cNvGrpSpPr/>
          <p:nvPr/>
        </p:nvGrpSpPr>
        <p:grpSpPr>
          <a:xfrm>
            <a:off x="5562600" y="3559272"/>
            <a:ext cx="5581650" cy="2018559"/>
            <a:chOff x="5381625" y="609600"/>
            <a:chExt cx="5581650" cy="2018559"/>
          </a:xfrm>
        </p:grpSpPr>
        <p:sp>
          <p:nvSpPr>
            <p:cNvPr id="26" name="Rectangle: Rounded Corners 25">
              <a:extLst>
                <a:ext uri="{FF2B5EF4-FFF2-40B4-BE49-F238E27FC236}">
                  <a16:creationId xmlns="" xmlns:a16="http://schemas.microsoft.com/office/drawing/2014/main" id="{55182F5E-75A9-4E34-837D-0B9537A4BB21}"/>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a:extLst>
                <a:ext uri="{FF2B5EF4-FFF2-40B4-BE49-F238E27FC236}">
                  <a16:creationId xmlns="" xmlns:a16="http://schemas.microsoft.com/office/drawing/2014/main" id="{C1ADBACA-2034-4A88-874F-5D47A41A80F7}"/>
                </a:ext>
              </a:extLst>
            </p:cNvPr>
            <p:cNvSpPr txBox="1"/>
            <p:nvPr/>
          </p:nvSpPr>
          <p:spPr>
            <a:xfrm>
              <a:off x="5495925" y="774108"/>
              <a:ext cx="518160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dắt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92038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Nunito black" pitchFamily="2" charset="0"/>
                <a:ea typeface="微软雅黑" panose="020B0503020204020204" pitchFamily="34" charset="-122"/>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Nunito black" pitchFamily="2" charset="0"/>
                <a:ea typeface="微软雅黑" panose="020B0503020204020204" pitchFamily="34" charset="-122"/>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 xmlns:a16="http://schemas.microsoft.com/office/drawing/2014/main" id="{4BC6FEFF-BE8B-4B16-8AAF-BFFA479EDFA2}"/>
              </a:ext>
            </a:extLst>
          </p:cNvPr>
          <p:cNvSpPr txBox="1"/>
          <p:nvPr/>
        </p:nvSpPr>
        <p:spPr>
          <a:xfrm>
            <a:off x="2295602" y="2613007"/>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C5CD"/>
                </a:solidFill>
                <a:effectLst/>
                <a:uLnTx/>
                <a:uFillTx/>
                <a:latin typeface="Nunito black" pitchFamily="2" charset="0"/>
              </a:rPr>
              <a:t>NHÀ VĂN NHÍ</a:t>
            </a:r>
          </a:p>
        </p:txBody>
      </p:sp>
      <p:sp>
        <p:nvSpPr>
          <p:cNvPr id="12" name="TextBox 11">
            <a:extLst>
              <a:ext uri="{FF2B5EF4-FFF2-40B4-BE49-F238E27FC236}">
                <a16:creationId xmlns="" xmlns:a16="http://schemas.microsoft.com/office/drawing/2014/main" id="{5996480F-EC8F-4F35-92D9-0659063B3CE3}"/>
              </a:ext>
            </a:extLst>
          </p:cNvPr>
          <p:cNvSpPr txBox="1"/>
          <p:nvPr/>
        </p:nvSpPr>
        <p:spPr>
          <a:xfrm>
            <a:off x="2344122" y="2559133"/>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Nunito black" pitchFamily="2" charset="0"/>
              </a:rPr>
              <a:t>NHÀ VĂN NHÍ</a:t>
            </a:r>
          </a:p>
        </p:txBody>
      </p:sp>
      <p:pic>
        <p:nvPicPr>
          <p:cNvPr id="10" name="Picture 9" descr="A picture containing doll, toy&#10;&#10;Description automatically generated">
            <a:extLst>
              <a:ext uri="{FF2B5EF4-FFF2-40B4-BE49-F238E27FC236}">
                <a16:creationId xmlns="" xmlns:a16="http://schemas.microsoft.com/office/drawing/2014/main"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 xmlns:a16="http://schemas.microsoft.com/office/drawing/2014/main" id="{EB1084DC-12DA-496E-A11C-87699401DB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extLst>
      <p:ext uri="{BB962C8B-B14F-4D97-AF65-F5344CB8AC3E}">
        <p14:creationId xmlns:p14="http://schemas.microsoft.com/office/powerpoint/2010/main" val="159672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75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75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rgbClr val="000000"/>
      </a:dk1>
      <a:lt1>
        <a:srgbClr val="FFFFFF"/>
      </a:lt1>
      <a:dk2>
        <a:srgbClr val="768395"/>
      </a:dk2>
      <a:lt2>
        <a:srgbClr val="F0F0F0"/>
      </a:lt2>
      <a:accent1>
        <a:srgbClr val="ED6870"/>
      </a:accent1>
      <a:accent2>
        <a:srgbClr val="ED5257"/>
      </a:accent2>
      <a:accent3>
        <a:srgbClr val="F38C8F"/>
      </a:accent3>
      <a:accent4>
        <a:srgbClr val="F9CCCF"/>
      </a:accent4>
      <a:accent5>
        <a:srgbClr val="F38C8F"/>
      </a:accent5>
      <a:accent6>
        <a:srgbClr val="F9C5C7"/>
      </a:accent6>
      <a:hlink>
        <a:srgbClr val="ED6870"/>
      </a:hlink>
      <a:folHlink>
        <a:srgbClr val="ED5257"/>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517</Words>
  <Application>Microsoft Office PowerPoint</Application>
  <PresentationFormat>Widescreen</PresentationFormat>
  <Paragraphs>55</Paragraphs>
  <Slides>18</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Arial-Rounded</vt:lpstr>
      <vt:lpstr>等线</vt:lpstr>
      <vt:lpstr>SVN-Sign Painter House Script</vt:lpstr>
      <vt:lpstr>Nunito black</vt:lpstr>
      <vt:lpstr>Calibri</vt:lpstr>
      <vt:lpstr>Times New Roman</vt:lpstr>
      <vt:lpstr>杨任东竹石体-Medium</vt:lpstr>
      <vt:lpstr>Arial</vt:lpstr>
      <vt:lpstr>微软雅黑</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 10</cp:lastModifiedBy>
  <cp:revision>24</cp:revision>
  <dcterms:created xsi:type="dcterms:W3CDTF">2022-06-11T00:25:14Z</dcterms:created>
  <dcterms:modified xsi:type="dcterms:W3CDTF">2023-09-27T16:17:55Z</dcterms:modified>
</cp:coreProperties>
</file>