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1" r:id="rId4"/>
    <p:sldMasterId id="2147483713" r:id="rId5"/>
    <p:sldMasterId id="2147483718" r:id="rId6"/>
    <p:sldMasterId id="2147483730" r:id="rId7"/>
    <p:sldMasterId id="2147483742" r:id="rId8"/>
  </p:sldMasterIdLst>
  <p:notesMasterIdLst>
    <p:notesMasterId r:id="rId37"/>
  </p:notesMasterIdLst>
  <p:sldIdLst>
    <p:sldId id="294" r:id="rId9"/>
    <p:sldId id="875" r:id="rId10"/>
    <p:sldId id="874" r:id="rId11"/>
    <p:sldId id="872" r:id="rId12"/>
    <p:sldId id="293" r:id="rId13"/>
    <p:sldId id="868" r:id="rId14"/>
    <p:sldId id="257" r:id="rId15"/>
    <p:sldId id="836" r:id="rId16"/>
    <p:sldId id="881" r:id="rId17"/>
    <p:sldId id="882" r:id="rId18"/>
    <p:sldId id="837" r:id="rId19"/>
    <p:sldId id="879" r:id="rId20"/>
    <p:sldId id="880" r:id="rId21"/>
    <p:sldId id="845" r:id="rId22"/>
    <p:sldId id="865" r:id="rId23"/>
    <p:sldId id="849" r:id="rId24"/>
    <p:sldId id="854" r:id="rId25"/>
    <p:sldId id="851" r:id="rId26"/>
    <p:sldId id="850" r:id="rId27"/>
    <p:sldId id="886" r:id="rId28"/>
    <p:sldId id="878" r:id="rId29"/>
    <p:sldId id="885" r:id="rId30"/>
    <p:sldId id="883" r:id="rId31"/>
    <p:sldId id="884" r:id="rId32"/>
    <p:sldId id="860" r:id="rId33"/>
    <p:sldId id="857" r:id="rId34"/>
    <p:sldId id="877" r:id="rId35"/>
    <p:sldId id="86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640" autoAdjust="0"/>
  </p:normalViewPr>
  <p:slideViewPr>
    <p:cSldViewPr snapToGrid="0">
      <p:cViewPr varScale="1">
        <p:scale>
          <a:sx n="49" d="100"/>
          <a:sy n="49" d="100"/>
        </p:scale>
        <p:origin x="-5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9B5EF-1A75-4DBA-A7EA-813C5893B795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344687-A1B6-4B0C-98F3-EDFF38DCC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7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0BFA5F-D1D2-4422-9CB0-061FCF5C3CD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71236F-037A-4A51-8F9B-DF12F2EEFDF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3791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0BFA5F-D1D2-4422-9CB0-061FCF5C3CD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4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1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8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978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53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921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41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68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2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12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8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7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1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88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88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64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37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88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6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15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6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1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44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64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12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09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1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5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17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1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7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5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1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56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404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36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15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7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21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33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54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17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21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069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752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835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8098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2120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61217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5886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642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421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21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9737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76851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5911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5916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54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29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44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482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10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6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805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96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009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483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72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8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23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7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369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0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14/09/2022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4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2022/9/14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664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81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3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8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15.gi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1.png"/><Relationship Id="rId7" Type="http://schemas.microsoft.com/office/2007/relationships/hdphoto" Target="../media/hdphoto7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openxmlformats.org/officeDocument/2006/relationships/image" Target="../media/image15.gif"/><Relationship Id="rId9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43.xml"/><Relationship Id="rId7" Type="http://schemas.openxmlformats.org/officeDocument/2006/relationships/audio" Target="../media/audio8.wav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image" Target="../media/image58.png"/><Relationship Id="rId5" Type="http://schemas.openxmlformats.org/officeDocument/2006/relationships/image" Target="../media/image20.png"/><Relationship Id="rId10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6.png"/><Relationship Id="rId3" Type="http://schemas.openxmlformats.org/officeDocument/2006/relationships/image" Target="../media/image1.png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audio" Target="../media/audio9.wav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8.wav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audio" Target="../media/audio8.wav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audio" Target="../media/audio10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6.jp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6.jp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xmlns="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xmlns="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xmlns="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xmlns="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xmlns="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xmlns="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xmlns="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杨任东竹石体-Medium" panose="020000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0" name="Bong bóng Ý nghĩ: Hình đám mây 1">
            <a:extLst>
              <a:ext uri="{FF2B5EF4-FFF2-40B4-BE49-F238E27FC236}">
                <a16:creationId xmlns:a16="http://schemas.microsoft.com/office/drawing/2014/main" xmlns="" id="{C2E042BF-7488-4326-9072-51BF06E2D533}"/>
              </a:ext>
            </a:extLst>
          </p:cNvPr>
          <p:cNvSpPr/>
          <p:nvPr/>
        </p:nvSpPr>
        <p:spPr>
          <a:xfrm>
            <a:off x="613871" y="649995"/>
            <a:ext cx="9556215" cy="131100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Nếu thêm 1 tầng có 3 chậu hoa nữa thì ta có phép nhân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4">
                <a:extLst>
                  <a:ext uri="{FF2B5EF4-FFF2-40B4-BE49-F238E27FC236}">
                    <a16:creationId xmlns:a16="http://schemas.microsoft.com/office/drawing/2014/main" xmlns="" id="{7BA28DB2-9E90-4431-9DEC-3ED07628A37A}"/>
                  </a:ext>
                </a:extLst>
              </p:cNvPr>
              <p:cNvSpPr txBox="1"/>
              <p:nvPr/>
            </p:nvSpPr>
            <p:spPr>
              <a:xfrm>
                <a:off x="1381126" y="2500314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4">
                <a:extLst>
                  <a:ext uri="{FF2B5EF4-FFF2-40B4-BE49-F238E27FC236}">
                    <a16:creationId xmlns:a16="http://schemas.microsoft.com/office/drawing/2014/main" id="{7BA28DB2-9E90-4431-9DEC-3ED07628A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26" y="2500314"/>
                <a:ext cx="1267655" cy="5744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xmlns="" id="{868D4171-8446-4398-B626-6F13BAA0B054}"/>
                  </a:ext>
                </a:extLst>
              </p:cNvPr>
              <p:cNvSpPr txBox="1"/>
              <p:nvPr/>
            </p:nvSpPr>
            <p:spPr>
              <a:xfrm>
                <a:off x="2574873" y="2500314"/>
                <a:ext cx="4686219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𝟏𝟐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Hộp Văn bản 5">
                <a:extLst>
                  <a:ext uri="{FF2B5EF4-FFF2-40B4-BE49-F238E27FC236}">
                    <a16:creationId xmlns:a16="http://schemas.microsoft.com/office/drawing/2014/main" id="{868D4171-8446-4398-B626-6F13BAA0B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873" y="2500314"/>
                <a:ext cx="4686219" cy="5744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Bong bóng Ý nghĩ: Hình đám mây 6">
            <a:extLst>
              <a:ext uri="{FF2B5EF4-FFF2-40B4-BE49-F238E27FC236}">
                <a16:creationId xmlns:a16="http://schemas.microsoft.com/office/drawing/2014/main" xmlns="" id="{48480AC7-20C6-4E7B-A69F-A6E3823D1274}"/>
              </a:ext>
            </a:extLst>
          </p:cNvPr>
          <p:cNvSpPr/>
          <p:nvPr/>
        </p:nvSpPr>
        <p:spPr>
          <a:xfrm>
            <a:off x="1080753" y="3373870"/>
            <a:ext cx="8603074" cy="14294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Nếu tiếp tục thêm 1 tầng có 3 chậu hoa nữa thì sao?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8">
                <a:extLst>
                  <a:ext uri="{FF2B5EF4-FFF2-40B4-BE49-F238E27FC236}">
                    <a16:creationId xmlns:a16="http://schemas.microsoft.com/office/drawing/2014/main" xmlns="" id="{4504DA0A-9C74-4CBC-B051-734C8AFB8FEC}"/>
                  </a:ext>
                </a:extLst>
              </p:cNvPr>
              <p:cNvSpPr txBox="1"/>
              <p:nvPr/>
            </p:nvSpPr>
            <p:spPr>
              <a:xfrm>
                <a:off x="2131293" y="5374455"/>
                <a:ext cx="126765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Hộp Văn bản 8">
                <a:extLst>
                  <a:ext uri="{FF2B5EF4-FFF2-40B4-BE49-F238E27FC236}">
                    <a16:creationId xmlns:a16="http://schemas.microsoft.com/office/drawing/2014/main" id="{4504DA0A-9C74-4CBC-B051-734C8AFB8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93" y="5374455"/>
                <a:ext cx="1267655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9">
                <a:extLst>
                  <a:ext uri="{FF2B5EF4-FFF2-40B4-BE49-F238E27FC236}">
                    <a16:creationId xmlns:a16="http://schemas.microsoft.com/office/drawing/2014/main" xmlns="" id="{7E06BBBA-D4EF-4823-9367-9F7B16C2CB29}"/>
                  </a:ext>
                </a:extLst>
              </p:cNvPr>
              <p:cNvSpPr txBox="1"/>
              <p:nvPr/>
            </p:nvSpPr>
            <p:spPr>
              <a:xfrm>
                <a:off x="3370258" y="5374455"/>
                <a:ext cx="5543505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𝟏𝟓</m:t>
                      </m:r>
                    </m:oMath>
                  </m:oMathPara>
                </a14:m>
                <a:endParaRPr lang="en-US" sz="3733" b="1" kern="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Hộp Văn bản 9">
                <a:extLst>
                  <a:ext uri="{FF2B5EF4-FFF2-40B4-BE49-F238E27FC236}">
                    <a16:creationId xmlns:a16="http://schemas.microsoft.com/office/drawing/2014/main" id="{7E06BBBA-D4EF-4823-9367-9F7B16C2C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258" y="5374455"/>
                <a:ext cx="5543505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DB07A43F-3F8D-4BBB-9EC6-1097E2228A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31096" y="1945913"/>
            <a:ext cx="1682196" cy="17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07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FFD021-E4C7-4287-93CF-E3FF295A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" y="595312"/>
            <a:ext cx="9991725" cy="866775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E70621B-02BB-43DF-BF4D-4D54E9782114}"/>
              </a:ext>
            </a:extLst>
          </p:cNvPr>
          <p:cNvSpPr/>
          <p:nvPr/>
        </p:nvSpPr>
        <p:spPr>
          <a:xfrm>
            <a:off x="695324" y="1876425"/>
            <a:ext cx="6353175" cy="13906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0D587A4-2DC2-4571-A304-2CA79870C380}"/>
              </a:ext>
            </a:extLst>
          </p:cNvPr>
          <p:cNvGrpSpPr/>
          <p:nvPr/>
        </p:nvGrpSpPr>
        <p:grpSpPr>
          <a:xfrm>
            <a:off x="904875" y="2028825"/>
            <a:ext cx="1571625" cy="542925"/>
            <a:chOff x="971550" y="1647825"/>
            <a:chExt cx="1571625" cy="5429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8FB3E07-DF84-41F0-A83E-876084E34152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E11D86C3-00DC-4EFF-8A4D-3A7094251C4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0A594962-4147-4D74-B888-816F1E4AC6D3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2C6BFC6-5548-4241-9958-2153DA3A8A2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56D4006-66E2-49DC-A1B6-4509AD8C3B6F}"/>
              </a:ext>
            </a:extLst>
          </p:cNvPr>
          <p:cNvSpPr txBox="1"/>
          <p:nvPr/>
        </p:nvSpPr>
        <p:spPr>
          <a:xfrm>
            <a:off x="847725" y="265747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C27B317-F860-4264-9F1B-FE7AB616A83E}"/>
              </a:ext>
            </a:extLst>
          </p:cNvPr>
          <p:cNvSpPr txBox="1"/>
          <p:nvPr/>
        </p:nvSpPr>
        <p:spPr>
          <a:xfrm>
            <a:off x="4581525" y="196215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1 = 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85E21184-57A4-4195-97AA-C488F9FFC02F}"/>
              </a:ext>
            </a:extLst>
          </p:cNvPr>
          <p:cNvSpPr/>
          <p:nvPr/>
        </p:nvSpPr>
        <p:spPr>
          <a:xfrm>
            <a:off x="638174" y="3562349"/>
            <a:ext cx="6353175" cy="26860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0201B8B-AD24-4DD5-B159-8E2D8FBFE7A1}"/>
              </a:ext>
            </a:extLst>
          </p:cNvPr>
          <p:cNvGrpSpPr/>
          <p:nvPr/>
        </p:nvGrpSpPr>
        <p:grpSpPr>
          <a:xfrm>
            <a:off x="904875" y="3771900"/>
            <a:ext cx="1571625" cy="542925"/>
            <a:chOff x="971550" y="1647825"/>
            <a:chExt cx="1571625" cy="54292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5061285-6218-4AF6-A2CD-5E34F1E410B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6C5B1F4A-4E80-4679-91B8-CAD68C1E23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F092E275-9BC5-44B1-8389-606DDA685A2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B2E876AE-5EA4-40D9-9695-828FA80037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23EC0D6-A01E-4134-A7FF-09488B368168}"/>
              </a:ext>
            </a:extLst>
          </p:cNvPr>
          <p:cNvGrpSpPr/>
          <p:nvPr/>
        </p:nvGrpSpPr>
        <p:grpSpPr>
          <a:xfrm>
            <a:off x="885825" y="4457700"/>
            <a:ext cx="1571625" cy="542925"/>
            <a:chOff x="971550" y="1647825"/>
            <a:chExt cx="1571625" cy="54292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9CD3F543-16D4-43B5-9477-9C904FDF7BE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88AC5E68-BD13-44D3-AD50-ED26349394A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CC603C87-30CC-43EE-A375-F0B4FADFE75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FBF1E27D-6243-4C07-93BE-B23261A3AE2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64FD09B-3FF1-41FC-ABC4-E73A2E5ED2D5}"/>
              </a:ext>
            </a:extLst>
          </p:cNvPr>
          <p:cNvSpPr txBox="1"/>
          <p:nvPr/>
        </p:nvSpPr>
        <p:spPr>
          <a:xfrm>
            <a:off x="781050" y="5124450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4ED0938-D750-4A9C-8211-BA40F1DA13B4}"/>
              </a:ext>
            </a:extLst>
          </p:cNvPr>
          <p:cNvSpPr txBox="1"/>
          <p:nvPr/>
        </p:nvSpPr>
        <p:spPr>
          <a:xfrm>
            <a:off x="828675" y="5724525"/>
            <a:ext cx="507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3 x 2 = 3 + 3 =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2E2E593-1062-4B37-9D66-662857CD38E9}"/>
              </a:ext>
            </a:extLst>
          </p:cNvPr>
          <p:cNvSpPr txBox="1"/>
          <p:nvPr/>
        </p:nvSpPr>
        <p:spPr>
          <a:xfrm>
            <a:off x="4267200" y="36957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 = 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3466F56-BD29-453B-B0A3-F5D80805E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012" y="3924300"/>
            <a:ext cx="4595601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8" grpId="0"/>
      <p:bldP spid="29" grpId="0" animBg="1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85E21184-57A4-4195-97AA-C488F9FFC02F}"/>
              </a:ext>
            </a:extLst>
          </p:cNvPr>
          <p:cNvSpPr/>
          <p:nvPr/>
        </p:nvSpPr>
        <p:spPr>
          <a:xfrm>
            <a:off x="676274" y="542924"/>
            <a:ext cx="6353175" cy="36004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90201B8B-AD24-4DD5-B159-8E2D8FBFE7A1}"/>
              </a:ext>
            </a:extLst>
          </p:cNvPr>
          <p:cNvGrpSpPr/>
          <p:nvPr/>
        </p:nvGrpSpPr>
        <p:grpSpPr>
          <a:xfrm>
            <a:off x="942975" y="752475"/>
            <a:ext cx="1571625" cy="542925"/>
            <a:chOff x="971550" y="1647825"/>
            <a:chExt cx="1571625" cy="54292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5061285-6218-4AF6-A2CD-5E34F1E410B1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6C5B1F4A-4E80-4679-91B8-CAD68C1E23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F092E275-9BC5-44B1-8389-606DDA685A2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B2E876AE-5EA4-40D9-9695-828FA80037F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23EC0D6-A01E-4134-A7FF-09488B368168}"/>
              </a:ext>
            </a:extLst>
          </p:cNvPr>
          <p:cNvGrpSpPr/>
          <p:nvPr/>
        </p:nvGrpSpPr>
        <p:grpSpPr>
          <a:xfrm>
            <a:off x="923925" y="1438275"/>
            <a:ext cx="1571625" cy="542925"/>
            <a:chOff x="971550" y="1647825"/>
            <a:chExt cx="1571625" cy="54292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9CD3F543-16D4-43B5-9477-9C904FDF7BEC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88AC5E68-BD13-44D3-AD50-ED26349394A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CC603C87-30CC-43EE-A375-F0B4FADFE75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FBF1E27D-6243-4C07-93BE-B23261A3AE2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64FD09B-3FF1-41FC-ABC4-E73A2E5ED2D5}"/>
              </a:ext>
            </a:extLst>
          </p:cNvPr>
          <p:cNvSpPr txBox="1"/>
          <p:nvPr/>
        </p:nvSpPr>
        <p:spPr>
          <a:xfrm>
            <a:off x="790575" y="284797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lần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4ED0938-D750-4A9C-8211-BA40F1DA13B4}"/>
              </a:ext>
            </a:extLst>
          </p:cNvPr>
          <p:cNvSpPr txBox="1"/>
          <p:nvPr/>
        </p:nvSpPr>
        <p:spPr>
          <a:xfrm>
            <a:off x="838200" y="3448050"/>
            <a:ext cx="507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 x 3 = 3 + 3 + 3 = 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2E2E593-1062-4B37-9D66-662857CD38E9}"/>
              </a:ext>
            </a:extLst>
          </p:cNvPr>
          <p:cNvSpPr txBox="1"/>
          <p:nvPr/>
        </p:nvSpPr>
        <p:spPr>
          <a:xfrm>
            <a:off x="4305300" y="676275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x 3 = 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3466F56-BD29-453B-B0A3-F5D80805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12" y="3924300"/>
            <a:ext cx="4595601" cy="239077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121436F-8239-42C4-8C59-3761C62707F1}"/>
              </a:ext>
            </a:extLst>
          </p:cNvPr>
          <p:cNvGrpSpPr/>
          <p:nvPr/>
        </p:nvGrpSpPr>
        <p:grpSpPr>
          <a:xfrm>
            <a:off x="962025" y="2190750"/>
            <a:ext cx="1571625" cy="542925"/>
            <a:chOff x="971550" y="1647825"/>
            <a:chExt cx="1571625" cy="54292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470308FB-6270-4AB8-8599-0FEC407CBA97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BBA2D8E3-ECAD-4E3F-AF08-61FA4EA4C207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F13192DD-6B70-4F49-9F6D-B34B71406AF4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975510F9-0A41-4F82-9869-008DC8E0195C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6910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247841C-418D-469E-AA6E-C8E377E60781}"/>
              </a:ext>
            </a:extLst>
          </p:cNvPr>
          <p:cNvGrpSpPr/>
          <p:nvPr/>
        </p:nvGrpSpPr>
        <p:grpSpPr>
          <a:xfrm>
            <a:off x="533400" y="547687"/>
            <a:ext cx="11029950" cy="995363"/>
            <a:chOff x="533400" y="547687"/>
            <a:chExt cx="11029950" cy="9953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E84552E-1DB6-49AD-8BE9-C19E9D0C6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547687"/>
              <a:ext cx="11029950" cy="9239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79250E4-B843-424A-A2D4-DE88C36F8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7275" y="1066800"/>
              <a:ext cx="2057400" cy="47625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920763E-4DC3-4287-BBA5-FD3837B84970}"/>
              </a:ext>
            </a:extLst>
          </p:cNvPr>
          <p:cNvGrpSpPr/>
          <p:nvPr/>
        </p:nvGrpSpPr>
        <p:grpSpPr>
          <a:xfrm rot="5400000">
            <a:off x="4905375" y="2133600"/>
            <a:ext cx="1571625" cy="542925"/>
            <a:chOff x="971550" y="1647825"/>
            <a:chExt cx="1571625" cy="54292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08154DB1-D571-4675-8DAE-DEBBB3F1AC50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36E8630E-F08A-461C-A4BE-C565512ACA4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59B3DCC5-0135-448B-A89F-2801DCFFBA78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7F217083-CF49-45DF-A17C-08DB51F0459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1B4E9110-FA0B-4629-91F4-7988C51165F3}"/>
              </a:ext>
            </a:extLst>
          </p:cNvPr>
          <p:cNvGrpSpPr/>
          <p:nvPr/>
        </p:nvGrpSpPr>
        <p:grpSpPr>
          <a:xfrm rot="5400000">
            <a:off x="4257675" y="2133600"/>
            <a:ext cx="1571625" cy="542925"/>
            <a:chOff x="971550" y="1647825"/>
            <a:chExt cx="1571625" cy="54292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37AE5980-A92F-4CC3-8F68-D220420D8C48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33F27976-5909-45FA-BC8C-7B542C7258D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6AC24058-644C-4148-99A2-8CA035AB7C0F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46F02FD7-3F83-437E-A011-B464338C578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5A7EEB9F-81C2-4F1D-9B4D-06F934BFD042}"/>
              </a:ext>
            </a:extLst>
          </p:cNvPr>
          <p:cNvGrpSpPr/>
          <p:nvPr/>
        </p:nvGrpSpPr>
        <p:grpSpPr>
          <a:xfrm rot="5400000">
            <a:off x="3648075" y="2133600"/>
            <a:ext cx="1571625" cy="542925"/>
            <a:chOff x="971550" y="1647825"/>
            <a:chExt cx="1571625" cy="54292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242949DF-B174-44F8-A5A3-F04DC84031F7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F2F7A9A7-022D-4A31-A76B-8A2657CF4CCB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8A15A3EF-ECBB-4630-8F15-EF9995196AE4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CBA8D604-59BA-43BF-BAF7-F360B7EE70DA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785543E4-1984-4E0E-8E6B-A0027117F747}"/>
              </a:ext>
            </a:extLst>
          </p:cNvPr>
          <p:cNvGrpSpPr/>
          <p:nvPr/>
        </p:nvGrpSpPr>
        <p:grpSpPr>
          <a:xfrm rot="5400000">
            <a:off x="3000375" y="2133600"/>
            <a:ext cx="1571625" cy="542925"/>
            <a:chOff x="971550" y="1647825"/>
            <a:chExt cx="1571625" cy="54292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EB93F7DA-A3CB-4C22-8AE0-794B648A5000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66AED148-5705-4D91-B30E-FBE8E663BECA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D4DCA726-231C-482C-B921-55F260238E9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6F583CD1-402D-49EB-912B-7525B79AF2B3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xmlns="" id="{569FF6D0-8343-4844-92E7-7AAB0A50CB0E}"/>
              </a:ext>
            </a:extLst>
          </p:cNvPr>
          <p:cNvGrpSpPr/>
          <p:nvPr/>
        </p:nvGrpSpPr>
        <p:grpSpPr>
          <a:xfrm rot="5400000">
            <a:off x="2390775" y="2143125"/>
            <a:ext cx="1571625" cy="542925"/>
            <a:chOff x="971550" y="1647825"/>
            <a:chExt cx="1571625" cy="54292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10F31494-17E0-4382-B0D0-96CB3AE10982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1EE7B0BF-94F7-49BC-824E-14768690EC5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FBEF43E9-1977-4060-B7C6-465350E3E6BC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8F294A58-B05E-4345-991C-7E0EBF0DF90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D08D80CE-A12B-4984-8B64-7A63C8F2D7EC}"/>
              </a:ext>
            </a:extLst>
          </p:cNvPr>
          <p:cNvGrpSpPr/>
          <p:nvPr/>
        </p:nvGrpSpPr>
        <p:grpSpPr>
          <a:xfrm rot="5400000">
            <a:off x="1771650" y="2133600"/>
            <a:ext cx="1571625" cy="542925"/>
            <a:chOff x="971550" y="1647825"/>
            <a:chExt cx="1571625" cy="54292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59625B86-DF40-43A8-A81C-A42653D82644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8ECF6C8B-0062-4175-B900-018931AC71A9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1FC7B627-42F3-402E-9602-9EAAB247E70E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xmlns="" id="{80987D15-9A95-4C9A-AFDC-9AAA4B1CB98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4FE4FB49-F194-4159-B279-71C343F95A31}"/>
              </a:ext>
            </a:extLst>
          </p:cNvPr>
          <p:cNvGrpSpPr/>
          <p:nvPr/>
        </p:nvGrpSpPr>
        <p:grpSpPr>
          <a:xfrm rot="5400000">
            <a:off x="1133475" y="2124075"/>
            <a:ext cx="1571625" cy="542925"/>
            <a:chOff x="971550" y="1647825"/>
            <a:chExt cx="1571625" cy="542925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BD3B20DA-20BC-43F6-9B85-A37B3E07A9AD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3CB60666-6311-4C90-BFCB-9EE13E1D0E8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6FD5FE5B-67A7-42C0-901F-FC2BB20B0EE2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E707B0A6-2B69-4606-8F2F-27CC1518FB46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B57F6223-B505-40D2-BBC7-74761C031AD0}"/>
              </a:ext>
            </a:extLst>
          </p:cNvPr>
          <p:cNvGrpSpPr/>
          <p:nvPr/>
        </p:nvGrpSpPr>
        <p:grpSpPr>
          <a:xfrm rot="5400000">
            <a:off x="523875" y="2143125"/>
            <a:ext cx="1571625" cy="542925"/>
            <a:chOff x="971550" y="1647825"/>
            <a:chExt cx="1571625" cy="54292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F327F26E-6EFF-43CE-9D7B-B19D13320BC3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xmlns="" id="{1DBAF1C7-B3E8-4452-BE70-0A322ADC7CB6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E91D8BAC-B5F1-4122-9510-8A5A93EE39A2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xmlns="" id="{68B6A845-2B88-4F10-B55E-6EC34C952E7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C735CEB0-1396-48EE-93F5-11252F216765}"/>
              </a:ext>
            </a:extLst>
          </p:cNvPr>
          <p:cNvGrpSpPr/>
          <p:nvPr/>
        </p:nvGrpSpPr>
        <p:grpSpPr>
          <a:xfrm rot="5400000">
            <a:off x="-95250" y="2152650"/>
            <a:ext cx="1571625" cy="542925"/>
            <a:chOff x="971550" y="1647825"/>
            <a:chExt cx="1571625" cy="54292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B3C187D1-3519-4253-896B-269A751D3720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xmlns="" id="{5100A12E-57E1-4869-9633-046198655A8E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A6EE80A2-2A2A-47A4-A908-791E002C0005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A2D9F05E-BA5F-4D4B-89B9-3000D1221B39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80A72D9-E3C8-4B43-B771-A14ECEB363C2}"/>
              </a:ext>
            </a:extLst>
          </p:cNvPr>
          <p:cNvSpPr/>
          <p:nvPr/>
        </p:nvSpPr>
        <p:spPr>
          <a:xfrm>
            <a:off x="295275" y="1581150"/>
            <a:ext cx="3848100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3E67F0-AE25-44BC-9411-127AD059172B}"/>
              </a:ext>
            </a:extLst>
          </p:cNvPr>
          <p:cNvSpPr txBox="1"/>
          <p:nvPr/>
        </p:nvSpPr>
        <p:spPr>
          <a:xfrm>
            <a:off x="6905625" y="1514475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0A1C7EDD-AC57-4E08-BCD6-93B5412DEBB1}"/>
              </a:ext>
            </a:extLst>
          </p:cNvPr>
          <p:cNvSpPr/>
          <p:nvPr/>
        </p:nvSpPr>
        <p:spPr>
          <a:xfrm>
            <a:off x="333374" y="1552575"/>
            <a:ext cx="3152775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5FB0CF28-415C-457F-8EE0-5E8915162F6A}"/>
              </a:ext>
            </a:extLst>
          </p:cNvPr>
          <p:cNvSpPr txBox="1"/>
          <p:nvPr/>
        </p:nvSpPr>
        <p:spPr>
          <a:xfrm>
            <a:off x="6924675" y="22098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5 = 15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xmlns="" id="{D8469060-449C-4B3B-BA44-4D51B8B841FF}"/>
              </a:ext>
            </a:extLst>
          </p:cNvPr>
          <p:cNvSpPr/>
          <p:nvPr/>
        </p:nvSpPr>
        <p:spPr>
          <a:xfrm>
            <a:off x="333375" y="1562100"/>
            <a:ext cx="2514600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9671126-B5EE-4D58-8F2E-E8B3DBF97A3F}"/>
              </a:ext>
            </a:extLst>
          </p:cNvPr>
          <p:cNvSpPr txBox="1"/>
          <p:nvPr/>
        </p:nvSpPr>
        <p:spPr>
          <a:xfrm>
            <a:off x="6946446" y="2862943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6 = 18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3E1BCF3-6B8E-47D6-BE92-EA049C651D14}"/>
              </a:ext>
            </a:extLst>
          </p:cNvPr>
          <p:cNvGrpSpPr/>
          <p:nvPr/>
        </p:nvGrpSpPr>
        <p:grpSpPr>
          <a:xfrm rot="5400000">
            <a:off x="5534025" y="2143125"/>
            <a:ext cx="1571625" cy="542925"/>
            <a:chOff x="971550" y="1647825"/>
            <a:chExt cx="1571625" cy="542925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DFAE9671-79A3-4F9A-A828-2DAF999C31BB}"/>
                </a:ext>
              </a:extLst>
            </p:cNvPr>
            <p:cNvSpPr/>
            <p:nvPr/>
          </p:nvSpPr>
          <p:spPr>
            <a:xfrm>
              <a:off x="971550" y="1647825"/>
              <a:ext cx="1571625" cy="542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A29DDDC9-4C23-4B70-B25F-3FB447DA30E6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4FBCB3F7-9199-405B-BCD0-8961FC48E876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FF353BC2-D3F2-4A7E-AF7C-C5BF67F68346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B5FA6337-B330-4DAA-87AC-3A55CDFE9CF1}"/>
              </a:ext>
            </a:extLst>
          </p:cNvPr>
          <p:cNvSpPr/>
          <p:nvPr/>
        </p:nvSpPr>
        <p:spPr>
          <a:xfrm>
            <a:off x="342900" y="1571625"/>
            <a:ext cx="1914525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20C5D551-D0FD-4BFB-B292-0D0BD91FD22F}"/>
              </a:ext>
            </a:extLst>
          </p:cNvPr>
          <p:cNvSpPr txBox="1"/>
          <p:nvPr/>
        </p:nvSpPr>
        <p:spPr>
          <a:xfrm>
            <a:off x="6984546" y="365351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7 = 21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54965955-D5E2-4066-B069-0A65BE212FBC}"/>
              </a:ext>
            </a:extLst>
          </p:cNvPr>
          <p:cNvSpPr/>
          <p:nvPr/>
        </p:nvSpPr>
        <p:spPr>
          <a:xfrm>
            <a:off x="295276" y="1581150"/>
            <a:ext cx="1352550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8909F86E-DA8A-41B4-96DA-B7708DCDC31E}"/>
              </a:ext>
            </a:extLst>
          </p:cNvPr>
          <p:cNvSpPr txBox="1"/>
          <p:nvPr/>
        </p:nvSpPr>
        <p:spPr>
          <a:xfrm>
            <a:off x="7051221" y="443456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8 = 24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AD7BC15A-68A1-45AF-9F81-1B66D59F2BAB}"/>
              </a:ext>
            </a:extLst>
          </p:cNvPr>
          <p:cNvSpPr/>
          <p:nvPr/>
        </p:nvSpPr>
        <p:spPr>
          <a:xfrm>
            <a:off x="276226" y="1543050"/>
            <a:ext cx="781049" cy="1733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D6607163-F5A0-4FC6-AC49-D36038E22ADC}"/>
              </a:ext>
            </a:extLst>
          </p:cNvPr>
          <p:cNvSpPr txBox="1"/>
          <p:nvPr/>
        </p:nvSpPr>
        <p:spPr>
          <a:xfrm>
            <a:off x="7079796" y="521561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9 = 27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4E33C3F9-1491-4CC2-ACF2-D3280A213409}"/>
              </a:ext>
            </a:extLst>
          </p:cNvPr>
          <p:cNvSpPr txBox="1"/>
          <p:nvPr/>
        </p:nvSpPr>
        <p:spPr>
          <a:xfrm>
            <a:off x="7098846" y="5939518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 x 10 = 30</a:t>
            </a:r>
          </a:p>
        </p:txBody>
      </p:sp>
    </p:spTree>
    <p:extLst>
      <p:ext uri="{BB962C8B-B14F-4D97-AF65-F5344CB8AC3E}">
        <p14:creationId xmlns:p14="http://schemas.microsoft.com/office/powerpoint/2010/main" val="40950023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3" grpId="0" animBg="1"/>
      <p:bldP spid="93" grpId="1" animBg="1"/>
      <p:bldP spid="95" grpId="0" animBg="1"/>
      <p:bldP spid="95" grpId="1" animBg="1"/>
      <p:bldP spid="102" grpId="0" animBg="1"/>
      <p:bldP spid="102" grpId="1" animBg="1"/>
      <p:bldP spid="104" grpId="0" animBg="1"/>
      <p:bldP spid="104" grpId="1" animBg="1"/>
      <p:bldP spid="106" grpId="0" animBg="1"/>
      <p:bldP spid="10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Compound adjectives | Baamboozle">
            <a:extLst>
              <a:ext uri="{FF2B5EF4-FFF2-40B4-BE49-F238E27FC236}">
                <a16:creationId xmlns:a16="http://schemas.microsoft.com/office/drawing/2014/main" xmlns="" id="{A5BEBDF2-F9B8-4798-A6A4-0A49E1B65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22F2969-DFC5-4A54-A0C2-3847BAA86855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31" name="Picture 30" descr="A picture containing light&#10;&#10;Description automatically generated">
              <a:extLst>
                <a:ext uri="{FF2B5EF4-FFF2-40B4-BE49-F238E27FC236}">
                  <a16:creationId xmlns:a16="http://schemas.microsoft.com/office/drawing/2014/main" xmlns="" id="{D330DEEE-BD15-4F79-A2F8-1093D540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559B4DA-3B63-48AE-95AB-B0281E15ABF2}"/>
                </a:ext>
              </a:extLst>
            </p:cNvPr>
            <p:cNvSpPr txBox="1"/>
            <p:nvPr/>
          </p:nvSpPr>
          <p:spPr>
            <a:xfrm>
              <a:off x="9025828" y="957272"/>
              <a:ext cx="26903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Đây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là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bảng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01BD57"/>
                  </a:solidFill>
                  <a:latin typeface="Calibri" panose="020F0502020204030204"/>
                </a:rPr>
                <a:t>nhân</a:t>
              </a:r>
              <a:r>
                <a:rPr lang="en-US" sz="4400" b="1" dirty="0">
                  <a:solidFill>
                    <a:srgbClr val="01BD57"/>
                  </a:solidFill>
                  <a:latin typeface="Calibri" panose="020F0502020204030204"/>
                </a:rPr>
                <a:t> 3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1BD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88F6223-C548-4482-A0CB-72F2F7AF1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062" y="3357563"/>
            <a:ext cx="2719388" cy="27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 animBg="1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9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 12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 = 15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 18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 21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 24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 27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10= 30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1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1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54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7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8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7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59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0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62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3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6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6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" grpId="0"/>
          <p:bldP spid="15" grpId="0"/>
          <p:bldP spid="15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xmlns="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xmlns="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xmlns="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xmlns="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xmlns="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xmlns="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xmlns="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xmlns="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xmlns="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xmlns="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xmlns="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xmlns="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xmlns="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xmlns="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xmlns="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xmlns="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xmlns="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xmlns="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xmlns="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xmlns="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xmlns="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xmlns="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xmlns="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xmlns="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xmlns="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xmlns="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xmlns="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xmlns="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pic>
        <p:nvPicPr>
          <p:cNvPr id="192" name="Picture 19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4C228E46-F4A5-4A70-8E6B-5D5D34DF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751" y="4166300"/>
            <a:ext cx="3200400" cy="3200400"/>
          </a:xfrm>
          <a:prstGeom prst="rect">
            <a:avLst/>
          </a:prstGeom>
        </p:spPr>
      </p:pic>
      <p:pic>
        <p:nvPicPr>
          <p:cNvPr id="19456" name="Picture 19455">
            <a:extLst>
              <a:ext uri="{FF2B5EF4-FFF2-40B4-BE49-F238E27FC236}">
                <a16:creationId xmlns:a16="http://schemas.microsoft.com/office/drawing/2014/main" xmlns="" id="{C4B2D299-3914-4B6D-A91B-A3341F138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20" y="4030680"/>
            <a:ext cx="3305053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6CA7AC-CAAB-408A-9CE0-0C2FC8E692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618" y="2319045"/>
            <a:ext cx="709026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907" y="2507898"/>
            <a:ext cx="4928177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412E1C8-7715-4764-AD27-9EF2E0C7D737}"/>
              </a:ext>
            </a:extLst>
          </p:cNvPr>
          <p:cNvSpPr/>
          <p:nvPr/>
        </p:nvSpPr>
        <p:spPr>
          <a:xfrm>
            <a:off x="4310106" y="1778175"/>
            <a:ext cx="3159268" cy="180988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quả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dâu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tây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B33842F-ABE4-43DC-951C-9D58E1E35D9B}"/>
              </a:ext>
            </a:extLst>
          </p:cNvPr>
          <p:cNvSpPr/>
          <p:nvPr/>
        </p:nvSpPr>
        <p:spPr>
          <a:xfrm>
            <a:off x="4423904" y="223344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E5216C6-5E75-4E2B-BD4B-EC74F15275F1}"/>
              </a:ext>
            </a:extLst>
          </p:cNvPr>
          <p:cNvGrpSpPr/>
          <p:nvPr/>
        </p:nvGrpSpPr>
        <p:grpSpPr>
          <a:xfrm>
            <a:off x="3040176" y="1019552"/>
            <a:ext cx="5675661" cy="3762656"/>
            <a:chOff x="1323833" y="429251"/>
            <a:chExt cx="7352881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8CEC96F-3DA1-4D61-BD0E-FB198484FF8A}"/>
                </a:ext>
              </a:extLst>
            </p:cNvPr>
            <p:cNvSpPr/>
            <p:nvPr/>
          </p:nvSpPr>
          <p:spPr>
            <a:xfrm>
              <a:off x="2471796" y="1866644"/>
              <a:ext cx="5206635" cy="1126848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xmlns="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647" y="270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45116E-6733-41AE-90FC-4115C149E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7" y="490537"/>
            <a:ext cx="3618267" cy="1042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713979-FB14-4679-87A1-BAEE6A26D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9" y="1749764"/>
            <a:ext cx="11184601" cy="12477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1400174" y="1808130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1435844" y="2446905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3417014" y="1743285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3413774" y="2401515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5375489" y="2417730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5372249" y="1830840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7492844" y="1753020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7470149" y="2411250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9276224" y="2388555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9331349" y="1762755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11273609" y="1759515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11309279" y="2398290"/>
            <a:ext cx="49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297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4" grpId="0"/>
      <p:bldP spid="25" grpId="0"/>
      <p:bldP spid="26" grpId="0"/>
      <p:bldP spid="28" grpId="0"/>
      <p:bldP spid="29" grpId="0"/>
      <p:bldP spid="33" grpId="0"/>
      <p:bldP spid="41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45116E-6733-41AE-90FC-4115C149E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7" y="490537"/>
            <a:ext cx="3618267" cy="1042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713979-FB14-4679-87A1-BAEE6A26D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9" y="1885949"/>
            <a:ext cx="11184601" cy="1247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E00957-6C05-499A-A2AE-BB416C61FC1F}"/>
              </a:ext>
            </a:extLst>
          </p:cNvPr>
          <p:cNvSpPr txBox="1"/>
          <p:nvPr/>
        </p:nvSpPr>
        <p:spPr>
          <a:xfrm>
            <a:off x="1400174" y="18859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3C5BBCC-F92F-4F0F-B8B9-4302473199A9}"/>
              </a:ext>
            </a:extLst>
          </p:cNvPr>
          <p:cNvSpPr txBox="1"/>
          <p:nvPr/>
        </p:nvSpPr>
        <p:spPr>
          <a:xfrm>
            <a:off x="1409699" y="25241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806DC6F-33FD-4209-8FDE-301DD120CF1C}"/>
              </a:ext>
            </a:extLst>
          </p:cNvPr>
          <p:cNvSpPr txBox="1"/>
          <p:nvPr/>
        </p:nvSpPr>
        <p:spPr>
          <a:xfrm>
            <a:off x="3333749" y="18859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98DE40D-6C9C-4E23-9A6A-A0A4691E9C24}"/>
              </a:ext>
            </a:extLst>
          </p:cNvPr>
          <p:cNvSpPr txBox="1"/>
          <p:nvPr/>
        </p:nvSpPr>
        <p:spPr>
          <a:xfrm>
            <a:off x="3333749" y="25336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F6DBA0C-735E-414D-BC6E-5AD4FE49FECA}"/>
              </a:ext>
            </a:extLst>
          </p:cNvPr>
          <p:cNvSpPr txBox="1"/>
          <p:nvPr/>
        </p:nvSpPr>
        <p:spPr>
          <a:xfrm>
            <a:off x="5314949" y="18764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7DBEA82-47FC-4F3D-940A-58F0F4497FAC}"/>
              </a:ext>
            </a:extLst>
          </p:cNvPr>
          <p:cNvSpPr txBox="1"/>
          <p:nvPr/>
        </p:nvSpPr>
        <p:spPr>
          <a:xfrm>
            <a:off x="5391149" y="250507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0EC175E-B661-44A7-BFE8-39798CD6D7F0}"/>
              </a:ext>
            </a:extLst>
          </p:cNvPr>
          <p:cNvSpPr txBox="1"/>
          <p:nvPr/>
        </p:nvSpPr>
        <p:spPr>
          <a:xfrm>
            <a:off x="7429499" y="189547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5609E49-8F79-4AEB-97A7-561A5B636654}"/>
              </a:ext>
            </a:extLst>
          </p:cNvPr>
          <p:cNvSpPr txBox="1"/>
          <p:nvPr/>
        </p:nvSpPr>
        <p:spPr>
          <a:xfrm>
            <a:off x="7353299" y="25241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E2180D3-619E-4AD1-81C0-744E10054EDB}"/>
              </a:ext>
            </a:extLst>
          </p:cNvPr>
          <p:cNvSpPr txBox="1"/>
          <p:nvPr/>
        </p:nvSpPr>
        <p:spPr>
          <a:xfrm>
            <a:off x="9286874" y="18859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1946D45-1626-41BB-A575-34DA464846C5}"/>
              </a:ext>
            </a:extLst>
          </p:cNvPr>
          <p:cNvSpPr txBox="1"/>
          <p:nvPr/>
        </p:nvSpPr>
        <p:spPr>
          <a:xfrm>
            <a:off x="9363074" y="251460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D149EEB-3F5B-4299-8E40-88DA7A415386}"/>
              </a:ext>
            </a:extLst>
          </p:cNvPr>
          <p:cNvSpPr txBox="1"/>
          <p:nvPr/>
        </p:nvSpPr>
        <p:spPr>
          <a:xfrm>
            <a:off x="11191874" y="1914525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0D46248-D026-49F7-BC97-69A5424684EF}"/>
              </a:ext>
            </a:extLst>
          </p:cNvPr>
          <p:cNvSpPr txBox="1"/>
          <p:nvPr/>
        </p:nvSpPr>
        <p:spPr>
          <a:xfrm>
            <a:off x="11239499" y="2533650"/>
            <a:ext cx="122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15</a:t>
            </a: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9CED215-EECE-483F-80B8-8203E4E16009}"/>
              </a:ext>
            </a:extLst>
          </p:cNvPr>
          <p:cNvSpPr/>
          <p:nvPr/>
        </p:nvSpPr>
        <p:spPr>
          <a:xfrm>
            <a:off x="573156" y="258833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6791FC-E9AA-4DEB-AD69-2EF9B30FE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4" y="735222"/>
            <a:ext cx="11001375" cy="1188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712A50-15E2-49AB-A8B8-10A57AD32C71}"/>
              </a:ext>
            </a:extLst>
          </p:cNvPr>
          <p:cNvSpPr txBox="1"/>
          <p:nvPr/>
        </p:nvSpPr>
        <p:spPr>
          <a:xfrm>
            <a:off x="5334000" y="1917765"/>
            <a:ext cx="3038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34717D-585A-4090-97F0-23BE7563122D}"/>
              </a:ext>
            </a:extLst>
          </p:cNvPr>
          <p:cNvSpPr txBox="1"/>
          <p:nvPr/>
        </p:nvSpPr>
        <p:spPr>
          <a:xfrm>
            <a:off x="2628900" y="2923560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bao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273D97-74FF-4867-8C10-74C2D798F6DB}"/>
              </a:ext>
            </a:extLst>
          </p:cNvPr>
          <p:cNvSpPr txBox="1"/>
          <p:nvPr/>
        </p:nvSpPr>
        <p:spPr>
          <a:xfrm>
            <a:off x="1266825" y="3687585"/>
            <a:ext cx="890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6 = 18 (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C1AA5D9-CCA8-49F5-B422-D318FFC5BCEB}"/>
              </a:ext>
            </a:extLst>
          </p:cNvPr>
          <p:cNvSpPr txBox="1"/>
          <p:nvPr/>
        </p:nvSpPr>
        <p:spPr>
          <a:xfrm>
            <a:off x="4494179" y="4509570"/>
            <a:ext cx="5097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18 </a:t>
            </a:r>
            <a:r>
              <a:rPr lang="en-US" sz="36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09346" y="1388001"/>
            <a:ext cx="1108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53237" y="1404216"/>
            <a:ext cx="18238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241277" y="1404216"/>
            <a:ext cx="2293498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456037" y="1848441"/>
            <a:ext cx="2293498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76511" y="1404216"/>
            <a:ext cx="229899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C1AA5D9-CCA8-49F5-B422-D318FFC5BCEB}"/>
              </a:ext>
            </a:extLst>
          </p:cNvPr>
          <p:cNvSpPr txBox="1"/>
          <p:nvPr/>
        </p:nvSpPr>
        <p:spPr>
          <a:xfrm>
            <a:off x="9591463" y="4506330"/>
            <a:ext cx="894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056407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565F80-DC14-4616-AEF0-AF8D466F1F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485" y="1481651"/>
            <a:ext cx="793768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xmlns="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xmlns="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xmlns="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xmlns="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xmlns="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CC0099"/>
                  </a:solidFill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CC0099"/>
                  </a:solidFill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CC0099"/>
                  </a:solidFill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CC0099"/>
                  </a:solidFill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CC0099"/>
                  </a:solidFill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6000" b="1" dirty="0">
                  <a:solidFill>
                    <a:srgbClr val="CC0099"/>
                  </a:solidFill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0066"/>
                  </a:solidFill>
                </a:rPr>
                <a:t>3 </a:t>
              </a:r>
              <a:r>
                <a:rPr lang="en-US" sz="4000" b="1" dirty="0" smtClean="0">
                  <a:solidFill>
                    <a:srgbClr val="FF0066"/>
                  </a:solidFill>
                </a:rPr>
                <a:t>x </a:t>
              </a:r>
              <a:r>
                <a:rPr lang="en-US" sz="4000" b="1" dirty="0">
                  <a:solidFill>
                    <a:srgbClr val="FF0066"/>
                  </a:solidFill>
                </a:rPr>
                <a:t>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237855" cy="2194560"/>
            <a:chOff x="829481" y="2606040"/>
            <a:chExt cx="2237855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235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0066"/>
                  </a:solidFill>
                </a:rPr>
                <a:t>3</a:t>
              </a:r>
              <a:r>
                <a:rPr lang="en-US" sz="4000" b="1" i="1" dirty="0">
                  <a:solidFill>
                    <a:srgbClr val="FF0066"/>
                  </a:solidFill>
                </a:rPr>
                <a:t> </a:t>
              </a:r>
              <a:r>
                <a:rPr lang="en-US" sz="4000" b="1" dirty="0" smtClean="0">
                  <a:solidFill>
                    <a:srgbClr val="FF0066"/>
                  </a:solidFill>
                </a:rPr>
                <a:t>x </a:t>
              </a:r>
              <a:r>
                <a:rPr lang="en-US" sz="4000" b="1" dirty="0">
                  <a:solidFill>
                    <a:srgbClr val="FF0066"/>
                  </a:solidFill>
                </a:rPr>
                <a:t>7 = 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0ADCAB4F-BF0E-4D3F-B282-BB12DE30222F}"/>
              </a:ext>
            </a:extLst>
          </p:cNvPr>
          <p:cNvGrpSpPr/>
          <p:nvPr/>
        </p:nvGrpSpPr>
        <p:grpSpPr>
          <a:xfrm>
            <a:off x="10020300" y="721599"/>
            <a:ext cx="2273605" cy="2194560"/>
            <a:chOff x="671799" y="2606040"/>
            <a:chExt cx="2273605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BCABE87-A829-479F-9934-1AA143CC69D2}"/>
                </a:ext>
              </a:extLst>
            </p:cNvPr>
            <p:cNvSpPr txBox="1"/>
            <p:nvPr/>
          </p:nvSpPr>
          <p:spPr>
            <a:xfrm>
              <a:off x="671799" y="3584653"/>
              <a:ext cx="2273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rgbClr val="FF0066"/>
                  </a:solidFill>
                </a:rPr>
                <a:t>3 </a:t>
              </a:r>
              <a:r>
                <a:rPr lang="en-US" sz="3600" b="1" dirty="0" smtClean="0">
                  <a:solidFill>
                    <a:srgbClr val="FF0066"/>
                  </a:solidFill>
                </a:rPr>
                <a:t>x </a:t>
              </a:r>
              <a:r>
                <a:rPr lang="en-US" sz="3600" b="1" dirty="0">
                  <a:solidFill>
                    <a:srgbClr val="FF0066"/>
                  </a:solidFill>
                </a:rPr>
                <a:t>10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DAC9805-1973-4269-806A-A0AD29CFF5FE}"/>
              </a:ext>
            </a:extLst>
          </p:cNvPr>
          <p:cNvGrpSpPr/>
          <p:nvPr/>
        </p:nvGrpSpPr>
        <p:grpSpPr>
          <a:xfrm>
            <a:off x="2061316" y="663234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rgbClr val="FF0066"/>
                  </a:solidFill>
                </a:rPr>
                <a:t>3 </a:t>
              </a:r>
              <a:r>
                <a:rPr lang="en-US" sz="4000" b="1" dirty="0" smtClean="0">
                  <a:solidFill>
                    <a:srgbClr val="FF0066"/>
                  </a:solidFill>
                </a:rPr>
                <a:t>x 5</a:t>
              </a:r>
              <a:endParaRPr lang="en-US" sz="40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D8AF92CA-304C-410C-9EDC-D16091A675FE}"/>
              </a:ext>
            </a:extLst>
          </p:cNvPr>
          <p:cNvGrpSpPr/>
          <p:nvPr/>
        </p:nvGrpSpPr>
        <p:grpSpPr>
          <a:xfrm>
            <a:off x="6029325" y="877363"/>
            <a:ext cx="2094180" cy="2194560"/>
            <a:chOff x="746981" y="2606040"/>
            <a:chExt cx="20941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4AB88926-D859-4E86-B98B-991CEFDB059C}"/>
                </a:ext>
              </a:extLst>
            </p:cNvPr>
            <p:cNvSpPr txBox="1"/>
            <p:nvPr/>
          </p:nvSpPr>
          <p:spPr>
            <a:xfrm>
              <a:off x="746981" y="3584653"/>
              <a:ext cx="20821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0066"/>
                  </a:solidFill>
                </a:rPr>
                <a:t>3 </a:t>
              </a:r>
              <a:r>
                <a:rPr lang="en-US" sz="4000" b="1" dirty="0" smtClean="0">
                  <a:solidFill>
                    <a:srgbClr val="FF0066"/>
                  </a:solidFill>
                </a:rPr>
                <a:t>x  6</a:t>
              </a:r>
              <a:endParaRPr lang="en-US" sz="40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DDBEC17-B9AF-4D89-B57D-5350DB95B98B}"/>
              </a:ext>
            </a:extLst>
          </p:cNvPr>
          <p:cNvGrpSpPr/>
          <p:nvPr/>
        </p:nvGrpSpPr>
        <p:grpSpPr>
          <a:xfrm>
            <a:off x="4075232" y="537110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0066"/>
                  </a:solidFill>
                </a:rPr>
                <a:t>3 </a:t>
              </a:r>
              <a:r>
                <a:rPr lang="en-US" sz="4000" b="1" dirty="0" smtClean="0">
                  <a:solidFill>
                    <a:srgbClr val="FF0066"/>
                  </a:solidFill>
                </a:rPr>
                <a:t>x 9</a:t>
              </a:r>
              <a:endParaRPr lang="en-US" sz="40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FA914A4-AB00-4B69-8848-C7DABBBF07C7}"/>
              </a:ext>
            </a:extLst>
          </p:cNvPr>
          <p:cNvGrpSpPr/>
          <p:nvPr/>
        </p:nvGrpSpPr>
        <p:grpSpPr>
          <a:xfrm>
            <a:off x="69828" y="0"/>
            <a:ext cx="2478204" cy="2194560"/>
            <a:chOff x="745601" y="2595701"/>
            <a:chExt cx="247820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915041" y="2595701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EADF8ED9-90D2-491D-AC32-14D76A37202A}"/>
                </a:ext>
              </a:extLst>
            </p:cNvPr>
            <p:cNvSpPr/>
            <p:nvPr/>
          </p:nvSpPr>
          <p:spPr>
            <a:xfrm>
              <a:off x="745601" y="3599911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FCB1F47-6F59-43B2-81DA-F2B31D2AEC61}"/>
                </a:ext>
              </a:extLst>
            </p:cNvPr>
            <p:cNvSpPr txBox="1"/>
            <p:nvPr/>
          </p:nvSpPr>
          <p:spPr>
            <a:xfrm>
              <a:off x="942881" y="3721648"/>
              <a:ext cx="2280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dirty="0">
                  <a:solidFill>
                    <a:srgbClr val="FF0066"/>
                  </a:solidFill>
                </a:rPr>
                <a:t>3 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x </a:t>
              </a:r>
              <a:r>
                <a:rPr lang="en-US" sz="2800" b="1" dirty="0">
                  <a:solidFill>
                    <a:srgbClr val="FF0066"/>
                  </a:solidFill>
                </a:rPr>
                <a:t>2 = 6 </a:t>
              </a:r>
              <a:endParaRPr lang="en-US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4175213-87BC-4B68-BE6D-D77950597C59}"/>
              </a:ext>
            </a:extLst>
          </p:cNvPr>
          <p:cNvGrpSpPr/>
          <p:nvPr/>
        </p:nvGrpSpPr>
        <p:grpSpPr>
          <a:xfrm>
            <a:off x="1887570" y="506994"/>
            <a:ext cx="2828925" cy="2194560"/>
            <a:chOff x="682413" y="2606040"/>
            <a:chExt cx="2828925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110AFA69-050B-4AAD-84B0-2D044A8AF0DA}"/>
                </a:ext>
              </a:extLst>
            </p:cNvPr>
            <p:cNvSpPr txBox="1"/>
            <p:nvPr/>
          </p:nvSpPr>
          <p:spPr>
            <a:xfrm>
              <a:off x="682413" y="3727528"/>
              <a:ext cx="28289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600" b="1" dirty="0" smtClean="0">
                  <a:solidFill>
                    <a:srgbClr val="FF0066"/>
                  </a:solidFill>
                </a:rPr>
                <a:t>      3 x 5 </a:t>
              </a:r>
              <a:r>
                <a:rPr lang="en-US" sz="2600" b="1" dirty="0">
                  <a:solidFill>
                    <a:srgbClr val="FF0066"/>
                  </a:solidFill>
                </a:rPr>
                <a:t>= 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15</a:t>
              </a:r>
              <a:endParaRPr lang="en-US" sz="2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DFEDAD32-1A93-4FED-9CB3-A2540BA0CC33}"/>
              </a:ext>
            </a:extLst>
          </p:cNvPr>
          <p:cNvGrpSpPr/>
          <p:nvPr/>
        </p:nvGrpSpPr>
        <p:grpSpPr>
          <a:xfrm>
            <a:off x="3933420" y="487115"/>
            <a:ext cx="2436261" cy="2194560"/>
            <a:chOff x="681950" y="2606040"/>
            <a:chExt cx="2436261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A8765F6E-C638-48D9-BAF8-8FDA7F5CEBB3}"/>
                </a:ext>
              </a:extLst>
            </p:cNvPr>
            <p:cNvSpPr txBox="1"/>
            <p:nvPr/>
          </p:nvSpPr>
          <p:spPr>
            <a:xfrm>
              <a:off x="681950" y="3584653"/>
              <a:ext cx="2436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66"/>
                  </a:solidFill>
                </a:rPr>
                <a:t>3 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x 9 </a:t>
              </a:r>
              <a:r>
                <a:rPr lang="en-US" sz="2800" b="1" dirty="0">
                  <a:solidFill>
                    <a:srgbClr val="FF0066"/>
                  </a:solidFill>
                </a:rPr>
                <a:t>= 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27</a:t>
              </a:r>
              <a:endParaRPr lang="en-US" sz="28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E566652B-03EC-40EA-A972-4E0EB7563328}"/>
              </a:ext>
            </a:extLst>
          </p:cNvPr>
          <p:cNvGrpSpPr/>
          <p:nvPr/>
        </p:nvGrpSpPr>
        <p:grpSpPr>
          <a:xfrm>
            <a:off x="5876925" y="849737"/>
            <a:ext cx="2552700" cy="2194560"/>
            <a:chOff x="604048" y="2606040"/>
            <a:chExt cx="2552700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1660EF21-00C5-4FBA-8839-CCBBEB0D4D4E}"/>
                </a:ext>
              </a:extLst>
            </p:cNvPr>
            <p:cNvSpPr txBox="1"/>
            <p:nvPr/>
          </p:nvSpPr>
          <p:spPr>
            <a:xfrm>
              <a:off x="604048" y="3708478"/>
              <a:ext cx="25527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600" b="1" dirty="0">
                  <a:solidFill>
                    <a:srgbClr val="FF0066"/>
                  </a:solidFill>
                </a:rPr>
                <a:t>3 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x 6 </a:t>
              </a:r>
              <a:r>
                <a:rPr lang="en-US" sz="2600" b="1" dirty="0">
                  <a:solidFill>
                    <a:srgbClr val="FF0066"/>
                  </a:solidFill>
                </a:rPr>
                <a:t>= 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18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8354112-ED81-4234-B58C-285A60FCD0B7}"/>
              </a:ext>
            </a:extLst>
          </p:cNvPr>
          <p:cNvGrpSpPr/>
          <p:nvPr/>
        </p:nvGrpSpPr>
        <p:grpSpPr>
          <a:xfrm>
            <a:off x="9638895" y="682884"/>
            <a:ext cx="2669429" cy="2194560"/>
            <a:chOff x="295026" y="2606040"/>
            <a:chExt cx="2669429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xmlns="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A6C3A1D-2EFC-418F-91CE-9EC81FDB6CA3}"/>
                </a:ext>
              </a:extLst>
            </p:cNvPr>
            <p:cNvSpPr txBox="1"/>
            <p:nvPr/>
          </p:nvSpPr>
          <p:spPr>
            <a:xfrm>
              <a:off x="295026" y="3698953"/>
              <a:ext cx="2669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dirty="0" smtClean="0">
                  <a:solidFill>
                    <a:srgbClr val="FF0066"/>
                  </a:solidFill>
                </a:rPr>
                <a:t>3 x </a:t>
              </a:r>
              <a:r>
                <a:rPr lang="en-US" sz="2400" b="1" dirty="0">
                  <a:solidFill>
                    <a:srgbClr val="FF0066"/>
                  </a:solidFill>
                </a:rPr>
                <a:t>10 = 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30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4CFC51B1-4F5F-49A5-99F4-F86A6B20466C}"/>
              </a:ext>
            </a:extLst>
          </p:cNvPr>
          <p:cNvGrpSpPr/>
          <p:nvPr/>
        </p:nvGrpSpPr>
        <p:grpSpPr>
          <a:xfrm>
            <a:off x="8156307" y="1614765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xmlns="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00" b="1" dirty="0">
                <a:solidFill>
                  <a:srgbClr val="FF0066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rgbClr val="FF0066"/>
                  </a:solidFill>
                </a:rPr>
                <a:t>3 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x </a:t>
              </a:r>
              <a:r>
                <a:rPr lang="en-US" sz="2800" b="1" dirty="0">
                  <a:solidFill>
                    <a:srgbClr val="FF0066"/>
                  </a:solidFill>
                </a:rPr>
                <a:t>7 </a:t>
              </a:r>
              <a:r>
                <a:rPr lang="en-US" sz="2800" b="1" dirty="0" smtClean="0">
                  <a:solidFill>
                    <a:srgbClr val="FF0066"/>
                  </a:solidFill>
                </a:rPr>
                <a:t>= 21</a:t>
              </a:r>
              <a:endParaRPr lang="en-US" sz="2800" b="1" i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2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23269E-6 -0.03051 L 0.00156 0.24642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23269E-6 -0.03051 L 0.00156 0.24642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5B8A90-2E49-4D1F-8666-FE6E7E5DD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5" y="576262"/>
            <a:ext cx="1828480" cy="957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0E3138-8213-41E7-B07A-34F0AF9DB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1933574"/>
            <a:ext cx="1048896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706674" y="967657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565F80-DC14-4616-AEF0-AF8D466F1F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3485" y="1481651"/>
            <a:ext cx="793768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xmlns="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xmlns="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xmlns="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xmlns="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xmlns="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kg x 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237855" cy="2194560"/>
            <a:chOff x="829481" y="2606040"/>
            <a:chExt cx="2237855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235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0ADCAB4F-BF0E-4D3F-B282-BB12DE30222F}"/>
              </a:ext>
            </a:extLst>
          </p:cNvPr>
          <p:cNvGrpSpPr/>
          <p:nvPr/>
        </p:nvGrpSpPr>
        <p:grpSpPr>
          <a:xfrm>
            <a:off x="10020300" y="721599"/>
            <a:ext cx="2273605" cy="2194560"/>
            <a:chOff x="671799" y="2606040"/>
            <a:chExt cx="2273605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BCABE87-A829-479F-9934-1AA143CC69D2}"/>
                </a:ext>
              </a:extLst>
            </p:cNvPr>
            <p:cNvSpPr txBox="1"/>
            <p:nvPr/>
          </p:nvSpPr>
          <p:spPr>
            <a:xfrm>
              <a:off x="671799" y="3584653"/>
              <a:ext cx="2273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mm x 10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dm x 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D8AF92CA-304C-410C-9EDC-D16091A675FE}"/>
              </a:ext>
            </a:extLst>
          </p:cNvPr>
          <p:cNvGrpSpPr/>
          <p:nvPr/>
        </p:nvGrpSpPr>
        <p:grpSpPr>
          <a:xfrm>
            <a:off x="6029325" y="877363"/>
            <a:ext cx="2094180" cy="2194560"/>
            <a:chOff x="746981" y="2606040"/>
            <a:chExt cx="20941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4AB88926-D859-4E86-B98B-991CEFDB059C}"/>
                </a:ext>
              </a:extLst>
            </p:cNvPr>
            <p:cNvSpPr txBox="1"/>
            <p:nvPr/>
          </p:nvSpPr>
          <p:spPr>
            <a:xfrm>
              <a:off x="746981" y="3584653"/>
              <a:ext cx="20821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kmx9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DDBEC17-B9AF-4D89-B57D-5350DB95B98B}"/>
              </a:ext>
            </a:extLst>
          </p:cNvPr>
          <p:cNvGrpSpPr/>
          <p:nvPr/>
        </p:nvGrpSpPr>
        <p:grpSpPr>
          <a:xfrm>
            <a:off x="4075232" y="537110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 x 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FA914A4-AB00-4B69-8848-C7DABBBF07C7}"/>
              </a:ext>
            </a:extLst>
          </p:cNvPr>
          <p:cNvGrpSpPr/>
          <p:nvPr/>
        </p:nvGrpSpPr>
        <p:grpSpPr>
          <a:xfrm>
            <a:off x="69828" y="0"/>
            <a:ext cx="2283654" cy="2194560"/>
            <a:chOff x="2029631" y="2595701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79616" y="2595701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EADF8ED9-90D2-491D-AC32-14D76A37202A}"/>
                </a:ext>
              </a:extLst>
            </p:cNvPr>
            <p:cNvSpPr/>
            <p:nvPr/>
          </p:nvSpPr>
          <p:spPr>
            <a:xfrm>
              <a:off x="2029631" y="35804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FCB1F47-6F59-43B2-81DA-F2B31D2AEC61}"/>
                </a:ext>
              </a:extLst>
            </p:cNvPr>
            <p:cNvSpPr txBox="1"/>
            <p:nvPr/>
          </p:nvSpPr>
          <p:spPr>
            <a:xfrm>
              <a:off x="2032361" y="3546553"/>
              <a:ext cx="2280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kg x 2 = 6 kg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24175213-87BC-4B68-BE6D-D77950597C59}"/>
              </a:ext>
            </a:extLst>
          </p:cNvPr>
          <p:cNvGrpSpPr/>
          <p:nvPr/>
        </p:nvGrpSpPr>
        <p:grpSpPr>
          <a:xfrm>
            <a:off x="1809750" y="740454"/>
            <a:ext cx="2828925" cy="2194560"/>
            <a:chOff x="604593" y="2606040"/>
            <a:chExt cx="2828925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xmlns="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110AFA69-050B-4AAD-84B0-2D044A8AF0DA}"/>
                </a:ext>
              </a:extLst>
            </p:cNvPr>
            <p:cNvSpPr txBox="1"/>
            <p:nvPr/>
          </p:nvSpPr>
          <p:spPr>
            <a:xfrm>
              <a:off x="604593" y="3727528"/>
              <a:ext cx="28289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dm x 4 = 12 dm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DFEDAD32-1A93-4FED-9CB3-A2540BA0CC33}"/>
              </a:ext>
            </a:extLst>
          </p:cNvPr>
          <p:cNvGrpSpPr/>
          <p:nvPr/>
        </p:nvGrpSpPr>
        <p:grpSpPr>
          <a:xfrm>
            <a:off x="3952875" y="506570"/>
            <a:ext cx="2436261" cy="2194560"/>
            <a:chOff x="681950" y="2606040"/>
            <a:chExt cx="2436261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A8765F6E-C638-48D9-BAF8-8FDA7F5CEBB3}"/>
                </a:ext>
              </a:extLst>
            </p:cNvPr>
            <p:cNvSpPr txBox="1"/>
            <p:nvPr/>
          </p:nvSpPr>
          <p:spPr>
            <a:xfrm>
              <a:off x="681950" y="3584653"/>
              <a:ext cx="2436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 x 8 = 24 m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E566652B-03EC-40EA-A972-4E0EB7563328}"/>
              </a:ext>
            </a:extLst>
          </p:cNvPr>
          <p:cNvGrpSpPr/>
          <p:nvPr/>
        </p:nvGrpSpPr>
        <p:grpSpPr>
          <a:xfrm>
            <a:off x="5876925" y="869192"/>
            <a:ext cx="2552700" cy="2194560"/>
            <a:chOff x="604048" y="2606040"/>
            <a:chExt cx="2552700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1660EF21-00C5-4FBA-8839-CCBBEB0D4D4E}"/>
                </a:ext>
              </a:extLst>
            </p:cNvPr>
            <p:cNvSpPr txBox="1"/>
            <p:nvPr/>
          </p:nvSpPr>
          <p:spPr>
            <a:xfrm>
              <a:off x="604048" y="3708478"/>
              <a:ext cx="25527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km x 9 = 27 km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C8354112-ED81-4234-B58C-285A60FCD0B7}"/>
              </a:ext>
            </a:extLst>
          </p:cNvPr>
          <p:cNvGrpSpPr/>
          <p:nvPr/>
        </p:nvGrpSpPr>
        <p:grpSpPr>
          <a:xfrm>
            <a:off x="9658350" y="721794"/>
            <a:ext cx="2669429" cy="2194560"/>
            <a:chOff x="295026" y="2606040"/>
            <a:chExt cx="2669429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xmlns="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A6C3A1D-2EFC-418F-91CE-9EC81FDB6CA3}"/>
                </a:ext>
              </a:extLst>
            </p:cNvPr>
            <p:cNvSpPr txBox="1"/>
            <p:nvPr/>
          </p:nvSpPr>
          <p:spPr>
            <a:xfrm>
              <a:off x="295026" y="3698953"/>
              <a:ext cx="2669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mm x 10 = 30 mm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4CFC51B1-4F5F-49A5-99F4-F86A6B20466C}"/>
              </a:ext>
            </a:extLst>
          </p:cNvPr>
          <p:cNvGrpSpPr/>
          <p:nvPr/>
        </p:nvGrpSpPr>
        <p:grpSpPr>
          <a:xfrm>
            <a:off x="8156307" y="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xmlns="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xmlns="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66"/>
                  </a:solidFill>
                  <a:latin typeface="Calibri" panose="020F0502020204030204"/>
                </a:rPr>
                <a:t>3 </a:t>
              </a:r>
              <a:r>
                <a:rPr lang="en-US" sz="2800" b="1" i="1" dirty="0">
                  <a:solidFill>
                    <a:srgbClr val="FF0066"/>
                  </a:solidFill>
                  <a:latin typeface="Calibri" panose="020F0502020204030204"/>
                </a:rPr>
                <a:t>l</a:t>
              </a:r>
              <a:r>
                <a:rPr lang="en-US" sz="2800" b="1" dirty="0">
                  <a:solidFill>
                    <a:srgbClr val="FF0066"/>
                  </a:solidFill>
                  <a:latin typeface="Calibri" panose="020F0502020204030204"/>
                </a:rPr>
                <a:t> x 7 = 21 </a:t>
              </a:r>
              <a:r>
                <a:rPr lang="en-US" sz="2800" b="1" i="1" dirty="0">
                  <a:solidFill>
                    <a:srgbClr val="FF0066"/>
                  </a:solidFill>
                  <a:latin typeface="Calibri" panose="020F0502020204030204"/>
                </a:rPr>
                <a:t>l</a:t>
              </a:r>
              <a:endPara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2A095B-7F65-49E6-BE13-845073091172}"/>
              </a:ext>
            </a:extLst>
          </p:cNvPr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7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93EE53B-6517-4C1B-8B4F-F7E6B2DB34BC}"/>
              </a:ext>
            </a:extLst>
          </p:cNvPr>
          <p:cNvGrpSpPr/>
          <p:nvPr/>
        </p:nvGrpSpPr>
        <p:grpSpPr>
          <a:xfrm>
            <a:off x="4517248" y="5153523"/>
            <a:ext cx="3154090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xmlns="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08FB403-A8A4-4ED3-9D0C-994A9A6480B9}"/>
                </a:ext>
              </a:extLst>
            </p:cNvPr>
            <p:cNvSpPr/>
            <p:nvPr/>
          </p:nvSpPr>
          <p:spPr>
            <a:xfrm>
              <a:off x="1647914" y="2449877"/>
              <a:ext cx="795632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105C423-CCAF-4B93-8EF1-73AB876BDB2F}"/>
              </a:ext>
            </a:extLst>
          </p:cNvPr>
          <p:cNvGrpSpPr/>
          <p:nvPr/>
        </p:nvGrpSpPr>
        <p:grpSpPr>
          <a:xfrm>
            <a:off x="1356899" y="1003103"/>
            <a:ext cx="8900636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xmlns="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FEEE69E-86B9-4C5E-9C69-7CC0B608AB0E}"/>
                </a:ext>
              </a:extLst>
            </p:cNvPr>
            <p:cNvSpPr/>
            <p:nvPr/>
          </p:nvSpPr>
          <p:spPr>
            <a:xfrm>
              <a:off x="4300912" y="689984"/>
              <a:ext cx="329882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x 9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EC63C03-4B0D-4506-B73E-7300F8FE317B}"/>
              </a:ext>
            </a:extLst>
          </p:cNvPr>
          <p:cNvGrpSpPr/>
          <p:nvPr/>
        </p:nvGrpSpPr>
        <p:grpSpPr>
          <a:xfrm>
            <a:off x="6587028" y="3689711"/>
            <a:ext cx="3154090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xmlns="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18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06995CCE-CEDD-4A92-B036-4603CD759D47}"/>
                </a:ext>
              </a:extLst>
            </p:cNvPr>
            <p:cNvSpPr/>
            <p:nvPr/>
          </p:nvSpPr>
          <p:spPr>
            <a:xfrm>
              <a:off x="1595529" y="2460307"/>
              <a:ext cx="795632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30E302B-482C-4A12-A324-A319FA9C50C2}"/>
              </a:ext>
            </a:extLst>
          </p:cNvPr>
          <p:cNvGrpSpPr/>
          <p:nvPr/>
        </p:nvGrpSpPr>
        <p:grpSpPr>
          <a:xfrm>
            <a:off x="2385689" y="3670390"/>
            <a:ext cx="3154090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xmlns="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44C7667-495A-48AC-B84A-66D041B54E71}"/>
                </a:ext>
              </a:extLst>
            </p:cNvPr>
            <p:cNvSpPr/>
            <p:nvPr/>
          </p:nvSpPr>
          <p:spPr>
            <a:xfrm>
              <a:off x="1652185" y="2464515"/>
              <a:ext cx="795632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0916" y="4119115"/>
            <a:ext cx="3446831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47806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14B00F4-7CAA-4ED8-A95F-228DB070E9D4}"/>
              </a:ext>
            </a:extLst>
          </p:cNvPr>
          <p:cNvGrpSpPr/>
          <p:nvPr/>
        </p:nvGrpSpPr>
        <p:grpSpPr>
          <a:xfrm>
            <a:off x="7024924" y="3136562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xmlns="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C5BD1E7-8494-4037-AD29-70F7B851993B}"/>
                </a:ext>
              </a:extLst>
            </p:cNvPr>
            <p:cNvSpPr/>
            <p:nvPr/>
          </p:nvSpPr>
          <p:spPr>
            <a:xfrm>
              <a:off x="1647914" y="2449877"/>
              <a:ext cx="795632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2741FE4-2453-4353-8002-36307740955D}"/>
              </a:ext>
            </a:extLst>
          </p:cNvPr>
          <p:cNvGrpSpPr/>
          <p:nvPr/>
        </p:nvGrpSpPr>
        <p:grpSpPr>
          <a:xfrm>
            <a:off x="1445193" y="996891"/>
            <a:ext cx="8812342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xmlns="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EFF83EA-C094-4587-A712-6D2148ED0EB3}"/>
                </a:ext>
              </a:extLst>
            </p:cNvPr>
            <p:cNvSpPr/>
            <p:nvPr/>
          </p:nvSpPr>
          <p:spPr>
            <a:xfrm>
              <a:off x="4300910" y="689984"/>
              <a:ext cx="3298824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9D084CA-0DBD-4D82-BAAA-BAE6B3F123A5}"/>
              </a:ext>
            </a:extLst>
          </p:cNvPr>
          <p:cNvGrpSpPr/>
          <p:nvPr/>
        </p:nvGrpSpPr>
        <p:grpSpPr>
          <a:xfrm>
            <a:off x="2965216" y="3140456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xmlns="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12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5E02A36-1DC4-473B-8AFF-4E761A8BC6B9}"/>
                </a:ext>
              </a:extLst>
            </p:cNvPr>
            <p:cNvSpPr/>
            <p:nvPr/>
          </p:nvSpPr>
          <p:spPr>
            <a:xfrm>
              <a:off x="1595529" y="2460307"/>
              <a:ext cx="795632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A03CAA2-0034-4E42-AA9F-25E09817C6FC}"/>
              </a:ext>
            </a:extLst>
          </p:cNvPr>
          <p:cNvGrpSpPr/>
          <p:nvPr/>
        </p:nvGrpSpPr>
        <p:grpSpPr>
          <a:xfrm>
            <a:off x="5140258" y="471577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xmlns="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110454E-0918-4DA7-9652-E91C9BB0F2D4}"/>
                </a:ext>
              </a:extLst>
            </p:cNvPr>
            <p:cNvSpPr/>
            <p:nvPr/>
          </p:nvSpPr>
          <p:spPr>
            <a:xfrm>
              <a:off x="1652185" y="2464515"/>
              <a:ext cx="795632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27" y="3900758"/>
            <a:ext cx="3771366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47806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14B00F4-7CAA-4ED8-A95F-228DB070E9D4}"/>
              </a:ext>
            </a:extLst>
          </p:cNvPr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xmlns="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C5BD1E7-8494-4037-AD29-70F7B851993B}"/>
                </a:ext>
              </a:extLst>
            </p:cNvPr>
            <p:cNvSpPr/>
            <p:nvPr/>
          </p:nvSpPr>
          <p:spPr>
            <a:xfrm>
              <a:off x="1647914" y="2449877"/>
              <a:ext cx="795632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2741FE4-2453-4353-8002-36307740955D}"/>
              </a:ext>
            </a:extLst>
          </p:cNvPr>
          <p:cNvGrpSpPr/>
          <p:nvPr/>
        </p:nvGrpSpPr>
        <p:grpSpPr>
          <a:xfrm>
            <a:off x="1384650" y="1173948"/>
            <a:ext cx="8872885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xmlns="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EFF83EA-C094-4587-A712-6D2148ED0EB3}"/>
                </a:ext>
              </a:extLst>
            </p:cNvPr>
            <p:cNvSpPr/>
            <p:nvPr/>
          </p:nvSpPr>
          <p:spPr>
            <a:xfrm>
              <a:off x="4300911" y="689984"/>
              <a:ext cx="329882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x 6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9D084CA-0DBD-4D82-BAAA-BAE6B3F123A5}"/>
              </a:ext>
            </a:extLst>
          </p:cNvPr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xmlns="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F5E02A36-1DC4-473B-8AFF-4E761A8BC6B9}"/>
                </a:ext>
              </a:extLst>
            </p:cNvPr>
            <p:cNvSpPr/>
            <p:nvPr/>
          </p:nvSpPr>
          <p:spPr>
            <a:xfrm>
              <a:off x="1595529" y="2460307"/>
              <a:ext cx="795632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A03CAA2-0034-4E42-AA9F-25E09817C6FC}"/>
              </a:ext>
            </a:extLst>
          </p:cNvPr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xmlns="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110454E-0918-4DA7-9652-E91C9BB0F2D4}"/>
                </a:ext>
              </a:extLst>
            </p:cNvPr>
            <p:cNvSpPr/>
            <p:nvPr/>
          </p:nvSpPr>
          <p:spPr>
            <a:xfrm>
              <a:off x="1652185" y="2464515"/>
              <a:ext cx="795632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0276" y="3977235"/>
            <a:ext cx="3685792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1317467-20ED-4053-9B37-9638961B93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1E6282-DA83-478A-B160-85F6CC7DE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80" y="2304564"/>
            <a:ext cx="11345639" cy="2420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E0E6B71-9A09-42BA-87B4-5FA229CDC8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0812" y="3987880"/>
            <a:ext cx="24142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1839" y="2203094"/>
            <a:ext cx="655986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xmlns="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5" name="Hình ảnh 1">
            <a:extLst>
              <a:ext uri="{FF2B5EF4-FFF2-40B4-BE49-F238E27FC236}">
                <a16:creationId xmlns:a16="http://schemas.microsoft.com/office/drawing/2014/main" xmlns="" id="{F3E99972-3357-4A86-B640-DDE3C27F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312" y="1978026"/>
            <a:ext cx="6667688" cy="4879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Bong bóng Ý nghĩ: Hình đám mây 2">
            <a:extLst>
              <a:ext uri="{FF2B5EF4-FFF2-40B4-BE49-F238E27FC236}">
                <a16:creationId xmlns:a16="http://schemas.microsoft.com/office/drawing/2014/main" xmlns="" id="{04B68F08-7E43-4947-851F-A9C11551DEFA}"/>
              </a:ext>
            </a:extLst>
          </p:cNvPr>
          <p:cNvSpPr/>
          <p:nvPr/>
        </p:nvSpPr>
        <p:spPr>
          <a:xfrm>
            <a:off x="104775" y="-2"/>
            <a:ext cx="8753381" cy="3171756"/>
          </a:xfrm>
          <a:prstGeom prst="cloudCallout">
            <a:avLst>
              <a:gd name="adj1" fmla="val 15540"/>
              <a:gd name="adj2" fmla="val 5173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b="1" i="1" kern="0" dirty="0">
                <a:solidFill>
                  <a:srgbClr val="002D3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 tầng của kệ bày hoa có 3 chậu hoa, 3 tầng có tất cả bao nhiêu chậu hoa?</a:t>
            </a:r>
            <a:endParaRPr lang="en-US" sz="3200" b="1" kern="0" dirty="0">
              <a:solidFill>
                <a:srgbClr val="002D3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Mũi tên: Phải 4">
            <a:extLst>
              <a:ext uri="{FF2B5EF4-FFF2-40B4-BE49-F238E27FC236}">
                <a16:creationId xmlns:a16="http://schemas.microsoft.com/office/drawing/2014/main" xmlns="" id="{556EFA53-3D96-4433-8F10-F7D80FE674C7}"/>
              </a:ext>
            </a:extLst>
          </p:cNvPr>
          <p:cNvSpPr/>
          <p:nvPr/>
        </p:nvSpPr>
        <p:spPr>
          <a:xfrm>
            <a:off x="104775" y="4600575"/>
            <a:ext cx="1562100" cy="6858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Hộp Văn bản 5">
            <a:extLst>
              <a:ext uri="{FF2B5EF4-FFF2-40B4-BE49-F238E27FC236}">
                <a16:creationId xmlns:a16="http://schemas.microsoft.com/office/drawing/2014/main" xmlns="" id="{D61FA55B-BA8C-4E64-AB73-28A1B6680F27}"/>
              </a:ext>
            </a:extLst>
          </p:cNvPr>
          <p:cNvSpPr txBox="1"/>
          <p:nvPr/>
        </p:nvSpPr>
        <p:spPr>
          <a:xfrm>
            <a:off x="1805667" y="4666063"/>
            <a:ext cx="329769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lang="en-US" sz="37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 </a:t>
            </a: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chậu</a:t>
            </a:r>
            <a:r>
              <a:rPr lang="en-US" sz="37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hoa</a:t>
            </a:r>
            <a:endParaRPr lang="en-US" sz="3733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2283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6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859</Words>
  <Application>Microsoft Office PowerPoint</Application>
  <PresentationFormat>Custom</PresentationFormat>
  <Paragraphs>213</Paragraphs>
  <Slides>28</Slides>
  <Notes>10</Notes>
  <HiddenSlides>4</HiddenSlides>
  <MMClips>3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Office 主题​​</vt:lpstr>
      <vt:lpstr>9_Office Theme</vt:lpstr>
      <vt:lpstr>1_Office Theme</vt:lpstr>
      <vt:lpstr>3_Office Theme</vt:lpstr>
      <vt:lpstr>1_Office 主题​​</vt:lpstr>
      <vt:lpstr>2_Office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43</cp:revision>
  <dcterms:created xsi:type="dcterms:W3CDTF">2022-08-31T11:03:11Z</dcterms:created>
  <dcterms:modified xsi:type="dcterms:W3CDTF">2022-09-14T11:07:16Z</dcterms:modified>
</cp:coreProperties>
</file>