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5" r:id="rId3"/>
    <p:sldMasterId id="2147483702" r:id="rId4"/>
    <p:sldMasterId id="2147483710" r:id="rId5"/>
  </p:sldMasterIdLst>
  <p:notesMasterIdLst>
    <p:notesMasterId r:id="rId37"/>
  </p:notesMasterIdLst>
  <p:sldIdLst>
    <p:sldId id="294" r:id="rId6"/>
    <p:sldId id="882" r:id="rId7"/>
    <p:sldId id="866" r:id="rId8"/>
    <p:sldId id="867" r:id="rId9"/>
    <p:sldId id="869" r:id="rId10"/>
    <p:sldId id="870" r:id="rId11"/>
    <p:sldId id="871" r:id="rId12"/>
    <p:sldId id="307" r:id="rId13"/>
    <p:sldId id="260" r:id="rId14"/>
    <p:sldId id="308" r:id="rId15"/>
    <p:sldId id="872" r:id="rId16"/>
    <p:sldId id="875" r:id="rId17"/>
    <p:sldId id="873" r:id="rId18"/>
    <p:sldId id="876" r:id="rId19"/>
    <p:sldId id="259" r:id="rId20"/>
    <p:sldId id="877" r:id="rId21"/>
    <p:sldId id="310" r:id="rId22"/>
    <p:sldId id="317" r:id="rId23"/>
    <p:sldId id="270" r:id="rId24"/>
    <p:sldId id="271" r:id="rId25"/>
    <p:sldId id="256" r:id="rId26"/>
    <p:sldId id="257" r:id="rId27"/>
    <p:sldId id="878" r:id="rId28"/>
    <p:sldId id="879" r:id="rId29"/>
    <p:sldId id="880" r:id="rId30"/>
    <p:sldId id="261" r:id="rId31"/>
    <p:sldId id="262" r:id="rId32"/>
    <p:sldId id="627" r:id="rId33"/>
    <p:sldId id="628" r:id="rId34"/>
    <p:sldId id="881" r:id="rId35"/>
    <p:sldId id="2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6ED24-8126-43F1-B5F1-6AA9CAE682B3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EF6EC-59F5-40E9-81B8-4EB5895E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1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3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81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03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41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7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2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mồi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F6EC-59F5-40E9-81B8-4EB5895EF9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31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7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92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82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961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2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8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5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5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1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7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9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1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7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5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0DC37C-FBD0-4E4C-B8A1-39E31882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F8F4F-A902-46CB-96A4-0BBAB59F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C9552-E69A-4BAB-B275-2F747292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7968E-809D-42C6-BF77-06292993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8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6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0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7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8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5"/>
          <p:cNvGrpSpPr/>
          <p:nvPr/>
        </p:nvGrpSpPr>
        <p:grpSpPr>
          <a:xfrm>
            <a:off x="952713" y="653238"/>
            <a:ext cx="10269603" cy="5551529"/>
            <a:chOff x="2028844" y="986080"/>
            <a:chExt cx="5086312" cy="2810236"/>
          </a:xfrm>
        </p:grpSpPr>
        <p:sp>
          <p:nvSpPr>
            <p:cNvPr id="76" name="Google Shape;76;p25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33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33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4"/>
          </p:nvPr>
        </p:nvSpPr>
        <p:spPr>
          <a:xfrm>
            <a:off x="7604833" y="5208025"/>
            <a:ext cx="1992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5"/>
          </p:nvPr>
        </p:nvSpPr>
        <p:spPr>
          <a:xfrm>
            <a:off x="2885000" y="2160025"/>
            <a:ext cx="6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6"/>
          </p:nvPr>
        </p:nvSpPr>
        <p:spPr>
          <a:xfrm>
            <a:off x="5325211" y="3684025"/>
            <a:ext cx="146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85" name="Google Shape;85;p25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86" name="Google Shape;86;p25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5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5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01;p25"/>
          <p:cNvGrpSpPr/>
          <p:nvPr/>
        </p:nvGrpSpPr>
        <p:grpSpPr>
          <a:xfrm>
            <a:off x="9922634" y="403433"/>
            <a:ext cx="2108967" cy="2180600"/>
            <a:chOff x="7289575" y="226375"/>
            <a:chExt cx="1581725" cy="1635450"/>
          </a:xfrm>
        </p:grpSpPr>
        <p:sp>
          <p:nvSpPr>
            <p:cNvPr id="102" name="Google Shape;102;p25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5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17" name="Google Shape;11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5"/>
          <p:cNvGrpSpPr/>
          <p:nvPr/>
        </p:nvGrpSpPr>
        <p:grpSpPr>
          <a:xfrm rot="6420098">
            <a:off x="10789792" y="5686408"/>
            <a:ext cx="1444505" cy="654969"/>
            <a:chOff x="7787925" y="226375"/>
            <a:chExt cx="1083375" cy="491225"/>
          </a:xfrm>
        </p:grpSpPr>
        <p:sp>
          <p:nvSpPr>
            <p:cNvPr id="121" name="Google Shape;12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5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1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1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9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37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2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3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70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4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1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7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1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6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8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2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5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5"/>
          <p:cNvGrpSpPr/>
          <p:nvPr userDrawn="1"/>
        </p:nvGrpSpPr>
        <p:grpSpPr>
          <a:xfrm>
            <a:off x="331999" y="286779"/>
            <a:ext cx="11528001" cy="6284442"/>
            <a:chOff x="2028844" y="986080"/>
            <a:chExt cx="5086312" cy="2810236"/>
          </a:xfrm>
        </p:grpSpPr>
        <p:sp>
          <p:nvSpPr>
            <p:cNvPr id="76" name="Google Shape;76;p25"/>
            <p:cNvSpPr/>
            <p:nvPr userDrawn="1"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33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33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4"/>
          </p:nvPr>
        </p:nvSpPr>
        <p:spPr>
          <a:xfrm>
            <a:off x="7604833" y="5208025"/>
            <a:ext cx="1992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5"/>
          </p:nvPr>
        </p:nvSpPr>
        <p:spPr>
          <a:xfrm>
            <a:off x="2885000" y="2160025"/>
            <a:ext cx="6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6"/>
          </p:nvPr>
        </p:nvSpPr>
        <p:spPr>
          <a:xfrm>
            <a:off x="5325211" y="3684025"/>
            <a:ext cx="146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01" name="Google Shape;101;p25"/>
          <p:cNvGrpSpPr/>
          <p:nvPr/>
        </p:nvGrpSpPr>
        <p:grpSpPr>
          <a:xfrm>
            <a:off x="9922634" y="403433"/>
            <a:ext cx="2108967" cy="2180600"/>
            <a:chOff x="7289575" y="226375"/>
            <a:chExt cx="1581725" cy="1635450"/>
          </a:xfrm>
        </p:grpSpPr>
        <p:sp>
          <p:nvSpPr>
            <p:cNvPr id="102" name="Google Shape;102;p25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5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17" name="Google Shape;11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5"/>
          <p:cNvGrpSpPr/>
          <p:nvPr/>
        </p:nvGrpSpPr>
        <p:grpSpPr>
          <a:xfrm rot="6420098">
            <a:off x="10789792" y="5686408"/>
            <a:ext cx="1444505" cy="654969"/>
            <a:chOff x="7787925" y="226375"/>
            <a:chExt cx="1083375" cy="491225"/>
          </a:xfrm>
        </p:grpSpPr>
        <p:sp>
          <p:nvSpPr>
            <p:cNvPr id="121" name="Google Shape;12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16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44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8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311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692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slide" Target="slide9.xml"/><Relationship Id="rId11" Type="http://schemas.openxmlformats.org/officeDocument/2006/relationships/audio" Target="../media/audio1.wav"/><Relationship Id="rId5" Type="http://schemas.openxmlformats.org/officeDocument/2006/relationships/image" Target="../media/image9.jp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jp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3.xml"/><Relationship Id="rId1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microsoft.com/office/2007/relationships/hdphoto" Target="../media/hdphoto4.wdp"/><Relationship Id="rId12" Type="http://schemas.openxmlformats.org/officeDocument/2006/relationships/slide" Target="slide22.xml"/><Relationship Id="rId17" Type="http://schemas.openxmlformats.org/officeDocument/2006/relationships/slide" Target="slide27.xml"/><Relationship Id="rId2" Type="http://schemas.openxmlformats.org/officeDocument/2006/relationships/notesSlide" Target="../notesSlides/notesSlide18.xml"/><Relationship Id="rId16" Type="http://schemas.openxmlformats.org/officeDocument/2006/relationships/slide" Target="slide26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slide" Target="slide25.xml"/><Relationship Id="rId10" Type="http://schemas.openxmlformats.org/officeDocument/2006/relationships/image" Target="../media/image59.png"/><Relationship Id="rId19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58.png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2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jpg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DE0BC095-2482-4909-B834-1BB1CFD05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06025" y="18848"/>
            <a:ext cx="2142240" cy="1439401"/>
          </a:xfrm>
          <a:prstGeom prst="rect">
            <a:avLst/>
          </a:prstGeom>
        </p:spPr>
      </p:pic>
      <p:pic>
        <p:nvPicPr>
          <p:cNvPr id="39" name="图片 8" descr="觅元素58b0fbac4bf92">
            <a:extLst>
              <a:ext uri="{FF2B5EF4-FFF2-40B4-BE49-F238E27FC236}">
                <a16:creationId xmlns:a16="http://schemas.microsoft.com/office/drawing/2014/main" id="{1C818E80-7AEE-47F3-8E5A-E87C35646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86" y="6137269"/>
            <a:ext cx="8755412" cy="740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9BD05-15BC-4052-B640-858227B32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83" y="1622681"/>
            <a:ext cx="6392582" cy="3196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C2A09-FD6D-4DA1-82C5-E4DCBE11A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861" y="1136945"/>
            <a:ext cx="5399305" cy="368202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7789FA4-9C2C-4ED7-8460-EEAD12CC9992}"/>
              </a:ext>
            </a:extLst>
          </p:cNvPr>
          <p:cNvGrpSpPr/>
          <p:nvPr/>
        </p:nvGrpSpPr>
        <p:grpSpPr>
          <a:xfrm>
            <a:off x="2352683" y="5039255"/>
            <a:ext cx="8171000" cy="1219336"/>
            <a:chOff x="1741035" y="175190"/>
            <a:chExt cx="2003865" cy="121933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CFD7BD1-C377-4E4F-A792-236AA10B054B}"/>
                </a:ext>
              </a:extLst>
            </p:cNvPr>
            <p:cNvSpPr txBox="1"/>
            <p:nvPr/>
          </p:nvSpPr>
          <p:spPr>
            <a:xfrm>
              <a:off x="1859053" y="175190"/>
              <a:ext cx="1885847" cy="646331"/>
            </a:xfrm>
            <a:custGeom>
              <a:avLst/>
              <a:gdLst>
                <a:gd name="connsiteX0" fmla="*/ 0 w 1885847"/>
                <a:gd name="connsiteY0" fmla="*/ 0 h 646331"/>
                <a:gd name="connsiteX1" fmla="*/ 471462 w 1885847"/>
                <a:gd name="connsiteY1" fmla="*/ 0 h 646331"/>
                <a:gd name="connsiteX2" fmla="*/ 980640 w 1885847"/>
                <a:gd name="connsiteY2" fmla="*/ 0 h 646331"/>
                <a:gd name="connsiteX3" fmla="*/ 1395527 w 1885847"/>
                <a:gd name="connsiteY3" fmla="*/ 0 h 646331"/>
                <a:gd name="connsiteX4" fmla="*/ 1885847 w 1885847"/>
                <a:gd name="connsiteY4" fmla="*/ 0 h 646331"/>
                <a:gd name="connsiteX5" fmla="*/ 1885847 w 1885847"/>
                <a:gd name="connsiteY5" fmla="*/ 323166 h 646331"/>
                <a:gd name="connsiteX6" fmla="*/ 1885847 w 1885847"/>
                <a:gd name="connsiteY6" fmla="*/ 646331 h 646331"/>
                <a:gd name="connsiteX7" fmla="*/ 1452102 w 1885847"/>
                <a:gd name="connsiteY7" fmla="*/ 646331 h 646331"/>
                <a:gd name="connsiteX8" fmla="*/ 961782 w 1885847"/>
                <a:gd name="connsiteY8" fmla="*/ 646331 h 646331"/>
                <a:gd name="connsiteX9" fmla="*/ 509179 w 1885847"/>
                <a:gd name="connsiteY9" fmla="*/ 646331 h 646331"/>
                <a:gd name="connsiteX10" fmla="*/ 0 w 1885847"/>
                <a:gd name="connsiteY10" fmla="*/ 646331 h 646331"/>
                <a:gd name="connsiteX11" fmla="*/ 0 w 1885847"/>
                <a:gd name="connsiteY11" fmla="*/ 310239 h 646331"/>
                <a:gd name="connsiteX12" fmla="*/ 0 w 1885847"/>
                <a:gd name="connsiteY12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5847" h="646331" fill="none" extrusionOk="0">
                  <a:moveTo>
                    <a:pt x="0" y="0"/>
                  </a:moveTo>
                  <a:cubicBezTo>
                    <a:pt x="155066" y="-19733"/>
                    <a:pt x="329086" y="165"/>
                    <a:pt x="471462" y="0"/>
                  </a:cubicBezTo>
                  <a:cubicBezTo>
                    <a:pt x="613838" y="-165"/>
                    <a:pt x="806100" y="27952"/>
                    <a:pt x="980640" y="0"/>
                  </a:cubicBezTo>
                  <a:cubicBezTo>
                    <a:pt x="1155180" y="-27952"/>
                    <a:pt x="1280705" y="23696"/>
                    <a:pt x="1395527" y="0"/>
                  </a:cubicBezTo>
                  <a:cubicBezTo>
                    <a:pt x="1510349" y="-23696"/>
                    <a:pt x="1644700" y="54680"/>
                    <a:pt x="1885847" y="0"/>
                  </a:cubicBezTo>
                  <a:cubicBezTo>
                    <a:pt x="1905489" y="79324"/>
                    <a:pt x="1882642" y="197271"/>
                    <a:pt x="1885847" y="323166"/>
                  </a:cubicBezTo>
                  <a:cubicBezTo>
                    <a:pt x="1889052" y="449061"/>
                    <a:pt x="1857916" y="542582"/>
                    <a:pt x="1885847" y="646331"/>
                  </a:cubicBezTo>
                  <a:cubicBezTo>
                    <a:pt x="1695887" y="670704"/>
                    <a:pt x="1546069" y="600828"/>
                    <a:pt x="1452102" y="646331"/>
                  </a:cubicBezTo>
                  <a:cubicBezTo>
                    <a:pt x="1358135" y="691834"/>
                    <a:pt x="1145238" y="630931"/>
                    <a:pt x="961782" y="646331"/>
                  </a:cubicBezTo>
                  <a:cubicBezTo>
                    <a:pt x="778326" y="661731"/>
                    <a:pt x="654570" y="611656"/>
                    <a:pt x="509179" y="646331"/>
                  </a:cubicBezTo>
                  <a:cubicBezTo>
                    <a:pt x="363788" y="681006"/>
                    <a:pt x="243694" y="618524"/>
                    <a:pt x="0" y="646331"/>
                  </a:cubicBezTo>
                  <a:cubicBezTo>
                    <a:pt x="-18256" y="526617"/>
                    <a:pt x="39733" y="425659"/>
                    <a:pt x="0" y="310239"/>
                  </a:cubicBezTo>
                  <a:cubicBezTo>
                    <a:pt x="-39733" y="194819"/>
                    <a:pt x="21680" y="153943"/>
                    <a:pt x="0" y="0"/>
                  </a:cubicBezTo>
                  <a:close/>
                </a:path>
                <a:path w="1885847" h="646331" stroke="0" extrusionOk="0">
                  <a:moveTo>
                    <a:pt x="0" y="0"/>
                  </a:moveTo>
                  <a:cubicBezTo>
                    <a:pt x="121627" y="-12957"/>
                    <a:pt x="314278" y="42410"/>
                    <a:pt x="433745" y="0"/>
                  </a:cubicBezTo>
                  <a:cubicBezTo>
                    <a:pt x="553213" y="-42410"/>
                    <a:pt x="769481" y="5463"/>
                    <a:pt x="942924" y="0"/>
                  </a:cubicBezTo>
                  <a:cubicBezTo>
                    <a:pt x="1116367" y="-5463"/>
                    <a:pt x="1232541" y="30983"/>
                    <a:pt x="1376668" y="0"/>
                  </a:cubicBezTo>
                  <a:cubicBezTo>
                    <a:pt x="1520795" y="-30983"/>
                    <a:pt x="1719248" y="14837"/>
                    <a:pt x="1885847" y="0"/>
                  </a:cubicBezTo>
                  <a:cubicBezTo>
                    <a:pt x="1917646" y="106556"/>
                    <a:pt x="1865151" y="159011"/>
                    <a:pt x="1885847" y="303776"/>
                  </a:cubicBezTo>
                  <a:cubicBezTo>
                    <a:pt x="1906543" y="448541"/>
                    <a:pt x="1863338" y="538098"/>
                    <a:pt x="1885847" y="646331"/>
                  </a:cubicBezTo>
                  <a:cubicBezTo>
                    <a:pt x="1716585" y="690870"/>
                    <a:pt x="1544145" y="625276"/>
                    <a:pt x="1376668" y="646331"/>
                  </a:cubicBezTo>
                  <a:cubicBezTo>
                    <a:pt x="1209191" y="667386"/>
                    <a:pt x="1140183" y="630710"/>
                    <a:pt x="905207" y="646331"/>
                  </a:cubicBezTo>
                  <a:cubicBezTo>
                    <a:pt x="670231" y="661952"/>
                    <a:pt x="568839" y="608454"/>
                    <a:pt x="414886" y="646331"/>
                  </a:cubicBezTo>
                  <a:cubicBezTo>
                    <a:pt x="260933" y="684208"/>
                    <a:pt x="94702" y="609351"/>
                    <a:pt x="0" y="646331"/>
                  </a:cubicBezTo>
                  <a:cubicBezTo>
                    <a:pt x="-5114" y="568681"/>
                    <a:pt x="5232" y="475167"/>
                    <a:pt x="0" y="323166"/>
                  </a:cubicBezTo>
                  <a:cubicBezTo>
                    <a:pt x="-5232" y="171165"/>
                    <a:pt x="15166" y="102813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D03242E-C23C-4469-9EA0-23E5F0445D9C}"/>
                </a:ext>
              </a:extLst>
            </p:cNvPr>
            <p:cNvSpPr txBox="1"/>
            <p:nvPr/>
          </p:nvSpPr>
          <p:spPr>
            <a:xfrm>
              <a:off x="1741035" y="315576"/>
              <a:ext cx="2003865" cy="1078950"/>
            </a:xfrm>
            <a:custGeom>
              <a:avLst/>
              <a:gdLst>
                <a:gd name="connsiteX0" fmla="*/ 0 w 2003865"/>
                <a:gd name="connsiteY0" fmla="*/ 0 h 1078950"/>
                <a:gd name="connsiteX1" fmla="*/ 500966 w 2003865"/>
                <a:gd name="connsiteY1" fmla="*/ 0 h 1078950"/>
                <a:gd name="connsiteX2" fmla="*/ 1042010 w 2003865"/>
                <a:gd name="connsiteY2" fmla="*/ 0 h 1078950"/>
                <a:gd name="connsiteX3" fmla="*/ 1482860 w 2003865"/>
                <a:gd name="connsiteY3" fmla="*/ 0 h 1078950"/>
                <a:gd name="connsiteX4" fmla="*/ 2003865 w 2003865"/>
                <a:gd name="connsiteY4" fmla="*/ 0 h 1078950"/>
                <a:gd name="connsiteX5" fmla="*/ 2003865 w 2003865"/>
                <a:gd name="connsiteY5" fmla="*/ 539475 h 1078950"/>
                <a:gd name="connsiteX6" fmla="*/ 2003865 w 2003865"/>
                <a:gd name="connsiteY6" fmla="*/ 1078950 h 1078950"/>
                <a:gd name="connsiteX7" fmla="*/ 1542976 w 2003865"/>
                <a:gd name="connsiteY7" fmla="*/ 1078950 h 1078950"/>
                <a:gd name="connsiteX8" fmla="*/ 1021971 w 2003865"/>
                <a:gd name="connsiteY8" fmla="*/ 1078950 h 1078950"/>
                <a:gd name="connsiteX9" fmla="*/ 541044 w 2003865"/>
                <a:gd name="connsiteY9" fmla="*/ 1078950 h 1078950"/>
                <a:gd name="connsiteX10" fmla="*/ 0 w 2003865"/>
                <a:gd name="connsiteY10" fmla="*/ 1078950 h 1078950"/>
                <a:gd name="connsiteX11" fmla="*/ 0 w 2003865"/>
                <a:gd name="connsiteY11" fmla="*/ 517896 h 1078950"/>
                <a:gd name="connsiteX12" fmla="*/ 0 w 2003865"/>
                <a:gd name="connsiteY12" fmla="*/ 0 h 10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3865" h="1078950" fill="none" extrusionOk="0">
                  <a:moveTo>
                    <a:pt x="0" y="0"/>
                  </a:moveTo>
                  <a:cubicBezTo>
                    <a:pt x="225859" y="-23109"/>
                    <a:pt x="390168" y="10101"/>
                    <a:pt x="500966" y="0"/>
                  </a:cubicBezTo>
                  <a:cubicBezTo>
                    <a:pt x="611764" y="-10101"/>
                    <a:pt x="877990" y="52034"/>
                    <a:pt x="1042010" y="0"/>
                  </a:cubicBezTo>
                  <a:cubicBezTo>
                    <a:pt x="1206030" y="-52034"/>
                    <a:pt x="1341307" y="12941"/>
                    <a:pt x="1482860" y="0"/>
                  </a:cubicBezTo>
                  <a:cubicBezTo>
                    <a:pt x="1624413" y="-12941"/>
                    <a:pt x="1765762" y="46762"/>
                    <a:pt x="2003865" y="0"/>
                  </a:cubicBezTo>
                  <a:cubicBezTo>
                    <a:pt x="2058360" y="134666"/>
                    <a:pt x="1953627" y="278873"/>
                    <a:pt x="2003865" y="539475"/>
                  </a:cubicBezTo>
                  <a:cubicBezTo>
                    <a:pt x="2054103" y="800077"/>
                    <a:pt x="1978837" y="964597"/>
                    <a:pt x="2003865" y="1078950"/>
                  </a:cubicBezTo>
                  <a:cubicBezTo>
                    <a:pt x="1880233" y="1090798"/>
                    <a:pt x="1693432" y="1036134"/>
                    <a:pt x="1542976" y="1078950"/>
                  </a:cubicBezTo>
                  <a:cubicBezTo>
                    <a:pt x="1392520" y="1121766"/>
                    <a:pt x="1167730" y="1033579"/>
                    <a:pt x="1021971" y="1078950"/>
                  </a:cubicBezTo>
                  <a:cubicBezTo>
                    <a:pt x="876212" y="1124321"/>
                    <a:pt x="762460" y="1029093"/>
                    <a:pt x="541044" y="1078950"/>
                  </a:cubicBezTo>
                  <a:cubicBezTo>
                    <a:pt x="319628" y="1128807"/>
                    <a:pt x="186524" y="1055050"/>
                    <a:pt x="0" y="1078950"/>
                  </a:cubicBezTo>
                  <a:cubicBezTo>
                    <a:pt x="-42927" y="958488"/>
                    <a:pt x="11871" y="668869"/>
                    <a:pt x="0" y="517896"/>
                  </a:cubicBezTo>
                  <a:cubicBezTo>
                    <a:pt x="-11871" y="366923"/>
                    <a:pt x="4431" y="227491"/>
                    <a:pt x="0" y="0"/>
                  </a:cubicBezTo>
                  <a:close/>
                </a:path>
                <a:path w="2003865" h="1078950" stroke="0" extrusionOk="0">
                  <a:moveTo>
                    <a:pt x="0" y="0"/>
                  </a:moveTo>
                  <a:cubicBezTo>
                    <a:pt x="189939" y="-3878"/>
                    <a:pt x="337765" y="33204"/>
                    <a:pt x="460889" y="0"/>
                  </a:cubicBezTo>
                  <a:cubicBezTo>
                    <a:pt x="584013" y="-33204"/>
                    <a:pt x="853545" y="46512"/>
                    <a:pt x="1001933" y="0"/>
                  </a:cubicBezTo>
                  <a:cubicBezTo>
                    <a:pt x="1150321" y="-46512"/>
                    <a:pt x="1293018" y="25940"/>
                    <a:pt x="1462821" y="0"/>
                  </a:cubicBezTo>
                  <a:cubicBezTo>
                    <a:pt x="1632624" y="-25940"/>
                    <a:pt x="1741217" y="17671"/>
                    <a:pt x="2003865" y="0"/>
                  </a:cubicBezTo>
                  <a:cubicBezTo>
                    <a:pt x="2061462" y="155334"/>
                    <a:pt x="2001736" y="269174"/>
                    <a:pt x="2003865" y="507107"/>
                  </a:cubicBezTo>
                  <a:cubicBezTo>
                    <a:pt x="2005994" y="745040"/>
                    <a:pt x="1948215" y="841412"/>
                    <a:pt x="2003865" y="1078950"/>
                  </a:cubicBezTo>
                  <a:cubicBezTo>
                    <a:pt x="1835504" y="1097740"/>
                    <a:pt x="1720683" y="1074619"/>
                    <a:pt x="1462821" y="1078950"/>
                  </a:cubicBezTo>
                  <a:cubicBezTo>
                    <a:pt x="1204959" y="1083281"/>
                    <a:pt x="1170022" y="1076951"/>
                    <a:pt x="961855" y="1078950"/>
                  </a:cubicBezTo>
                  <a:cubicBezTo>
                    <a:pt x="753688" y="1080949"/>
                    <a:pt x="614684" y="1027324"/>
                    <a:pt x="440850" y="1078950"/>
                  </a:cubicBezTo>
                  <a:cubicBezTo>
                    <a:pt x="267016" y="1130576"/>
                    <a:pt x="102473" y="1054325"/>
                    <a:pt x="0" y="1078950"/>
                  </a:cubicBezTo>
                  <a:cubicBezTo>
                    <a:pt x="-28813" y="840540"/>
                    <a:pt x="25049" y="712389"/>
                    <a:pt x="0" y="539475"/>
                  </a:cubicBezTo>
                  <a:cubicBezTo>
                    <a:pt x="-25049" y="366562"/>
                    <a:pt x="9834" y="1443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đo chiều dài, chiều rộng của quyển sách Toán với đơn vị đo là xăng-ti-mét</a:t>
              </a:r>
              <a:endPara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2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DE0BC095-2482-4909-B834-1BB1CFD05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06025" y="18848"/>
            <a:ext cx="2142240" cy="1439401"/>
          </a:xfrm>
          <a:prstGeom prst="rect">
            <a:avLst/>
          </a:prstGeom>
        </p:spPr>
      </p:pic>
      <p:pic>
        <p:nvPicPr>
          <p:cNvPr id="39" name="图片 8" descr="觅元素58b0fbac4bf92">
            <a:extLst>
              <a:ext uri="{FF2B5EF4-FFF2-40B4-BE49-F238E27FC236}">
                <a16:creationId xmlns:a16="http://schemas.microsoft.com/office/drawing/2014/main" id="{1C818E80-7AEE-47F3-8E5A-E87C35646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86" y="6137269"/>
            <a:ext cx="8755412" cy="740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7DAD3-D100-4604-AE87-BB6DDA6A2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509" y="1477346"/>
            <a:ext cx="3762375" cy="2419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F2911-91E6-4E75-BCA2-E7BDAF313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38" y="2201227"/>
            <a:ext cx="1647825" cy="2962275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E4814BD-01A9-4DFD-8F6B-5813823989C3}"/>
              </a:ext>
            </a:extLst>
          </p:cNvPr>
          <p:cNvSpPr/>
          <p:nvPr/>
        </p:nvSpPr>
        <p:spPr>
          <a:xfrm>
            <a:off x="2196662" y="1177159"/>
            <a:ext cx="3899338" cy="1334813"/>
          </a:xfrm>
          <a:prstGeom prst="wedgeEllipseCallout">
            <a:avLst>
              <a:gd name="adj1" fmla="val -45742"/>
              <a:gd name="adj2" fmla="val 56988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mi-li-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23" name="矩形 7">
            <a:extLst>
              <a:ext uri="{FF2B5EF4-FFF2-40B4-BE49-F238E27FC236}">
                <a16:creationId xmlns:a16="http://schemas.microsoft.com/office/drawing/2014/main" id="{94B532BE-3ECA-472C-BC2A-B54643426A9F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EC2ABA-A5A1-4069-AAFB-EC57BB838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31416" y="2429963"/>
            <a:ext cx="2604054" cy="418381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85026E-1BB2-4FD2-B402-060E6A77C3D1}"/>
              </a:ext>
            </a:extLst>
          </p:cNvPr>
          <p:cNvSpPr txBox="1"/>
          <p:nvPr/>
        </p:nvSpPr>
        <p:spPr>
          <a:xfrm>
            <a:off x="1995778" y="4293222"/>
            <a:ext cx="10226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 là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 vị đo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dài.</a:t>
            </a:r>
            <a:endParaRPr lang="vi-VN" altLang="zh-CN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31DB66-6069-426C-A7DD-73BFB47112A1}"/>
              </a:ext>
            </a:extLst>
          </p:cNvPr>
          <p:cNvSpPr txBox="1"/>
          <p:nvPr/>
        </p:nvSpPr>
        <p:spPr>
          <a:xfrm>
            <a:off x="1965298" y="5437431"/>
            <a:ext cx="923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CDB86-443E-47B8-88F3-EB9D10453DDD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0BDC760-C466-470C-A128-0EC81B01EBEB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8C0F2D6-ADD1-4510-A262-1E07480B49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18346"/>
          <a:stretch/>
        </p:blipFill>
        <p:spPr>
          <a:xfrm>
            <a:off x="2998896" y="1117895"/>
            <a:ext cx="6013534" cy="29521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45B705A-65C8-41AA-BA8C-2DBC5948B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167" y="2143070"/>
            <a:ext cx="4633362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9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45" y="2974427"/>
            <a:ext cx="5222029" cy="3277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ABBDB-2775-43ED-A1F7-7E05AB21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38" y="1650103"/>
            <a:ext cx="7011008" cy="1554615"/>
          </a:xfrm>
          <a:prstGeom prst="rect">
            <a:avLst/>
          </a:prstGeom>
        </p:spPr>
      </p:pic>
      <p:sp>
        <p:nvSpPr>
          <p:cNvPr id="15" name="Google Shape;522;p35">
            <a:extLst>
              <a:ext uri="{FF2B5EF4-FFF2-40B4-BE49-F238E27FC236}">
                <a16:creationId xmlns:a16="http://schemas.microsoft.com/office/drawing/2014/main" id="{48F4CDFC-8324-4CC2-AFC3-C484E9BC431C}"/>
              </a:ext>
            </a:extLst>
          </p:cNvPr>
          <p:cNvSpPr txBox="1">
            <a:spLocks/>
          </p:cNvSpPr>
          <p:nvPr/>
        </p:nvSpPr>
        <p:spPr>
          <a:xfrm>
            <a:off x="6230200" y="2699901"/>
            <a:ext cx="5509516" cy="23518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hia sẻ với bạn một số đồ vật trong thực tế có độ dày và độ dài 1mm.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54901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tập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1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563710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2E85D6-88C8-4DB6-A9AC-40838868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924" y="929852"/>
            <a:ext cx="9496425" cy="904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C64017-DAB1-4B11-83C7-9D72737DE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88" y="1864326"/>
            <a:ext cx="4563709" cy="186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D4395-22E7-4D12-A1D4-2C7E2DDF6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416" y="1885556"/>
            <a:ext cx="4765102" cy="1899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4D698-D90C-4080-921F-9414761C1A93}"/>
              </a:ext>
            </a:extLst>
          </p:cNvPr>
          <p:cNvSpPr txBox="1"/>
          <p:nvPr/>
        </p:nvSpPr>
        <p:spPr>
          <a:xfrm>
            <a:off x="1100424" y="3796044"/>
            <a:ext cx="34894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mm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7A9C8C-DB75-4638-82B3-95BAD32B99F9}"/>
              </a:ext>
            </a:extLst>
          </p:cNvPr>
          <p:cNvSpPr txBox="1"/>
          <p:nvPr/>
        </p:nvSpPr>
        <p:spPr>
          <a:xfrm>
            <a:off x="7424456" y="3749660"/>
            <a:ext cx="34894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 mm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33765C-5D79-472A-81B9-54E1EE99F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975" y="4941722"/>
            <a:ext cx="6867525" cy="742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412A52-65BA-41C4-965C-A761414AE264}"/>
              </a:ext>
            </a:extLst>
          </p:cNvPr>
          <p:cNvSpPr txBox="1"/>
          <p:nvPr/>
        </p:nvSpPr>
        <p:spPr>
          <a:xfrm>
            <a:off x="3665089" y="5684672"/>
            <a:ext cx="51029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53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9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12665" y="518722"/>
            <a:ext cx="5416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1">
            <a:extLst>
              <a:ext uri="{FF2B5EF4-FFF2-40B4-BE49-F238E27FC236}">
                <a16:creationId xmlns:a16="http://schemas.microsoft.com/office/drawing/2014/main" id="{01C64740-B23E-4AED-9C99-53EDF39EA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58F4FBF2-BC76-4542-B90B-D9136349A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30C99693-02D3-4F16-B017-F81E33453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20" name="组合 7">
            <a:extLst>
              <a:ext uri="{FF2B5EF4-FFF2-40B4-BE49-F238E27FC236}">
                <a16:creationId xmlns:a16="http://schemas.microsoft.com/office/drawing/2014/main" id="{ACC16B84-0BF6-49C4-9392-B1DF056239F6}"/>
              </a:ext>
            </a:extLst>
          </p:cNvPr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21" name="六边形 113">
              <a:extLst>
                <a:ext uri="{FF2B5EF4-FFF2-40B4-BE49-F238E27FC236}">
                  <a16:creationId xmlns:a16="http://schemas.microsoft.com/office/drawing/2014/main" id="{77E1813D-458C-44A2-96D5-B98ACEDF9509}"/>
                </a:ext>
              </a:extLst>
            </p:cNvPr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22" name="圆角矩形 114">
              <a:extLst>
                <a:ext uri="{FF2B5EF4-FFF2-40B4-BE49-F238E27FC236}">
                  <a16:creationId xmlns:a16="http://schemas.microsoft.com/office/drawing/2014/main" id="{F84EA981-D135-413D-A5B2-6771924BD870}"/>
                </a:ext>
              </a:extLst>
            </p:cNvPr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微软雅黑" panose="020B0503020204020204" pitchFamily="34" charset="-122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45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082" y="3882571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746515" y="4356142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12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3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4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5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6" action="ppaction://hlinksldjump"/>
          </p:cNvPr>
          <p:cNvSpPr/>
          <p:nvPr/>
        </p:nvSpPr>
        <p:spPr>
          <a:xfrm>
            <a:off x="3920897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5045148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81629CDF-2648-4DA8-BBA6-BEB30C20808A}"/>
              </a:ext>
            </a:extLst>
          </p:cNvPr>
          <p:cNvSpPr/>
          <p:nvPr/>
        </p:nvSpPr>
        <p:spPr>
          <a:xfrm>
            <a:off x="10609243" y="6147412"/>
            <a:ext cx="1366092" cy="583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9534" y="5108999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mm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7460B-C723-450A-AB27-6F7AF1765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759" y="1333502"/>
            <a:ext cx="4208849" cy="13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5534" y="5092155"/>
            <a:ext cx="3736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6D106-776D-44B9-B79B-1D49C52BB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91" y="1143001"/>
            <a:ext cx="5043603" cy="15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6889" y="50356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cm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A9886-9CB5-444B-84A0-18FFEAE9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453" y="1057958"/>
            <a:ext cx="4977788" cy="1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067" y="5061377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: 10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C5A9B-FA8E-406B-A6E7-ED3169B77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22" y="1152525"/>
            <a:ext cx="6287955" cy="16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028" y="5035678"/>
            <a:ext cx="437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DE859-9F42-467E-B581-C18129692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006" y="914401"/>
            <a:ext cx="5770920" cy="19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590" y="5201332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000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810C0-0BC2-4414-AF2B-73799E656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648" y="1333502"/>
            <a:ext cx="4812593" cy="15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oogle Shape;3644;p39">
            <a:extLst>
              <a:ext uri="{FF2B5EF4-FFF2-40B4-BE49-F238E27FC236}">
                <a16:creationId xmlns:a16="http://schemas.microsoft.com/office/drawing/2014/main" id="{6BDA1964-432B-4F79-92D2-79C545228B91}"/>
              </a:ext>
            </a:extLst>
          </p:cNvPr>
          <p:cNvGrpSpPr/>
          <p:nvPr/>
        </p:nvGrpSpPr>
        <p:grpSpPr>
          <a:xfrm>
            <a:off x="9252467" y="309951"/>
            <a:ext cx="2464797" cy="3391391"/>
            <a:chOff x="6642183" y="457201"/>
            <a:chExt cx="1848598" cy="2543543"/>
          </a:xfrm>
        </p:grpSpPr>
        <p:sp>
          <p:nvSpPr>
            <p:cNvPr id="18" name="Google Shape;3645;p39">
              <a:extLst>
                <a:ext uri="{FF2B5EF4-FFF2-40B4-BE49-F238E27FC236}">
                  <a16:creationId xmlns:a16="http://schemas.microsoft.com/office/drawing/2014/main" id="{641CEB5E-C493-4199-850F-5C460F3143B8}"/>
                </a:ext>
              </a:extLst>
            </p:cNvPr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Google Shape;3646;p39">
              <a:extLst>
                <a:ext uri="{FF2B5EF4-FFF2-40B4-BE49-F238E27FC236}">
                  <a16:creationId xmlns:a16="http://schemas.microsoft.com/office/drawing/2014/main" id="{DB924BBD-EC6B-46E2-B68C-1042F9DB5164}"/>
                </a:ext>
              </a:extLst>
            </p:cNvPr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Google Shape;3647;p39">
              <a:extLst>
                <a:ext uri="{FF2B5EF4-FFF2-40B4-BE49-F238E27FC236}">
                  <a16:creationId xmlns:a16="http://schemas.microsoft.com/office/drawing/2014/main" id="{49261108-EB2F-4C8B-A27E-09399B45365F}"/>
                </a:ext>
              </a:extLst>
            </p:cNvPr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Google Shape;3648;p39">
              <a:extLst>
                <a:ext uri="{FF2B5EF4-FFF2-40B4-BE49-F238E27FC236}">
                  <a16:creationId xmlns:a16="http://schemas.microsoft.com/office/drawing/2014/main" id="{02958736-71C4-46E6-A9E8-4DB47A0736CC}"/>
                </a:ext>
              </a:extLst>
            </p:cNvPr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Google Shape;3649;p39">
              <a:extLst>
                <a:ext uri="{FF2B5EF4-FFF2-40B4-BE49-F238E27FC236}">
                  <a16:creationId xmlns:a16="http://schemas.microsoft.com/office/drawing/2014/main" id="{52288E62-8328-4457-965A-F8554D7F0931}"/>
                </a:ext>
              </a:extLst>
            </p:cNvPr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Google Shape;3650;p39">
              <a:extLst>
                <a:ext uri="{FF2B5EF4-FFF2-40B4-BE49-F238E27FC236}">
                  <a16:creationId xmlns:a16="http://schemas.microsoft.com/office/drawing/2014/main" id="{84964E9A-ABE2-41D5-939E-042276023E99}"/>
                </a:ext>
              </a:extLst>
            </p:cNvPr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Google Shape;3651;p39">
              <a:extLst>
                <a:ext uri="{FF2B5EF4-FFF2-40B4-BE49-F238E27FC236}">
                  <a16:creationId xmlns:a16="http://schemas.microsoft.com/office/drawing/2014/main" id="{D3FC4F22-8DF5-47B9-BCA0-189C0845B50F}"/>
                </a:ext>
              </a:extLst>
            </p:cNvPr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5" name="Google Shape;3652;p39">
              <a:extLst>
                <a:ext uri="{FF2B5EF4-FFF2-40B4-BE49-F238E27FC236}">
                  <a16:creationId xmlns:a16="http://schemas.microsoft.com/office/drawing/2014/main" id="{2800D912-6B52-4EA2-AC16-9C469B2C53B5}"/>
                </a:ext>
              </a:extLst>
            </p:cNvPr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Google Shape;3653;p39">
              <a:extLst>
                <a:ext uri="{FF2B5EF4-FFF2-40B4-BE49-F238E27FC236}">
                  <a16:creationId xmlns:a16="http://schemas.microsoft.com/office/drawing/2014/main" id="{BD0EE661-6D40-4078-9193-5AA2BF1717FC}"/>
                </a:ext>
              </a:extLst>
            </p:cNvPr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Google Shape;3654;p39">
              <a:extLst>
                <a:ext uri="{FF2B5EF4-FFF2-40B4-BE49-F238E27FC236}">
                  <a16:creationId xmlns:a16="http://schemas.microsoft.com/office/drawing/2014/main" id="{CABA92D2-5338-4ED6-94BD-AE24A3AE90C7}"/>
                </a:ext>
              </a:extLst>
            </p:cNvPr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Google Shape;3655;p39">
              <a:extLst>
                <a:ext uri="{FF2B5EF4-FFF2-40B4-BE49-F238E27FC236}">
                  <a16:creationId xmlns:a16="http://schemas.microsoft.com/office/drawing/2014/main" id="{C407231B-BC4B-40A6-9AE0-3D2950CDD6FD}"/>
                </a:ext>
              </a:extLst>
            </p:cNvPr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Google Shape;3656;p39">
              <a:extLst>
                <a:ext uri="{FF2B5EF4-FFF2-40B4-BE49-F238E27FC236}">
                  <a16:creationId xmlns:a16="http://schemas.microsoft.com/office/drawing/2014/main" id="{5399673B-CC06-478A-95D6-03A7F393D57E}"/>
                </a:ext>
              </a:extLst>
            </p:cNvPr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Google Shape;3657;p39">
              <a:extLst>
                <a:ext uri="{FF2B5EF4-FFF2-40B4-BE49-F238E27FC236}">
                  <a16:creationId xmlns:a16="http://schemas.microsoft.com/office/drawing/2014/main" id="{22A009E3-CACB-4ECD-9EB7-09D5BC6B50AB}"/>
                </a:ext>
              </a:extLst>
            </p:cNvPr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Google Shape;3658;p39">
              <a:extLst>
                <a:ext uri="{FF2B5EF4-FFF2-40B4-BE49-F238E27FC236}">
                  <a16:creationId xmlns:a16="http://schemas.microsoft.com/office/drawing/2014/main" id="{2E1C1DAC-57B2-4845-B2F7-35C1C790659E}"/>
                </a:ext>
              </a:extLst>
            </p:cNvPr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Google Shape;3659;p39">
              <a:extLst>
                <a:ext uri="{FF2B5EF4-FFF2-40B4-BE49-F238E27FC236}">
                  <a16:creationId xmlns:a16="http://schemas.microsoft.com/office/drawing/2014/main" id="{D98688FA-0FC3-461A-BC26-40F9D3DAA812}"/>
                </a:ext>
              </a:extLst>
            </p:cNvPr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Google Shape;3660;p39">
              <a:extLst>
                <a:ext uri="{FF2B5EF4-FFF2-40B4-BE49-F238E27FC236}">
                  <a16:creationId xmlns:a16="http://schemas.microsoft.com/office/drawing/2014/main" id="{76FF6891-B11C-4FC3-A8D7-083A08796ECB}"/>
                </a:ext>
              </a:extLst>
            </p:cNvPr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Google Shape;3661;p39">
              <a:extLst>
                <a:ext uri="{FF2B5EF4-FFF2-40B4-BE49-F238E27FC236}">
                  <a16:creationId xmlns:a16="http://schemas.microsoft.com/office/drawing/2014/main" id="{E1F47142-92A2-4D81-A6FD-7C73884DBF9E}"/>
                </a:ext>
              </a:extLst>
            </p:cNvPr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Google Shape;3662;p39">
              <a:extLst>
                <a:ext uri="{FF2B5EF4-FFF2-40B4-BE49-F238E27FC236}">
                  <a16:creationId xmlns:a16="http://schemas.microsoft.com/office/drawing/2014/main" id="{B36454D8-E90D-4AE2-B7BE-AE5C77B6961D}"/>
                </a:ext>
              </a:extLst>
            </p:cNvPr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6" name="Google Shape;3663;p39">
              <a:extLst>
                <a:ext uri="{FF2B5EF4-FFF2-40B4-BE49-F238E27FC236}">
                  <a16:creationId xmlns:a16="http://schemas.microsoft.com/office/drawing/2014/main" id="{02FDFE8E-38D5-4095-B117-0316457125D9}"/>
                </a:ext>
              </a:extLst>
            </p:cNvPr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7" name="Google Shape;3664;p39">
              <a:extLst>
                <a:ext uri="{FF2B5EF4-FFF2-40B4-BE49-F238E27FC236}">
                  <a16:creationId xmlns:a16="http://schemas.microsoft.com/office/drawing/2014/main" id="{1AD7336F-7C80-4F97-8F45-522D0A414D1F}"/>
                </a:ext>
              </a:extLst>
            </p:cNvPr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Google Shape;3665;p39">
              <a:extLst>
                <a:ext uri="{FF2B5EF4-FFF2-40B4-BE49-F238E27FC236}">
                  <a16:creationId xmlns:a16="http://schemas.microsoft.com/office/drawing/2014/main" id="{DDB0F903-F4DD-4609-904C-F7965D00991A}"/>
                </a:ext>
              </a:extLst>
            </p:cNvPr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Google Shape;3666;p39">
              <a:extLst>
                <a:ext uri="{FF2B5EF4-FFF2-40B4-BE49-F238E27FC236}">
                  <a16:creationId xmlns:a16="http://schemas.microsoft.com/office/drawing/2014/main" id="{54BECBD2-D385-48F7-A13B-8D46FD6A8A4C}"/>
                </a:ext>
              </a:extLst>
            </p:cNvPr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Google Shape;3667;p39">
              <a:extLst>
                <a:ext uri="{FF2B5EF4-FFF2-40B4-BE49-F238E27FC236}">
                  <a16:creationId xmlns:a16="http://schemas.microsoft.com/office/drawing/2014/main" id="{818EA172-DFE8-48BD-9EAC-42E29206E581}"/>
                </a:ext>
              </a:extLst>
            </p:cNvPr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Google Shape;3668;p39">
              <a:extLst>
                <a:ext uri="{FF2B5EF4-FFF2-40B4-BE49-F238E27FC236}">
                  <a16:creationId xmlns:a16="http://schemas.microsoft.com/office/drawing/2014/main" id="{49B86804-C735-4D87-931F-32F73850E85B}"/>
                </a:ext>
              </a:extLst>
            </p:cNvPr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2" name="Google Shape;3669;p39">
              <a:extLst>
                <a:ext uri="{FF2B5EF4-FFF2-40B4-BE49-F238E27FC236}">
                  <a16:creationId xmlns:a16="http://schemas.microsoft.com/office/drawing/2014/main" id="{1D0F157D-812F-4163-9297-6BBDF406EC31}"/>
                </a:ext>
              </a:extLst>
            </p:cNvPr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3" name="Google Shape;3670;p39">
              <a:extLst>
                <a:ext uri="{FF2B5EF4-FFF2-40B4-BE49-F238E27FC236}">
                  <a16:creationId xmlns:a16="http://schemas.microsoft.com/office/drawing/2014/main" id="{F7A69D84-2DA4-4947-BEE6-67F997266B54}"/>
                </a:ext>
              </a:extLst>
            </p:cNvPr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Google Shape;3671;p39">
              <a:extLst>
                <a:ext uri="{FF2B5EF4-FFF2-40B4-BE49-F238E27FC236}">
                  <a16:creationId xmlns:a16="http://schemas.microsoft.com/office/drawing/2014/main" id="{7CEF3014-84A1-432F-A92D-FAE6E3FDCF85}"/>
                </a:ext>
              </a:extLst>
            </p:cNvPr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Google Shape;3672;p39">
              <a:extLst>
                <a:ext uri="{FF2B5EF4-FFF2-40B4-BE49-F238E27FC236}">
                  <a16:creationId xmlns:a16="http://schemas.microsoft.com/office/drawing/2014/main" id="{4EB7245D-7593-467B-8BAC-393AF110322B}"/>
                </a:ext>
              </a:extLst>
            </p:cNvPr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Google Shape;3673;p39">
              <a:extLst>
                <a:ext uri="{FF2B5EF4-FFF2-40B4-BE49-F238E27FC236}">
                  <a16:creationId xmlns:a16="http://schemas.microsoft.com/office/drawing/2014/main" id="{24629806-D65A-43A1-85BA-A2ABAC466CFB}"/>
                </a:ext>
              </a:extLst>
            </p:cNvPr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Google Shape;3674;p39">
              <a:extLst>
                <a:ext uri="{FF2B5EF4-FFF2-40B4-BE49-F238E27FC236}">
                  <a16:creationId xmlns:a16="http://schemas.microsoft.com/office/drawing/2014/main" id="{1781E128-C62D-4EC3-A6CE-9E9500721ACA}"/>
                </a:ext>
              </a:extLst>
            </p:cNvPr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3675;p39">
              <a:extLst>
                <a:ext uri="{FF2B5EF4-FFF2-40B4-BE49-F238E27FC236}">
                  <a16:creationId xmlns:a16="http://schemas.microsoft.com/office/drawing/2014/main" id="{CB4F0BE6-0A7F-43FF-9FAF-13A8E787CE32}"/>
                </a:ext>
              </a:extLst>
            </p:cNvPr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3676;p39">
              <a:extLst>
                <a:ext uri="{FF2B5EF4-FFF2-40B4-BE49-F238E27FC236}">
                  <a16:creationId xmlns:a16="http://schemas.microsoft.com/office/drawing/2014/main" id="{DD8D9158-0CAF-4598-A30E-CCB7C30CEF37}"/>
                </a:ext>
              </a:extLst>
            </p:cNvPr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3677;p39">
              <a:extLst>
                <a:ext uri="{FF2B5EF4-FFF2-40B4-BE49-F238E27FC236}">
                  <a16:creationId xmlns:a16="http://schemas.microsoft.com/office/drawing/2014/main" id="{2FF72007-F8BE-48C5-ACDD-E286D6CFE21F}"/>
                </a:ext>
              </a:extLst>
            </p:cNvPr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3678;p39">
              <a:extLst>
                <a:ext uri="{FF2B5EF4-FFF2-40B4-BE49-F238E27FC236}">
                  <a16:creationId xmlns:a16="http://schemas.microsoft.com/office/drawing/2014/main" id="{01FC208E-3796-433A-83E2-A43AC573D6E8}"/>
                </a:ext>
              </a:extLst>
            </p:cNvPr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3679;p39">
              <a:extLst>
                <a:ext uri="{FF2B5EF4-FFF2-40B4-BE49-F238E27FC236}">
                  <a16:creationId xmlns:a16="http://schemas.microsoft.com/office/drawing/2014/main" id="{4A20A20F-7C16-4BD6-AA6E-419235E67F2C}"/>
                </a:ext>
              </a:extLst>
            </p:cNvPr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3680;p39">
              <a:extLst>
                <a:ext uri="{FF2B5EF4-FFF2-40B4-BE49-F238E27FC236}">
                  <a16:creationId xmlns:a16="http://schemas.microsoft.com/office/drawing/2014/main" id="{FCD71326-215C-4AE3-B913-987FFF29FCB1}"/>
                </a:ext>
              </a:extLst>
            </p:cNvPr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3681;p39">
              <a:extLst>
                <a:ext uri="{FF2B5EF4-FFF2-40B4-BE49-F238E27FC236}">
                  <a16:creationId xmlns:a16="http://schemas.microsoft.com/office/drawing/2014/main" id="{F50A1796-2D9F-4FCF-988D-83A2D488A8F1}"/>
                </a:ext>
              </a:extLst>
            </p:cNvPr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3682;p39">
              <a:extLst>
                <a:ext uri="{FF2B5EF4-FFF2-40B4-BE49-F238E27FC236}">
                  <a16:creationId xmlns:a16="http://schemas.microsoft.com/office/drawing/2014/main" id="{52224302-4881-437A-971B-D3A23AA30651}"/>
                </a:ext>
              </a:extLst>
            </p:cNvPr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3683;p39">
              <a:extLst>
                <a:ext uri="{FF2B5EF4-FFF2-40B4-BE49-F238E27FC236}">
                  <a16:creationId xmlns:a16="http://schemas.microsoft.com/office/drawing/2014/main" id="{E86C8C02-BCC3-4F9E-BEA8-EFBFB291B089}"/>
                </a:ext>
              </a:extLst>
            </p:cNvPr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3684;p39">
              <a:extLst>
                <a:ext uri="{FF2B5EF4-FFF2-40B4-BE49-F238E27FC236}">
                  <a16:creationId xmlns:a16="http://schemas.microsoft.com/office/drawing/2014/main" id="{53EE729E-5F92-4F46-9CF4-9319E467867A}"/>
                </a:ext>
              </a:extLst>
            </p:cNvPr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3685;p39">
              <a:extLst>
                <a:ext uri="{FF2B5EF4-FFF2-40B4-BE49-F238E27FC236}">
                  <a16:creationId xmlns:a16="http://schemas.microsoft.com/office/drawing/2014/main" id="{033364EE-E45B-43AF-8A1F-9BBC5B9D9C20}"/>
                </a:ext>
              </a:extLst>
            </p:cNvPr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3686;p39">
              <a:extLst>
                <a:ext uri="{FF2B5EF4-FFF2-40B4-BE49-F238E27FC236}">
                  <a16:creationId xmlns:a16="http://schemas.microsoft.com/office/drawing/2014/main" id="{4CBF7530-8DF6-4932-AB15-255AACBE0DF0}"/>
                </a:ext>
              </a:extLst>
            </p:cNvPr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3687;p39">
              <a:extLst>
                <a:ext uri="{FF2B5EF4-FFF2-40B4-BE49-F238E27FC236}">
                  <a16:creationId xmlns:a16="http://schemas.microsoft.com/office/drawing/2014/main" id="{4AFBFD8F-A396-40B9-91D7-CE67ED7D7955}"/>
                </a:ext>
              </a:extLst>
            </p:cNvPr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3688;p39">
              <a:extLst>
                <a:ext uri="{FF2B5EF4-FFF2-40B4-BE49-F238E27FC236}">
                  <a16:creationId xmlns:a16="http://schemas.microsoft.com/office/drawing/2014/main" id="{74219C76-BE3E-4643-9E88-588FC755A76D}"/>
                </a:ext>
              </a:extLst>
            </p:cNvPr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3689;p39">
              <a:extLst>
                <a:ext uri="{FF2B5EF4-FFF2-40B4-BE49-F238E27FC236}">
                  <a16:creationId xmlns:a16="http://schemas.microsoft.com/office/drawing/2014/main" id="{6AF9FEA7-11AC-4D0A-8C56-D851B3D1D7C2}"/>
                </a:ext>
              </a:extLst>
            </p:cNvPr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3690;p39">
              <a:extLst>
                <a:ext uri="{FF2B5EF4-FFF2-40B4-BE49-F238E27FC236}">
                  <a16:creationId xmlns:a16="http://schemas.microsoft.com/office/drawing/2014/main" id="{28ED88FC-8A8E-4C43-882A-43E9EF20987C}"/>
                </a:ext>
              </a:extLst>
            </p:cNvPr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3691;p39">
              <a:extLst>
                <a:ext uri="{FF2B5EF4-FFF2-40B4-BE49-F238E27FC236}">
                  <a16:creationId xmlns:a16="http://schemas.microsoft.com/office/drawing/2014/main" id="{8FCC1210-A862-4FE6-8D0A-4792295AC787}"/>
                </a:ext>
              </a:extLst>
            </p:cNvPr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3692;p39">
              <a:extLst>
                <a:ext uri="{FF2B5EF4-FFF2-40B4-BE49-F238E27FC236}">
                  <a16:creationId xmlns:a16="http://schemas.microsoft.com/office/drawing/2014/main" id="{E67FC5C9-ECA3-4B6E-A35A-6AEC6455FDD9}"/>
                </a:ext>
              </a:extLst>
            </p:cNvPr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3693;p39">
              <a:extLst>
                <a:ext uri="{FF2B5EF4-FFF2-40B4-BE49-F238E27FC236}">
                  <a16:creationId xmlns:a16="http://schemas.microsoft.com/office/drawing/2014/main" id="{C8F42611-050C-4408-B045-5DA5818AFE53}"/>
                </a:ext>
              </a:extLst>
            </p:cNvPr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3694;p39">
              <a:extLst>
                <a:ext uri="{FF2B5EF4-FFF2-40B4-BE49-F238E27FC236}">
                  <a16:creationId xmlns:a16="http://schemas.microsoft.com/office/drawing/2014/main" id="{25B3EDD4-6D4C-4CA9-A712-F5F6BFA07335}"/>
                </a:ext>
              </a:extLst>
            </p:cNvPr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3695;p39">
              <a:extLst>
                <a:ext uri="{FF2B5EF4-FFF2-40B4-BE49-F238E27FC236}">
                  <a16:creationId xmlns:a16="http://schemas.microsoft.com/office/drawing/2014/main" id="{0DEC8ED5-E1A6-4EF0-A928-C82D895FC66F}"/>
                </a:ext>
              </a:extLst>
            </p:cNvPr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3696;p39">
              <a:extLst>
                <a:ext uri="{FF2B5EF4-FFF2-40B4-BE49-F238E27FC236}">
                  <a16:creationId xmlns:a16="http://schemas.microsoft.com/office/drawing/2014/main" id="{0036D1D0-02C9-4A65-8A2C-CF6BC0900BBF}"/>
                </a:ext>
              </a:extLst>
            </p:cNvPr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3697;p39">
              <a:extLst>
                <a:ext uri="{FF2B5EF4-FFF2-40B4-BE49-F238E27FC236}">
                  <a16:creationId xmlns:a16="http://schemas.microsoft.com/office/drawing/2014/main" id="{7591856F-BCAC-4312-BF49-C23DBD5D8670}"/>
                </a:ext>
              </a:extLst>
            </p:cNvPr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3698;p39">
              <a:extLst>
                <a:ext uri="{FF2B5EF4-FFF2-40B4-BE49-F238E27FC236}">
                  <a16:creationId xmlns:a16="http://schemas.microsoft.com/office/drawing/2014/main" id="{9B3027DB-F7D4-4D46-9D93-A04F464383A1}"/>
                </a:ext>
              </a:extLst>
            </p:cNvPr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3699;p39">
              <a:extLst>
                <a:ext uri="{FF2B5EF4-FFF2-40B4-BE49-F238E27FC236}">
                  <a16:creationId xmlns:a16="http://schemas.microsoft.com/office/drawing/2014/main" id="{C08159C6-98A4-4807-9420-087F90940F0C}"/>
                </a:ext>
              </a:extLst>
            </p:cNvPr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3700;p39">
              <a:extLst>
                <a:ext uri="{FF2B5EF4-FFF2-40B4-BE49-F238E27FC236}">
                  <a16:creationId xmlns:a16="http://schemas.microsoft.com/office/drawing/2014/main" id="{87FFE6B8-133D-43FB-BEF1-B973E8B4470F}"/>
                </a:ext>
              </a:extLst>
            </p:cNvPr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3701;p39">
              <a:extLst>
                <a:ext uri="{FF2B5EF4-FFF2-40B4-BE49-F238E27FC236}">
                  <a16:creationId xmlns:a16="http://schemas.microsoft.com/office/drawing/2014/main" id="{9042FFD8-2424-4E2D-9572-E55F39A9BA95}"/>
                </a:ext>
              </a:extLst>
            </p:cNvPr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3702;p39">
              <a:extLst>
                <a:ext uri="{FF2B5EF4-FFF2-40B4-BE49-F238E27FC236}">
                  <a16:creationId xmlns:a16="http://schemas.microsoft.com/office/drawing/2014/main" id="{6CCDC4AC-6A6F-438D-9AA7-FB83349639AB}"/>
                </a:ext>
              </a:extLst>
            </p:cNvPr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3703;p39">
              <a:extLst>
                <a:ext uri="{FF2B5EF4-FFF2-40B4-BE49-F238E27FC236}">
                  <a16:creationId xmlns:a16="http://schemas.microsoft.com/office/drawing/2014/main" id="{12E443A2-9CFC-45F5-84D9-0A819DF48A61}"/>
                </a:ext>
              </a:extLst>
            </p:cNvPr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3704;p39">
              <a:extLst>
                <a:ext uri="{FF2B5EF4-FFF2-40B4-BE49-F238E27FC236}">
                  <a16:creationId xmlns:a16="http://schemas.microsoft.com/office/drawing/2014/main" id="{EAB3359F-571F-456B-8D11-C803E1E46BF7}"/>
                </a:ext>
              </a:extLst>
            </p:cNvPr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3705;p39">
              <a:extLst>
                <a:ext uri="{FF2B5EF4-FFF2-40B4-BE49-F238E27FC236}">
                  <a16:creationId xmlns:a16="http://schemas.microsoft.com/office/drawing/2014/main" id="{DF928C7F-2B10-4E75-A7E5-A875B4C39620}"/>
                </a:ext>
              </a:extLst>
            </p:cNvPr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3706;p39">
              <a:extLst>
                <a:ext uri="{FF2B5EF4-FFF2-40B4-BE49-F238E27FC236}">
                  <a16:creationId xmlns:a16="http://schemas.microsoft.com/office/drawing/2014/main" id="{DB89A782-00F3-4292-86DD-7DE618397AD3}"/>
                </a:ext>
              </a:extLst>
            </p:cNvPr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3707;p39">
              <a:extLst>
                <a:ext uri="{FF2B5EF4-FFF2-40B4-BE49-F238E27FC236}">
                  <a16:creationId xmlns:a16="http://schemas.microsoft.com/office/drawing/2014/main" id="{FC22BEEE-FF2D-4FA1-AC5B-A9F0475BE6E8}"/>
                </a:ext>
              </a:extLst>
            </p:cNvPr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3708;p39">
              <a:extLst>
                <a:ext uri="{FF2B5EF4-FFF2-40B4-BE49-F238E27FC236}">
                  <a16:creationId xmlns:a16="http://schemas.microsoft.com/office/drawing/2014/main" id="{B77F8F06-0BE2-4957-8F20-00C007CC7175}"/>
                </a:ext>
              </a:extLst>
            </p:cNvPr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3709;p39">
              <a:extLst>
                <a:ext uri="{FF2B5EF4-FFF2-40B4-BE49-F238E27FC236}">
                  <a16:creationId xmlns:a16="http://schemas.microsoft.com/office/drawing/2014/main" id="{BED8B11E-3730-4342-83E3-70F8C544F57A}"/>
                </a:ext>
              </a:extLst>
            </p:cNvPr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3710;p39">
              <a:extLst>
                <a:ext uri="{FF2B5EF4-FFF2-40B4-BE49-F238E27FC236}">
                  <a16:creationId xmlns:a16="http://schemas.microsoft.com/office/drawing/2014/main" id="{79157558-76E6-4B22-9A86-C73EBBAFEA19}"/>
                </a:ext>
              </a:extLst>
            </p:cNvPr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3711;p39">
              <a:extLst>
                <a:ext uri="{FF2B5EF4-FFF2-40B4-BE49-F238E27FC236}">
                  <a16:creationId xmlns:a16="http://schemas.microsoft.com/office/drawing/2014/main" id="{2EEF7593-4BAC-4792-84AF-D543109DCF71}"/>
                </a:ext>
              </a:extLst>
            </p:cNvPr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3712;p39">
              <a:extLst>
                <a:ext uri="{FF2B5EF4-FFF2-40B4-BE49-F238E27FC236}">
                  <a16:creationId xmlns:a16="http://schemas.microsoft.com/office/drawing/2014/main" id="{39B73924-ED96-4A3C-8E56-DEAD1B7BFF29}"/>
                </a:ext>
              </a:extLst>
            </p:cNvPr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3713;p39">
              <a:extLst>
                <a:ext uri="{FF2B5EF4-FFF2-40B4-BE49-F238E27FC236}">
                  <a16:creationId xmlns:a16="http://schemas.microsoft.com/office/drawing/2014/main" id="{A7CEF63E-DD31-44EC-9FF6-926CB62F49F6}"/>
                </a:ext>
              </a:extLst>
            </p:cNvPr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87" name="Google Shape;3719;p39">
            <a:extLst>
              <a:ext uri="{FF2B5EF4-FFF2-40B4-BE49-F238E27FC236}">
                <a16:creationId xmlns:a16="http://schemas.microsoft.com/office/drawing/2014/main" id="{0CF5F9B6-A0FB-4853-B7C9-31D0067234B1}"/>
              </a:ext>
            </a:extLst>
          </p:cNvPr>
          <p:cNvGrpSpPr/>
          <p:nvPr/>
        </p:nvGrpSpPr>
        <p:grpSpPr>
          <a:xfrm>
            <a:off x="10599601" y="4569334"/>
            <a:ext cx="450859" cy="512300"/>
            <a:chOff x="1463726" y="289374"/>
            <a:chExt cx="338144" cy="384225"/>
          </a:xfrm>
        </p:grpSpPr>
        <p:sp>
          <p:nvSpPr>
            <p:cNvPr id="88" name="Google Shape;3720;p39">
              <a:extLst>
                <a:ext uri="{FF2B5EF4-FFF2-40B4-BE49-F238E27FC236}">
                  <a16:creationId xmlns:a16="http://schemas.microsoft.com/office/drawing/2014/main" id="{93E90EDB-FF68-4BAE-8C48-069EC86BC2B6}"/>
                </a:ext>
              </a:extLst>
            </p:cNvPr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3721;p39">
              <a:extLst>
                <a:ext uri="{FF2B5EF4-FFF2-40B4-BE49-F238E27FC236}">
                  <a16:creationId xmlns:a16="http://schemas.microsoft.com/office/drawing/2014/main" id="{568F7E5D-6E42-4421-98FC-D88126410439}"/>
                </a:ext>
              </a:extLst>
            </p:cNvPr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3722;p39">
              <a:extLst>
                <a:ext uri="{FF2B5EF4-FFF2-40B4-BE49-F238E27FC236}">
                  <a16:creationId xmlns:a16="http://schemas.microsoft.com/office/drawing/2014/main" id="{3F9C77E8-9A32-4949-8459-EFACFBE94C7C}"/>
                </a:ext>
              </a:extLst>
            </p:cNvPr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3723;p39">
              <a:extLst>
                <a:ext uri="{FF2B5EF4-FFF2-40B4-BE49-F238E27FC236}">
                  <a16:creationId xmlns:a16="http://schemas.microsoft.com/office/drawing/2014/main" id="{D7DA5307-9606-4706-81AD-B04C4968E89F}"/>
                </a:ext>
              </a:extLst>
            </p:cNvPr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928F7C9A-DCB8-4232-AE02-E9832C9F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93" name="图片 8" descr="觅元素58b0fbac4bf92">
            <a:extLst>
              <a:ext uri="{FF2B5EF4-FFF2-40B4-BE49-F238E27FC236}">
                <a16:creationId xmlns:a16="http://schemas.microsoft.com/office/drawing/2014/main" id="{266A073C-DFA2-4968-833B-9154175A8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105" y="5824258"/>
            <a:ext cx="5212715" cy="740410"/>
          </a:xfrm>
          <a:prstGeom prst="rect">
            <a:avLst/>
          </a:prstGeom>
        </p:spPr>
      </p:pic>
      <p:pic>
        <p:nvPicPr>
          <p:cNvPr id="94" name="图片 1" descr="31f7217a017c2d9a8a7bcbd9844c1629">
            <a:extLst>
              <a:ext uri="{FF2B5EF4-FFF2-40B4-BE49-F238E27FC236}">
                <a16:creationId xmlns:a16="http://schemas.microsoft.com/office/drawing/2014/main" id="{DD43AFBF-D28E-4CEB-890D-EDBD748A40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95" name="图片 15" descr="a05684f714522ad77246dba9447411ba">
            <a:extLst>
              <a:ext uri="{FF2B5EF4-FFF2-40B4-BE49-F238E27FC236}">
                <a16:creationId xmlns:a16="http://schemas.microsoft.com/office/drawing/2014/main" id="{55E4F850-0CBC-4CAA-81EA-8772C9A755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137" y="3197288"/>
            <a:ext cx="4174490" cy="2952115"/>
          </a:xfrm>
          <a:prstGeom prst="rect">
            <a:avLst/>
          </a:prstGeom>
        </p:spPr>
      </p:pic>
      <p:pic>
        <p:nvPicPr>
          <p:cNvPr id="96" name="图片 2" descr="觅元素584a989cd6c5a">
            <a:extLst>
              <a:ext uri="{FF2B5EF4-FFF2-40B4-BE49-F238E27FC236}">
                <a16:creationId xmlns:a16="http://schemas.microsoft.com/office/drawing/2014/main" id="{B06A5931-B720-4FA0-AFCC-4BFF6AE1E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97" name="文本框 11">
            <a:extLst>
              <a:ext uri="{FF2B5EF4-FFF2-40B4-BE49-F238E27FC236}">
                <a16:creationId xmlns:a16="http://schemas.microsoft.com/office/drawing/2014/main" id="{31C187F8-F068-432B-9F00-F3FAE4BC87AA}"/>
              </a:ext>
            </a:extLst>
          </p:cNvPr>
          <p:cNvSpPr txBox="1"/>
          <p:nvPr/>
        </p:nvSpPr>
        <p:spPr>
          <a:xfrm>
            <a:off x="4876138" y="296391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CỦNG CỐ</a:t>
            </a:r>
          </a:p>
        </p:txBody>
      </p:sp>
      <p:pic>
        <p:nvPicPr>
          <p:cNvPr id="98" name="图片 7" descr="572005ec0a0c4">
            <a:extLst>
              <a:ext uri="{FF2B5EF4-FFF2-40B4-BE49-F238E27FC236}">
                <a16:creationId xmlns:a16="http://schemas.microsoft.com/office/drawing/2014/main" id="{0EDAF36B-3D08-4748-9AF1-CAAF1FAC46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5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5ED520D-4A72-483D-AC33-A1E9BD73790C}"/>
              </a:ext>
            </a:extLst>
          </p:cNvPr>
          <p:cNvSpPr/>
          <p:nvPr/>
        </p:nvSpPr>
        <p:spPr>
          <a:xfrm>
            <a:off x="3335437" y="808299"/>
            <a:ext cx="6934200" cy="17960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học hôm nay các bạn nhận biết thêm được đơn vị đo độ dài nào?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809A0D3B-68D4-46F2-9F61-53FE49AE8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073138" y="2487836"/>
            <a:ext cx="2604054" cy="4183819"/>
          </a:xfrm>
          <a:prstGeom prst="rect">
            <a:avLst/>
          </a:prstGeom>
        </p:spPr>
      </p:pic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9A39972-F547-44E5-B8F7-8DE989CCCD21}"/>
              </a:ext>
            </a:extLst>
          </p:cNvPr>
          <p:cNvSpPr/>
          <p:nvPr/>
        </p:nvSpPr>
        <p:spPr>
          <a:xfrm>
            <a:off x="3335437" y="2935146"/>
            <a:ext cx="6934200" cy="17960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– li – mét là đơn vị đo độ dài như thế nào so với đơn vị đo độ dài xăng – ti – mét đã học?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7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490F5-0004-4BF3-93F5-1C862F848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477" y="2458729"/>
            <a:ext cx="7523116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330" y="997280"/>
            <a:ext cx="8663640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043" y="197406"/>
            <a:ext cx="9403774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3598153" y="2075155"/>
            <a:ext cx="6585994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chuẩn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bị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8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E82E132-C8F7-4283-B6D8-21B7A780D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58102"/>
            <a:ext cx="6686269" cy="45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"/>
          <p:cNvSpPr/>
          <p:nvPr/>
        </p:nvSpPr>
        <p:spPr>
          <a:xfrm>
            <a:off x="7066722" y="2865720"/>
            <a:ext cx="3649188" cy="143294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2"/>
          <p:cNvGrpSpPr/>
          <p:nvPr/>
        </p:nvGrpSpPr>
        <p:grpSpPr>
          <a:xfrm>
            <a:off x="4369841" y="169174"/>
            <a:ext cx="3626040" cy="1051213"/>
            <a:chOff x="4294369" y="1553833"/>
            <a:chExt cx="1681739" cy="404820"/>
          </a:xfrm>
        </p:grpSpPr>
        <p:sp>
          <p:nvSpPr>
            <p:cNvPr id="547" name="Google Shape;547;p2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2"/>
          <p:cNvSpPr txBox="1"/>
          <p:nvPr/>
        </p:nvSpPr>
        <p:spPr>
          <a:xfrm>
            <a:off x="5504959" y="274027"/>
            <a:ext cx="262499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1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"/>
          <p:cNvSpPr/>
          <p:nvPr/>
        </p:nvSpPr>
        <p:spPr>
          <a:xfrm>
            <a:off x="1831881" y="1343803"/>
            <a:ext cx="9029159" cy="102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 coca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4597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"/>
          <p:cNvSpPr/>
          <p:nvPr/>
        </p:nvSpPr>
        <p:spPr>
          <a:xfrm>
            <a:off x="1495239" y="2865719"/>
            <a:ext cx="3629596" cy="14189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/>
          <p:nvPr/>
        </p:nvSpPr>
        <p:spPr>
          <a:xfrm>
            <a:off x="7038145" y="2868202"/>
            <a:ext cx="3687635" cy="137902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2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946" y="3207222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2243" y="3178625"/>
            <a:ext cx="751803" cy="75817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"/>
          <p:cNvSpPr/>
          <p:nvPr/>
        </p:nvSpPr>
        <p:spPr>
          <a:xfrm>
            <a:off x="7648111" y="3188417"/>
            <a:ext cx="2898610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"/>
          <p:cNvSpPr/>
          <p:nvPr/>
        </p:nvSpPr>
        <p:spPr>
          <a:xfrm>
            <a:off x="2099279" y="3178625"/>
            <a:ext cx="2896834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875A55-A032-4903-B1F7-DA7B300DA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172" y="1810148"/>
            <a:ext cx="1877114" cy="1589314"/>
          </a:xfrm>
          <a:prstGeom prst="rect">
            <a:avLst/>
          </a:prstGeom>
        </p:spPr>
      </p:pic>
      <p:pic>
        <p:nvPicPr>
          <p:cNvPr id="1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8DB904-28C8-4F44-A6A5-E4701958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73919" y="-115447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"/>
          <p:cNvSpPr/>
          <p:nvPr/>
        </p:nvSpPr>
        <p:spPr>
          <a:xfrm>
            <a:off x="1504668" y="2865719"/>
            <a:ext cx="3649188" cy="143294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2"/>
          <p:cNvGrpSpPr/>
          <p:nvPr/>
        </p:nvGrpSpPr>
        <p:grpSpPr>
          <a:xfrm>
            <a:off x="4369841" y="169174"/>
            <a:ext cx="3626040" cy="1051213"/>
            <a:chOff x="4294369" y="1553833"/>
            <a:chExt cx="1681739" cy="404820"/>
          </a:xfrm>
        </p:grpSpPr>
        <p:sp>
          <p:nvSpPr>
            <p:cNvPr id="547" name="Google Shape;547;p2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2"/>
          <p:cNvSpPr txBox="1"/>
          <p:nvPr/>
        </p:nvSpPr>
        <p:spPr>
          <a:xfrm>
            <a:off x="5504959" y="274027"/>
            <a:ext cx="262499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"/>
          <p:cNvSpPr/>
          <p:nvPr/>
        </p:nvSpPr>
        <p:spPr>
          <a:xfrm>
            <a:off x="1831881" y="1343803"/>
            <a:ext cx="9029159" cy="8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bóng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rổ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E4597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"/>
          <p:cNvSpPr/>
          <p:nvPr/>
        </p:nvSpPr>
        <p:spPr>
          <a:xfrm>
            <a:off x="1495239" y="2865719"/>
            <a:ext cx="3629596" cy="14189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/>
          <p:nvPr/>
        </p:nvSpPr>
        <p:spPr>
          <a:xfrm>
            <a:off x="7038145" y="2868202"/>
            <a:ext cx="3687635" cy="137902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2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946" y="3207222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2243" y="3178625"/>
            <a:ext cx="751803" cy="75817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"/>
          <p:cNvSpPr/>
          <p:nvPr/>
        </p:nvSpPr>
        <p:spPr>
          <a:xfrm>
            <a:off x="7648111" y="3188417"/>
            <a:ext cx="2898610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"/>
          <p:cNvSpPr/>
          <p:nvPr/>
        </p:nvSpPr>
        <p:spPr>
          <a:xfrm>
            <a:off x="2099279" y="3178625"/>
            <a:ext cx="2896834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875A55-A032-4903-B1F7-DA7B300DA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9" y="2266262"/>
            <a:ext cx="1877114" cy="1589314"/>
          </a:xfrm>
          <a:prstGeom prst="rect">
            <a:avLst/>
          </a:prstGeom>
        </p:spPr>
      </p:pic>
      <p:pic>
        <p:nvPicPr>
          <p:cNvPr id="1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8DB904-28C8-4F44-A6A5-E4701958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73919" y="-1154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"/>
          <p:cNvSpPr/>
          <p:nvPr/>
        </p:nvSpPr>
        <p:spPr>
          <a:xfrm>
            <a:off x="7045344" y="1512200"/>
            <a:ext cx="3521056" cy="109055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3"/>
          <p:cNvGrpSpPr/>
          <p:nvPr/>
        </p:nvGrpSpPr>
        <p:grpSpPr>
          <a:xfrm>
            <a:off x="1676400" y="169174"/>
            <a:ext cx="9042400" cy="1051213"/>
            <a:chOff x="4294369" y="1553833"/>
            <a:chExt cx="1681739" cy="404820"/>
          </a:xfrm>
        </p:grpSpPr>
        <p:sp>
          <p:nvSpPr>
            <p:cNvPr id="567" name="Google Shape;567;p3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3"/>
          <p:cNvSpPr txBox="1"/>
          <p:nvPr/>
        </p:nvSpPr>
        <p:spPr>
          <a:xfrm>
            <a:off x="3251201" y="216559"/>
            <a:ext cx="5437558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"/>
          <p:cNvSpPr/>
          <p:nvPr/>
        </p:nvSpPr>
        <p:spPr>
          <a:xfrm>
            <a:off x="7096184" y="1548631"/>
            <a:ext cx="3470216" cy="104379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"/>
          <p:cNvSpPr/>
          <p:nvPr/>
        </p:nvSpPr>
        <p:spPr>
          <a:xfrm>
            <a:off x="7096184" y="2920672"/>
            <a:ext cx="3470216" cy="107064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3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3309" y="1699790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072" y="3125132"/>
            <a:ext cx="751803" cy="73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"/>
          <p:cNvSpPr/>
          <p:nvPr/>
        </p:nvSpPr>
        <p:spPr>
          <a:xfrm>
            <a:off x="7401741" y="1618506"/>
            <a:ext cx="3317059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"/>
          <p:cNvSpPr/>
          <p:nvPr/>
        </p:nvSpPr>
        <p:spPr>
          <a:xfrm>
            <a:off x="7495875" y="2984127"/>
            <a:ext cx="3070525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BD7FB-52D6-482B-93A5-1817BA3F5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652" y="1512200"/>
            <a:ext cx="4305826" cy="3829437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23F721BC-FFC7-4FDC-872F-CE2242CF6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95" y="505934"/>
            <a:ext cx="1877114" cy="1589314"/>
          </a:xfrm>
          <a:prstGeom prst="rect">
            <a:avLst/>
          </a:prstGeom>
        </p:spPr>
      </p:pic>
      <p:pic>
        <p:nvPicPr>
          <p:cNvPr id="31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2328CA-B579-4106-B249-03BD4A6D4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7749" y="209036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4"/>
          <p:cNvGrpSpPr/>
          <p:nvPr/>
        </p:nvGrpSpPr>
        <p:grpSpPr>
          <a:xfrm>
            <a:off x="2418080" y="169174"/>
            <a:ext cx="7802880" cy="1051213"/>
            <a:chOff x="4294369" y="1553833"/>
            <a:chExt cx="1681739" cy="404820"/>
          </a:xfrm>
        </p:grpSpPr>
        <p:sp>
          <p:nvSpPr>
            <p:cNvPr id="597" name="Google Shape;597;p4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9" name="Google Shape;599;p4"/>
          <p:cNvSpPr txBox="1"/>
          <p:nvPr/>
        </p:nvSpPr>
        <p:spPr>
          <a:xfrm>
            <a:off x="3129280" y="274027"/>
            <a:ext cx="664463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51F92-5A02-4026-B6E4-3ED272C38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280" y="992414"/>
            <a:ext cx="1828800" cy="4724400"/>
          </a:xfrm>
          <a:prstGeom prst="rect">
            <a:avLst/>
          </a:prstGeom>
        </p:spPr>
      </p:pic>
      <p:sp>
        <p:nvSpPr>
          <p:cNvPr id="30" name="Google Shape;564;p3">
            <a:extLst>
              <a:ext uri="{FF2B5EF4-FFF2-40B4-BE49-F238E27FC236}">
                <a16:creationId xmlns:a16="http://schemas.microsoft.com/office/drawing/2014/main" id="{563A8865-781B-489B-ACFF-42C415132C0C}"/>
              </a:ext>
            </a:extLst>
          </p:cNvPr>
          <p:cNvSpPr/>
          <p:nvPr/>
        </p:nvSpPr>
        <p:spPr>
          <a:xfrm>
            <a:off x="6273184" y="1806840"/>
            <a:ext cx="3521056" cy="109055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570;p3">
            <a:extLst>
              <a:ext uri="{FF2B5EF4-FFF2-40B4-BE49-F238E27FC236}">
                <a16:creationId xmlns:a16="http://schemas.microsoft.com/office/drawing/2014/main" id="{617DC0F1-E085-414B-9A48-4184B69010F5}"/>
              </a:ext>
            </a:extLst>
          </p:cNvPr>
          <p:cNvSpPr/>
          <p:nvPr/>
        </p:nvSpPr>
        <p:spPr>
          <a:xfrm>
            <a:off x="6324024" y="1843271"/>
            <a:ext cx="3470216" cy="104379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571;p3">
            <a:extLst>
              <a:ext uri="{FF2B5EF4-FFF2-40B4-BE49-F238E27FC236}">
                <a16:creationId xmlns:a16="http://schemas.microsoft.com/office/drawing/2014/main" id="{7CBF4992-1704-4AAC-A47A-2AE9BE8134B7}"/>
              </a:ext>
            </a:extLst>
          </p:cNvPr>
          <p:cNvSpPr/>
          <p:nvPr/>
        </p:nvSpPr>
        <p:spPr>
          <a:xfrm>
            <a:off x="6324024" y="3215312"/>
            <a:ext cx="4120456" cy="107064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573;p3" descr="D:\TEMPLETE\_-12.png">
            <a:extLst>
              <a:ext uri="{FF2B5EF4-FFF2-40B4-BE49-F238E27FC236}">
                <a16:creationId xmlns:a16="http://schemas.microsoft.com/office/drawing/2014/main" id="{93B236E7-CE3F-46A8-81DD-ECF4FEAC0B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1149" y="1994430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4;p3" descr="D:\TEMPLETE\_-13.png">
            <a:extLst>
              <a:ext uri="{FF2B5EF4-FFF2-40B4-BE49-F238E27FC236}">
                <a16:creationId xmlns:a16="http://schemas.microsoft.com/office/drawing/2014/main" id="{20AAA1C6-83C9-4313-A2DC-C15BF4EC5C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1912" y="3419772"/>
            <a:ext cx="751803" cy="73591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575;p3">
            <a:extLst>
              <a:ext uri="{FF2B5EF4-FFF2-40B4-BE49-F238E27FC236}">
                <a16:creationId xmlns:a16="http://schemas.microsoft.com/office/drawing/2014/main" id="{F990C6B4-1B1D-4FC8-A324-82C7CA920A18}"/>
              </a:ext>
            </a:extLst>
          </p:cNvPr>
          <p:cNvSpPr/>
          <p:nvPr/>
        </p:nvSpPr>
        <p:spPr>
          <a:xfrm>
            <a:off x="6629581" y="1913146"/>
            <a:ext cx="3317059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76;p3">
            <a:extLst>
              <a:ext uri="{FF2B5EF4-FFF2-40B4-BE49-F238E27FC236}">
                <a16:creationId xmlns:a16="http://schemas.microsoft.com/office/drawing/2014/main" id="{175EB418-4C69-4EB3-98F2-3C4AC2BE8D62}"/>
              </a:ext>
            </a:extLst>
          </p:cNvPr>
          <p:cNvSpPr/>
          <p:nvPr/>
        </p:nvSpPr>
        <p:spPr>
          <a:xfrm>
            <a:off x="6723715" y="3278767"/>
            <a:ext cx="3497245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 descr="Shape&#10;&#10;Description automatically generated">
            <a:extLst>
              <a:ext uri="{FF2B5EF4-FFF2-40B4-BE49-F238E27FC236}">
                <a16:creationId xmlns:a16="http://schemas.microsoft.com/office/drawing/2014/main" id="{74B019A7-90F0-455B-BFBA-4207D3BC8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60" y="1246015"/>
            <a:ext cx="1877114" cy="1589314"/>
          </a:xfrm>
          <a:prstGeom prst="rect">
            <a:avLst/>
          </a:prstGeom>
        </p:spPr>
      </p:pic>
      <p:pic>
        <p:nvPicPr>
          <p:cNvPr id="38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363A6A-D039-45C0-A683-D3E9CC2E9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21114" y="283044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685644-F07E-47EC-98F5-6C463DC5D26A}"/>
              </a:ext>
            </a:extLst>
          </p:cNvPr>
          <p:cNvSpPr/>
          <p:nvPr/>
        </p:nvSpPr>
        <p:spPr>
          <a:xfrm>
            <a:off x="9975700" y="242979"/>
            <a:ext cx="2026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66699-0320-4B4A-ABEC-9DA5C71A6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947" y="2211541"/>
            <a:ext cx="9480102" cy="1536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2DF45-41B4-4807-9633-F52774258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351" y="108653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54901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phá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360</Words>
  <Application>Microsoft Office PowerPoint</Application>
  <PresentationFormat>Widescreen</PresentationFormat>
  <Paragraphs>81</Paragraphs>
  <Slides>31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等线</vt:lpstr>
      <vt:lpstr>微软雅黑</vt:lpstr>
      <vt:lpstr>#9Slide02 Noi dung dai</vt:lpstr>
      <vt:lpstr>#9Slide02 Tieu de dai</vt:lpstr>
      <vt:lpstr>Arial</vt:lpstr>
      <vt:lpstr>Calibri</vt:lpstr>
      <vt:lpstr>Calibri Light</vt:lpstr>
      <vt:lpstr>Coiny</vt:lpstr>
      <vt:lpstr>Fredoka One</vt:lpstr>
      <vt:lpstr>Neucha</vt:lpstr>
      <vt:lpstr>Nunito Black</vt:lpstr>
      <vt:lpstr>Poppins</vt:lpstr>
      <vt:lpstr>Times New Roman</vt:lpstr>
      <vt:lpstr>UTM Avo</vt:lpstr>
      <vt:lpstr>VNI-Avo</vt:lpstr>
      <vt:lpstr>1_Office Theme</vt:lpstr>
      <vt:lpstr>Class Awards Certificates by Slidesgo</vt:lpstr>
      <vt:lpstr>1_Class Awards Certificates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38</cp:revision>
  <dcterms:created xsi:type="dcterms:W3CDTF">2022-08-31T07:14:49Z</dcterms:created>
  <dcterms:modified xsi:type="dcterms:W3CDTF">2022-09-10T15:43:59Z</dcterms:modified>
</cp:coreProperties>
</file>