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538" r:id="rId2"/>
    <p:sldId id="257" r:id="rId3"/>
    <p:sldId id="290" r:id="rId4"/>
    <p:sldId id="793" r:id="rId5"/>
    <p:sldId id="798" r:id="rId6"/>
    <p:sldId id="321" r:id="rId7"/>
    <p:sldId id="795" r:id="rId8"/>
    <p:sldId id="291" r:id="rId9"/>
    <p:sldId id="331" r:id="rId10"/>
    <p:sldId id="328" r:id="rId11"/>
    <p:sldId id="796" r:id="rId12"/>
    <p:sldId id="797" r:id="rId13"/>
    <p:sldId id="792" r:id="rId14"/>
    <p:sldId id="799" r:id="rId15"/>
    <p:sldId id="32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86" autoAdjust="0"/>
    <p:restoredTop sz="94660"/>
  </p:normalViewPr>
  <p:slideViewPr>
    <p:cSldViewPr snapToGrid="0">
      <p:cViewPr varScale="1">
        <p:scale>
          <a:sx n="81" d="100"/>
          <a:sy n="81" d="100"/>
        </p:scale>
        <p:origin x="62" y="1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33262C-AEDD-4B51-9E21-56D4CC00C0F9}" type="datetimeFigureOut">
              <a:rPr lang="en-US" smtClean="0"/>
              <a:t>9/27/2023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F38E88-F034-4250-A9E2-929977EDC2B4}" type="slidenum">
              <a:rPr lang="en-US" smtClean="0"/>
              <a:t>‹#›</a:t>
            </a:fld>
            <a:endParaRPr lang="en-US"/>
          </a:p>
        </p:txBody>
      </p:sp>
    </p:spTree>
    <p:extLst>
      <p:ext uri="{BB962C8B-B14F-4D97-AF65-F5344CB8AC3E}">
        <p14:creationId xmlns:p14="http://schemas.microsoft.com/office/powerpoint/2010/main" val="6078322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542157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843859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4254463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468537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922377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135244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4047683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2023/9/27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736113679"/>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2023/9/27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97997946"/>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2023/9/27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722109608"/>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4" name="矩形 3"/>
          <p:cNvSpPr/>
          <p:nvPr userDrawn="1"/>
        </p:nvSpPr>
        <p:spPr>
          <a:xfrm>
            <a:off x="0" y="6121400"/>
            <a:ext cx="12192000" cy="749300"/>
          </a:xfrm>
          <a:prstGeom prst="rect">
            <a:avLst/>
          </a:prstGeom>
          <a:solidFill>
            <a:srgbClr val="8363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圆角 2"/>
          <p:cNvSpPr/>
          <p:nvPr userDrawn="1"/>
        </p:nvSpPr>
        <p:spPr>
          <a:xfrm>
            <a:off x="895350" y="489218"/>
            <a:ext cx="10172700" cy="5384800"/>
          </a:xfrm>
          <a:prstGeom prst="roundRect">
            <a:avLst>
              <a:gd name="adj" fmla="val 6347"/>
            </a:avLst>
          </a:prstGeom>
          <a:solidFill>
            <a:srgbClr val="156C80"/>
          </a:solidFill>
          <a:ln w="152400">
            <a:solidFill>
              <a:srgbClr val="D49955"/>
            </a:solidFill>
          </a:ln>
          <a:effectLst>
            <a:outerShdw blurRad="50800" dist="1397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userDrawn="1"/>
        </p:nvPicPr>
        <p:blipFill rotWithShape="1">
          <a:blip r:embed="rId2">
            <a:extLst>
              <a:ext uri="{28A0092B-C50C-407E-A947-70E740481C1C}">
                <a14:useLocalDpi xmlns:a14="http://schemas.microsoft.com/office/drawing/2010/main" val="0"/>
              </a:ext>
            </a:extLst>
          </a:blip>
          <a:srcRect l="14350" t="34783" r="63486" b="31300"/>
          <a:stretch>
            <a:fillRect/>
          </a:stretch>
        </p:blipFill>
        <p:spPr>
          <a:xfrm>
            <a:off x="0" y="0"/>
            <a:ext cx="1574351" cy="3429000"/>
          </a:xfrm>
          <a:prstGeom prst="rect">
            <a:avLst/>
          </a:prstGeom>
        </p:spPr>
      </p:pic>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54363" t="25371" r="7374" b="38201"/>
          <a:stretch>
            <a:fillRect/>
          </a:stretch>
        </p:blipFill>
        <p:spPr>
          <a:xfrm>
            <a:off x="8221366" y="-1565460"/>
            <a:ext cx="4975819" cy="7106557"/>
          </a:xfrm>
          <a:prstGeom prst="rect">
            <a:avLst/>
          </a:prstGeom>
        </p:spPr>
      </p:pic>
      <p:pic>
        <p:nvPicPr>
          <p:cNvPr id="7" name="图片 6"/>
          <p:cNvPicPr>
            <a:picLocks noChangeAspect="1"/>
          </p:cNvPicPr>
          <p:nvPr userDrawn="1"/>
        </p:nvPicPr>
        <p:blipFill rotWithShape="1">
          <a:blip r:embed="rId3" cstate="print">
            <a:extLst>
              <a:ext uri="{28A0092B-C50C-407E-A947-70E740481C1C}">
                <a14:useLocalDpi xmlns:a14="http://schemas.microsoft.com/office/drawing/2010/main" val="0"/>
              </a:ext>
            </a:extLst>
          </a:blip>
          <a:srcRect l="4164" t="78330" r="74723" b="6671"/>
          <a:stretch>
            <a:fillRect/>
          </a:stretch>
        </p:blipFill>
        <p:spPr>
          <a:xfrm>
            <a:off x="10378114" y="5292724"/>
            <a:ext cx="1243859" cy="1325692"/>
          </a:xfrm>
          <a:prstGeom prst="rect">
            <a:avLst/>
          </a:prstGeom>
        </p:spPr>
      </p:pic>
      <p:pic>
        <p:nvPicPr>
          <p:cNvPr id="8" name="图片 7"/>
          <p:cNvPicPr>
            <a:picLocks noChangeAspect="1"/>
          </p:cNvPicPr>
          <p:nvPr userDrawn="1"/>
        </p:nvPicPr>
        <p:blipFill rotWithShape="1">
          <a:blip r:embed="rId4" cstate="print">
            <a:extLst>
              <a:ext uri="{28A0092B-C50C-407E-A947-70E740481C1C}">
                <a14:useLocalDpi xmlns:a14="http://schemas.microsoft.com/office/drawing/2010/main" val="0"/>
              </a:ext>
            </a:extLst>
          </a:blip>
          <a:srcRect l="9441" t="93144" r="57777" b="1486"/>
          <a:stretch>
            <a:fillRect/>
          </a:stretch>
        </p:blipFill>
        <p:spPr>
          <a:xfrm>
            <a:off x="10378114" y="6489700"/>
            <a:ext cx="1498600" cy="368300"/>
          </a:xfrm>
          <a:prstGeom prst="rect">
            <a:avLst/>
          </a:prstGeom>
        </p:spPr>
      </p:pic>
    </p:spTree>
    <p:extLst>
      <p:ext uri="{BB962C8B-B14F-4D97-AF65-F5344CB8AC3E}">
        <p14:creationId xmlns:p14="http://schemas.microsoft.com/office/powerpoint/2010/main" val="2292776975"/>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2023/9/27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437465788"/>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2023/9/27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4040727"/>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2023/9/27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109345440"/>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2023/9/27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810620247"/>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2023/9/27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47727604"/>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2023/9/27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671208522"/>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2023/9/27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6921759"/>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2023/9/27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778011287"/>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2023/9/27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979877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p14:prism/>
      </p:transition>
    </mc:Choice>
    <mc:Fallback xmlns="">
      <p:transition>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gif"/></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9.jpeg"/><Relationship Id="rId7"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40.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9.jpe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9.jpeg"/><Relationship Id="rId7"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18.png"/><Relationship Id="rId9" Type="http://schemas.openxmlformats.org/officeDocument/2006/relationships/image" Target="../media/image28.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0.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7" Type="http://schemas.microsoft.com/office/2007/relationships/hdphoto" Target="../media/hdphoto2.wdp"/><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24.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8.png"/><Relationship Id="rId7" Type="http://schemas.openxmlformats.org/officeDocument/2006/relationships/image" Target="../media/image36.png"/><Relationship Id="rId12" Type="http://schemas.openxmlformats.org/officeDocument/2006/relationships/image" Target="../media/image12.png"/><Relationship Id="rId2" Type="http://schemas.openxmlformats.org/officeDocument/2006/relationships/image" Target="../media/image9.jpeg"/><Relationship Id="rId1" Type="http://schemas.openxmlformats.org/officeDocument/2006/relationships/slideLayout" Target="../slideLayouts/slideLayout2.xml"/><Relationship Id="rId6" Type="http://schemas.microsoft.com/office/2007/relationships/hdphoto" Target="../media/hdphoto3.wdp"/><Relationship Id="rId11" Type="http://schemas.microsoft.com/office/2007/relationships/hdphoto" Target="../media/hdphoto5.wdp"/><Relationship Id="rId5" Type="http://schemas.openxmlformats.org/officeDocument/2006/relationships/image" Target="../media/image35.png"/><Relationship Id="rId10" Type="http://schemas.openxmlformats.org/officeDocument/2006/relationships/image" Target="../media/image38.png"/><Relationship Id="rId4" Type="http://schemas.openxmlformats.org/officeDocument/2006/relationships/image" Target="../media/image24.png"/><Relationship Id="rId9"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 xmlns:a16="http://schemas.microsoft.com/office/drawing/2014/main" id="{722A899E-F732-49C7-974E-288A7F9C426A}"/>
              </a:ext>
            </a:extLst>
          </p:cNvPr>
          <p:cNvSpPr>
            <a:spLocks noGrp="1"/>
          </p:cNvSpPr>
          <p:nvPr>
            <p:ph type="title"/>
          </p:nvPr>
        </p:nvSpPr>
        <p:spPr/>
        <p:txBody>
          <a:body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4099" name="Rectangle 3">
            <a:extLst>
              <a:ext uri="{FF2B5EF4-FFF2-40B4-BE49-F238E27FC236}">
                <a16:creationId xmlns="" xmlns:a16="http://schemas.microsoft.com/office/drawing/2014/main" id="{142ADDD6-ACD4-4895-A9F3-9D106EDB5FE8}"/>
              </a:ext>
            </a:extLst>
          </p:cNvPr>
          <p:cNvSpPr>
            <a:spLocks noGrp="1"/>
          </p:cNvSpPr>
          <p:nvPr>
            <p:ph type="body" idx="1"/>
          </p:nvPr>
        </p:nvSpPr>
        <p:spPr/>
        <p:txBody>
          <a:bodyPr/>
          <a:lstStyle/>
          <a:p>
            <a:pPr eaLnBrk="1" hangingPunct="1"/>
            <a:endParaRPr lang="en-US" altLang="en-US">
              <a:latin typeface="Times New Roman" panose="02020603050405020304" pitchFamily="18" charset="0"/>
              <a:cs typeface="Times New Roman" panose="02020603050405020304" pitchFamily="18" charset="0"/>
            </a:endParaRPr>
          </a:p>
        </p:txBody>
      </p:sp>
      <p:pic>
        <p:nvPicPr>
          <p:cNvPr id="4100" name="Picture 4" descr="B8">
            <a:extLst>
              <a:ext uri="{FF2B5EF4-FFF2-40B4-BE49-F238E27FC236}">
                <a16:creationId xmlns="" xmlns:a16="http://schemas.microsoft.com/office/drawing/2014/main" id="{1A83E212-C043-4658-A29C-A64BC7074D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6">
            <a:extLst>
              <a:ext uri="{FF2B5EF4-FFF2-40B4-BE49-F238E27FC236}">
                <a16:creationId xmlns="" xmlns:a16="http://schemas.microsoft.com/office/drawing/2014/main" id="{0846D8D6-ED81-4F56-8DAC-2E8FC85A3ABA}"/>
              </a:ext>
            </a:extLst>
          </p:cNvPr>
          <p:cNvSpPr>
            <a:spLocks noChangeArrowheads="1"/>
          </p:cNvSpPr>
          <p:nvPr/>
        </p:nvSpPr>
        <p:spPr bwMode="auto">
          <a:xfrm>
            <a:off x="1748367" y="726017"/>
            <a:ext cx="8229600" cy="457200"/>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400" b="1">
                <a:solidFill>
                  <a:schemeClr val="accent6">
                    <a:lumMod val="50000"/>
                  </a:schemeClr>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400" b="1">
                <a:solidFill>
                  <a:schemeClr val="accent6">
                    <a:lumMod val="50000"/>
                  </a:schemeClr>
                </a:solidFill>
                <a:latin typeface="Times New Roman" panose="02020603050405020304" pitchFamily="18" charset="0"/>
                <a:cs typeface="Times New Roman" panose="02020603050405020304" pitchFamily="18" charset="0"/>
              </a:rPr>
              <a:t>TRƯỜNG TIỂU HỌC ĐÔ THỊ VIỆT HƯNG</a:t>
            </a:r>
          </a:p>
        </p:txBody>
      </p:sp>
      <p:pic>
        <p:nvPicPr>
          <p:cNvPr id="4102" name="Picture 7" descr="BAR_EL~1">
            <a:extLst>
              <a:ext uri="{FF2B5EF4-FFF2-40B4-BE49-F238E27FC236}">
                <a16:creationId xmlns="" xmlns:a16="http://schemas.microsoft.com/office/drawing/2014/main" id="{143C850F-424F-4A0B-8457-74F3BD4320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011084" y="1392767"/>
            <a:ext cx="3886200" cy="57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4" descr="1018265obiutmb6vk">
            <a:extLst>
              <a:ext uri="{FF2B5EF4-FFF2-40B4-BE49-F238E27FC236}">
                <a16:creationId xmlns="" xmlns:a16="http://schemas.microsoft.com/office/drawing/2014/main" id="{6A4267AB-C1E8-44F5-A40D-7F516E851D00}"/>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533400" y="3600451"/>
            <a:ext cx="762000" cy="2851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5" descr="1018265obiutmb6vk">
            <a:extLst>
              <a:ext uri="{FF2B5EF4-FFF2-40B4-BE49-F238E27FC236}">
                <a16:creationId xmlns="" xmlns:a16="http://schemas.microsoft.com/office/drawing/2014/main" id="{E1AE52F6-FF60-424D-8C71-BA2B6E88D44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1477433" y="5039784"/>
            <a:ext cx="762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16" descr="Bauernbar">
            <a:extLst>
              <a:ext uri="{FF2B5EF4-FFF2-40B4-BE49-F238E27FC236}">
                <a16:creationId xmlns="" xmlns:a16="http://schemas.microsoft.com/office/drawing/2014/main" id="{05E9EBFE-5FE0-4BBC-AB00-23A7277B7F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96784" y="3581400"/>
            <a:ext cx="4495800" cy="1236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 xmlns:a16="http://schemas.microsoft.com/office/drawing/2014/main" id="{DD477B5F-D95F-4CBA-8D96-181E3CDCC1A3}"/>
              </a:ext>
            </a:extLst>
          </p:cNvPr>
          <p:cNvSpPr/>
          <p:nvPr/>
        </p:nvSpPr>
        <p:spPr>
          <a:xfrm>
            <a:off x="2096559" y="3241253"/>
            <a:ext cx="7715251" cy="2924175"/>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400" b="1"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400" b="1">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400" b="1"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4107" name="Hình ảnh 3">
            <a:extLst>
              <a:ext uri="{FF2B5EF4-FFF2-40B4-BE49-F238E27FC236}">
                <a16:creationId xmlns="" xmlns:a16="http://schemas.microsoft.com/office/drawing/2014/main" id="{3953716A-5B81-49EF-A8B8-5DCE40B011B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09184" y="524934"/>
            <a:ext cx="1310216" cy="1344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Hình chữ nhật 1">
            <a:extLst>
              <a:ext uri="{FF2B5EF4-FFF2-40B4-BE49-F238E27FC236}">
                <a16:creationId xmlns="" xmlns:a16="http://schemas.microsoft.com/office/drawing/2014/main" id="{72EC1933-48CA-4E8F-85C1-E9F521588E2F}"/>
              </a:ext>
            </a:extLst>
          </p:cNvPr>
          <p:cNvSpPr/>
          <p:nvPr/>
        </p:nvSpPr>
        <p:spPr>
          <a:xfrm>
            <a:off x="3300205" y="4952471"/>
            <a:ext cx="5591595" cy="1107996"/>
          </a:xfrm>
          <a:prstGeom prst="rect">
            <a:avLst/>
          </a:prstGeom>
          <a:noFill/>
        </p:spPr>
        <p:txBody>
          <a:bodyPr wrap="none" lIns="91440" tIns="45720" rIns="91440" bIns="45720">
            <a:spAutoFit/>
          </a:bodyPr>
          <a:lstStyle/>
          <a:p>
            <a:pPr algn="ctr">
              <a:defRPr/>
            </a:pPr>
            <a:r>
              <a:rPr lang="en-US" sz="6600"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TN&amp;XH</a:t>
            </a:r>
            <a:endParaRPr lang="vi-VN" sz="6600"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750">
        <p14:doors dir="vert"/>
      </p:transition>
    </mc:Choice>
    <mc:Fallback xmlns="">
      <p:transition spd="slow" advTm="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2"/>
          <a:stretch>
            <a:fillRect/>
          </a:stretch>
        </p:blipFill>
        <p:spPr>
          <a:xfrm>
            <a:off x="635" y="-635"/>
            <a:ext cx="12192635" cy="6945630"/>
          </a:xfrm>
          <a:prstGeom prst="rect">
            <a:avLst/>
          </a:prstGeom>
        </p:spPr>
      </p:pic>
      <p:grpSp>
        <p:nvGrpSpPr>
          <p:cNvPr id="2" name="组合 1"/>
          <p:cNvGrpSpPr/>
          <p:nvPr/>
        </p:nvGrpSpPr>
        <p:grpSpPr>
          <a:xfrm>
            <a:off x="731837" y="213360"/>
            <a:ext cx="10728325" cy="5979479"/>
            <a:chOff x="756891" y="721391"/>
            <a:chExt cx="10860708" cy="5525785"/>
          </a:xfrm>
        </p:grpSpPr>
        <p:sp>
          <p:nvSpPr>
            <p:cNvPr id="8" name="矩形 7"/>
            <p:cNvSpPr/>
            <p:nvPr/>
          </p:nvSpPr>
          <p:spPr>
            <a:xfrm rot="206665">
              <a:off x="953671" y="745599"/>
              <a:ext cx="10663928" cy="5501577"/>
            </a:xfrm>
            <a:prstGeom prst="rect">
              <a:avLst/>
            </a:prstGeom>
            <a:solidFill>
              <a:srgbClr val="FE8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矩形 8"/>
            <p:cNvSpPr/>
            <p:nvPr/>
          </p:nvSpPr>
          <p:spPr>
            <a:xfrm>
              <a:off x="756891" y="721391"/>
              <a:ext cx="10678218" cy="5501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pic>
        <p:nvPicPr>
          <p:cNvPr id="1026" name="Picture 2">
            <a:extLst>
              <a:ext uri="{FF2B5EF4-FFF2-40B4-BE49-F238E27FC236}">
                <a16:creationId xmlns="" xmlns:a16="http://schemas.microsoft.com/office/drawing/2014/main" id="{64C87E65-2A59-4230-8D1D-1FFB0B5FB2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3823" y="500140"/>
            <a:ext cx="8818733" cy="356385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 xmlns:a16="http://schemas.microsoft.com/office/drawing/2014/main" id="{227BA738-502B-4EC2-90BD-69DF4080D2CC}"/>
              </a:ext>
            </a:extLst>
          </p:cNvPr>
          <p:cNvSpPr txBox="1"/>
          <p:nvPr/>
        </p:nvSpPr>
        <p:spPr>
          <a:xfrm>
            <a:off x="1717040" y="4605260"/>
            <a:ext cx="9357360" cy="1200329"/>
          </a:xfrm>
          <a:prstGeom prst="rect">
            <a:avLst/>
          </a:prstGeom>
          <a:noFill/>
        </p:spPr>
        <p:txBody>
          <a:bodyPr wrap="square" rtlCol="0">
            <a:spAutoFit/>
          </a:bodyPr>
          <a:lstStyle/>
          <a:p>
            <a:pPr algn="ctr"/>
            <a:r>
              <a:rPr lang="en-US" sz="3600" b="1" dirty="0" err="1">
                <a:solidFill>
                  <a:srgbClr val="FF0000"/>
                </a:solidFill>
              </a:rPr>
              <a:t>Nhận</a:t>
            </a:r>
            <a:r>
              <a:rPr lang="en-US" sz="3600" b="1" dirty="0">
                <a:solidFill>
                  <a:srgbClr val="FF0000"/>
                </a:solidFill>
              </a:rPr>
              <a:t> </a:t>
            </a:r>
            <a:r>
              <a:rPr lang="en-US" sz="3600" b="1" dirty="0" err="1">
                <a:solidFill>
                  <a:srgbClr val="FF0000"/>
                </a:solidFill>
              </a:rPr>
              <a:t>xét</a:t>
            </a:r>
            <a:r>
              <a:rPr lang="en-US" sz="3600" b="1" dirty="0">
                <a:solidFill>
                  <a:srgbClr val="FF0000"/>
                </a:solidFill>
              </a:rPr>
              <a:t> </a:t>
            </a:r>
            <a:r>
              <a:rPr lang="en-US" sz="3600" b="1" dirty="0" err="1">
                <a:solidFill>
                  <a:srgbClr val="FF0000"/>
                </a:solidFill>
              </a:rPr>
              <a:t>về</a:t>
            </a:r>
            <a:r>
              <a:rPr lang="en-US" sz="3600" b="1" dirty="0">
                <a:solidFill>
                  <a:srgbClr val="FF0000"/>
                </a:solidFill>
              </a:rPr>
              <a:t> </a:t>
            </a:r>
            <a:r>
              <a:rPr lang="en-US" sz="3600" b="1" dirty="0" err="1">
                <a:solidFill>
                  <a:srgbClr val="FF0000"/>
                </a:solidFill>
              </a:rPr>
              <a:t>sự</a:t>
            </a:r>
            <a:r>
              <a:rPr lang="en-US" sz="3600" b="1" dirty="0">
                <a:solidFill>
                  <a:srgbClr val="FF0000"/>
                </a:solidFill>
              </a:rPr>
              <a:t> </a:t>
            </a:r>
            <a:r>
              <a:rPr lang="en-US" sz="3600" b="1" dirty="0" err="1">
                <a:solidFill>
                  <a:srgbClr val="FF0000"/>
                </a:solidFill>
              </a:rPr>
              <a:t>thay</a:t>
            </a:r>
            <a:r>
              <a:rPr lang="en-US" sz="3600" b="1" dirty="0">
                <a:solidFill>
                  <a:srgbClr val="FF0000"/>
                </a:solidFill>
              </a:rPr>
              <a:t> </a:t>
            </a:r>
            <a:r>
              <a:rPr lang="en-US" sz="3600" b="1" dirty="0" err="1">
                <a:solidFill>
                  <a:srgbClr val="FF0000"/>
                </a:solidFill>
              </a:rPr>
              <a:t>đổi</a:t>
            </a:r>
            <a:r>
              <a:rPr lang="en-US" sz="3600" b="1" dirty="0">
                <a:solidFill>
                  <a:srgbClr val="FF0000"/>
                </a:solidFill>
              </a:rPr>
              <a:t> </a:t>
            </a:r>
            <a:r>
              <a:rPr lang="en-US" sz="3600" b="1" dirty="0" err="1">
                <a:solidFill>
                  <a:srgbClr val="FF0000"/>
                </a:solidFill>
              </a:rPr>
              <a:t>của</a:t>
            </a:r>
            <a:r>
              <a:rPr lang="en-US" sz="3600" b="1" dirty="0">
                <a:solidFill>
                  <a:srgbClr val="FF0000"/>
                </a:solidFill>
              </a:rPr>
              <a:t> </a:t>
            </a:r>
            <a:r>
              <a:rPr lang="en-US" sz="3600" b="1" dirty="0" err="1">
                <a:solidFill>
                  <a:srgbClr val="FF0000"/>
                </a:solidFill>
              </a:rPr>
              <a:t>gia</a:t>
            </a:r>
            <a:r>
              <a:rPr lang="en-US" sz="3600" b="1" dirty="0">
                <a:solidFill>
                  <a:srgbClr val="FF0000"/>
                </a:solidFill>
              </a:rPr>
              <a:t> </a:t>
            </a:r>
            <a:r>
              <a:rPr lang="en-US" sz="3600" b="1" dirty="0" err="1">
                <a:solidFill>
                  <a:srgbClr val="FF0000"/>
                </a:solidFill>
              </a:rPr>
              <a:t>đình</a:t>
            </a:r>
            <a:r>
              <a:rPr lang="en-US" sz="3600" b="1" dirty="0">
                <a:solidFill>
                  <a:srgbClr val="FF0000"/>
                </a:solidFill>
              </a:rPr>
              <a:t> </a:t>
            </a:r>
            <a:r>
              <a:rPr lang="en-US" sz="3600" b="1" dirty="0" err="1">
                <a:solidFill>
                  <a:srgbClr val="FF0000"/>
                </a:solidFill>
              </a:rPr>
              <a:t>em</a:t>
            </a:r>
            <a:r>
              <a:rPr lang="en-US" sz="3600" b="1" dirty="0">
                <a:solidFill>
                  <a:srgbClr val="FF0000"/>
                </a:solidFill>
              </a:rPr>
              <a:t> </a:t>
            </a:r>
            <a:r>
              <a:rPr lang="en-US" sz="3600" b="1" dirty="0" err="1">
                <a:solidFill>
                  <a:srgbClr val="FF0000"/>
                </a:solidFill>
              </a:rPr>
              <a:t>theo</a:t>
            </a:r>
            <a:r>
              <a:rPr lang="en-US" sz="3600" b="1" dirty="0">
                <a:solidFill>
                  <a:srgbClr val="FF0000"/>
                </a:solidFill>
              </a:rPr>
              <a:t> </a:t>
            </a:r>
            <a:r>
              <a:rPr lang="en-US" sz="3600" b="1" dirty="0" err="1">
                <a:solidFill>
                  <a:srgbClr val="FF0000"/>
                </a:solidFill>
              </a:rPr>
              <a:t>thời</a:t>
            </a:r>
            <a:r>
              <a:rPr lang="en-US" sz="3600" b="1" dirty="0">
                <a:solidFill>
                  <a:srgbClr val="FF0000"/>
                </a:solidFill>
              </a:rPr>
              <a:t> </a:t>
            </a:r>
            <a:r>
              <a:rPr lang="en-US" sz="3600" b="1" dirty="0" err="1">
                <a:solidFill>
                  <a:srgbClr val="FF0000"/>
                </a:solidFill>
              </a:rPr>
              <a:t>gian</a:t>
            </a:r>
            <a:endParaRPr lang="en-US" sz="3600" b="1" dirty="0">
              <a:solidFill>
                <a:srgbClr val="FF0000"/>
              </a:solidFill>
            </a:endParaRPr>
          </a:p>
        </p:txBody>
      </p:sp>
    </p:spTree>
    <p:extLst>
      <p:ext uri="{BB962C8B-B14F-4D97-AF65-F5344CB8AC3E}">
        <p14:creationId xmlns:p14="http://schemas.microsoft.com/office/powerpoint/2010/main" val="143997037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3"/>
          <a:stretch>
            <a:fillRect/>
          </a:stretch>
        </p:blipFill>
        <p:spPr>
          <a:xfrm>
            <a:off x="635" y="-635"/>
            <a:ext cx="12192635" cy="6945630"/>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763027"/>
            <a:ext cx="12192000" cy="4181968"/>
          </a:xfrm>
          <a:prstGeom prst="rect">
            <a:avLst/>
          </a:prstGeom>
        </p:spPr>
      </p:pic>
      <p:grpSp>
        <p:nvGrpSpPr>
          <p:cNvPr id="2" name="组合 1"/>
          <p:cNvGrpSpPr/>
          <p:nvPr/>
        </p:nvGrpSpPr>
        <p:grpSpPr>
          <a:xfrm>
            <a:off x="756891" y="447675"/>
            <a:ext cx="10860708" cy="5799501"/>
            <a:chOff x="756891" y="721391"/>
            <a:chExt cx="10860708" cy="5525785"/>
          </a:xfrm>
        </p:grpSpPr>
        <p:sp>
          <p:nvSpPr>
            <p:cNvPr id="8" name="矩形 7"/>
            <p:cNvSpPr/>
            <p:nvPr/>
          </p:nvSpPr>
          <p:spPr>
            <a:xfrm rot="206665">
              <a:off x="953671" y="745599"/>
              <a:ext cx="10663928" cy="5501577"/>
            </a:xfrm>
            <a:prstGeom prst="rect">
              <a:avLst/>
            </a:prstGeom>
            <a:solidFill>
              <a:srgbClr val="FE8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矩形 8"/>
            <p:cNvSpPr/>
            <p:nvPr/>
          </p:nvSpPr>
          <p:spPr>
            <a:xfrm>
              <a:off x="756891" y="721391"/>
              <a:ext cx="10678218" cy="5501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grpSp>
        <p:nvGrpSpPr>
          <p:cNvPr id="10" name="Group 9">
            <a:extLst>
              <a:ext uri="{FF2B5EF4-FFF2-40B4-BE49-F238E27FC236}">
                <a16:creationId xmlns="" xmlns:a16="http://schemas.microsoft.com/office/drawing/2014/main" id="{5B0AEE2A-DFCD-402F-B649-B1BCC1885A1E}"/>
              </a:ext>
            </a:extLst>
          </p:cNvPr>
          <p:cNvGrpSpPr/>
          <p:nvPr/>
        </p:nvGrpSpPr>
        <p:grpSpPr>
          <a:xfrm>
            <a:off x="756891" y="2465106"/>
            <a:ext cx="10112830" cy="2678524"/>
            <a:chOff x="299504" y="1991447"/>
            <a:chExt cx="10081625" cy="4380777"/>
          </a:xfrm>
        </p:grpSpPr>
        <p:pic>
          <p:nvPicPr>
            <p:cNvPr id="11" name="Google Shape;1159;p23">
              <a:extLst>
                <a:ext uri="{FF2B5EF4-FFF2-40B4-BE49-F238E27FC236}">
                  <a16:creationId xmlns="" xmlns:a16="http://schemas.microsoft.com/office/drawing/2014/main" id="{A9E07438-DB7E-4B3A-A15B-D20B611DAF55}"/>
                </a:ext>
              </a:extLst>
            </p:cNvPr>
            <p:cNvPicPr preferRelativeResize="0"/>
            <p:nvPr/>
          </p:nvPicPr>
          <p:blipFill rotWithShape="1">
            <a:blip r:embed="rId5">
              <a:alphaModFix/>
              <a:extLst>
                <a:ext uri="{BEBA8EAE-BF5A-486C-A8C5-ECC9F3942E4B}">
                  <a14:imgProps xmlns:a14="http://schemas.microsoft.com/office/drawing/2010/main">
                    <a14:imgLayer r:embed="rId6">
                      <a14:imgEffect>
                        <a14:brightnessContrast bright="40000" contrast="-40000"/>
                      </a14:imgEffect>
                    </a14:imgLayer>
                  </a14:imgProps>
                </a:ext>
              </a:extLst>
            </a:blip>
            <a:srcRect/>
            <a:stretch/>
          </p:blipFill>
          <p:spPr>
            <a:xfrm>
              <a:off x="299504" y="1991447"/>
              <a:ext cx="10081625" cy="4380777"/>
            </a:xfrm>
            <a:prstGeom prst="rect">
              <a:avLst/>
            </a:prstGeom>
            <a:noFill/>
            <a:ln>
              <a:noFill/>
            </a:ln>
          </p:spPr>
        </p:pic>
        <p:sp>
          <p:nvSpPr>
            <p:cNvPr id="12" name="Google Shape;1160;p23">
              <a:extLst>
                <a:ext uri="{FF2B5EF4-FFF2-40B4-BE49-F238E27FC236}">
                  <a16:creationId xmlns="" xmlns:a16="http://schemas.microsoft.com/office/drawing/2014/main" id="{8DF052B8-F3DF-4AA5-B1BB-9A0D3B0EBAB6}"/>
                </a:ext>
              </a:extLst>
            </p:cNvPr>
            <p:cNvSpPr/>
            <p:nvPr/>
          </p:nvSpPr>
          <p:spPr>
            <a:xfrm>
              <a:off x="863147" y="2478702"/>
              <a:ext cx="8476635" cy="2869168"/>
            </a:xfrm>
            <a:prstGeom prst="rect">
              <a:avLst/>
            </a:prstGeom>
            <a:noFill/>
            <a:ln>
              <a:noFill/>
            </a:ln>
          </p:spPr>
          <p:txBody>
            <a:bodyPr spcFirstLastPara="1" wrap="square" lIns="91425" tIns="45700" rIns="91425" bIns="45700" anchor="t" anchorCtr="0">
              <a:spAutoFit/>
            </a:bodyPr>
            <a:lstStyle/>
            <a:p>
              <a:pPr marL="457200" marR="0" lvl="1" indent="0" algn="just" rtl="0">
                <a:spcBef>
                  <a:spcPts val="0"/>
                </a:spcBef>
                <a:spcAft>
                  <a:spcPts val="0"/>
                </a:spcAft>
                <a:buClr>
                  <a:srgbClr val="FFFFFF"/>
                </a:buClr>
                <a:buSzPts val="3200"/>
                <a:buFont typeface="Arial"/>
                <a:buNone/>
              </a:pPr>
              <a:r>
                <a:rPr lang="nl-NL" sz="3600" i="1" dirty="0">
                  <a:effectLst/>
                  <a:latin typeface="Arial" panose="020B0604020202020204" pitchFamily="34" charset="0"/>
                  <a:ea typeface="Times New Roman" panose="02020603050405020304" pitchFamily="18" charset="0"/>
                  <a:cs typeface="Arial" panose="020B0604020202020204" pitchFamily="34" charset="0"/>
                </a:rPr>
                <a:t>Mỗi gia đình đều có những mốc thời gian thay đổi, có những sự thay đổi theo thời gian.</a:t>
              </a:r>
              <a:endParaRPr sz="3600" b="1" i="0" u="none" strike="noStrike" cap="none" dirty="0">
                <a:solidFill>
                  <a:srgbClr val="FF0000"/>
                </a:solidFill>
                <a:latin typeface="Arial" panose="020B0604020202020204" pitchFamily="34" charset="0"/>
                <a:cs typeface="Arial" panose="020B0604020202020204" pitchFamily="34" charset="0"/>
                <a:sym typeface="Arial"/>
              </a:endParaRPr>
            </a:p>
          </p:txBody>
        </p:sp>
      </p:grpSp>
      <p:pic>
        <p:nvPicPr>
          <p:cNvPr id="13" name="Google Shape;1162;p23">
            <a:extLst>
              <a:ext uri="{FF2B5EF4-FFF2-40B4-BE49-F238E27FC236}">
                <a16:creationId xmlns="" xmlns:a16="http://schemas.microsoft.com/office/drawing/2014/main" id="{F3C78456-EFFF-4E34-99D6-D307BF5B2C32}"/>
              </a:ext>
            </a:extLst>
          </p:cNvPr>
          <p:cNvPicPr preferRelativeResize="0"/>
          <p:nvPr/>
        </p:nvPicPr>
        <p:blipFill rotWithShape="1">
          <a:blip r:embed="rId7">
            <a:alphaModFix/>
          </a:blip>
          <a:srcRect l="20745"/>
          <a:stretch/>
        </p:blipFill>
        <p:spPr>
          <a:xfrm>
            <a:off x="4343371" y="229823"/>
            <a:ext cx="4209190" cy="1532556"/>
          </a:xfrm>
          <a:prstGeom prst="rect">
            <a:avLst/>
          </a:prstGeom>
          <a:noFill/>
          <a:ln>
            <a:noFill/>
          </a:ln>
        </p:spPr>
      </p:pic>
      <p:pic>
        <p:nvPicPr>
          <p:cNvPr id="17" name="图片 19">
            <a:extLst>
              <a:ext uri="{FF2B5EF4-FFF2-40B4-BE49-F238E27FC236}">
                <a16:creationId xmlns="" xmlns:a16="http://schemas.microsoft.com/office/drawing/2014/main" id="{69DBC929-0B08-4234-879E-0C4AF04C2D9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12658" y="4055514"/>
            <a:ext cx="1914126" cy="2558920"/>
          </a:xfrm>
          <a:prstGeom prst="rect">
            <a:avLst/>
          </a:prstGeom>
        </p:spPr>
      </p:pic>
    </p:spTree>
    <p:extLst>
      <p:ext uri="{BB962C8B-B14F-4D97-AF65-F5344CB8AC3E}">
        <p14:creationId xmlns:p14="http://schemas.microsoft.com/office/powerpoint/2010/main" val="36961781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2"/>
          <a:stretch>
            <a:fillRect/>
          </a:stretch>
        </p:blipFill>
        <p:spPr>
          <a:xfrm>
            <a:off x="635" y="-635"/>
            <a:ext cx="12192635" cy="694563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63027"/>
            <a:ext cx="12192000" cy="4181968"/>
          </a:xfrm>
          <a:prstGeom prst="rect">
            <a:avLst/>
          </a:prstGeom>
        </p:spPr>
      </p:pic>
      <p:grpSp>
        <p:nvGrpSpPr>
          <p:cNvPr id="2" name="组合 1"/>
          <p:cNvGrpSpPr/>
          <p:nvPr/>
        </p:nvGrpSpPr>
        <p:grpSpPr>
          <a:xfrm>
            <a:off x="508000" y="213360"/>
            <a:ext cx="11234088" cy="6473190"/>
            <a:chOff x="756891" y="721391"/>
            <a:chExt cx="10860708" cy="5525785"/>
          </a:xfrm>
        </p:grpSpPr>
        <p:sp>
          <p:nvSpPr>
            <p:cNvPr id="8" name="矩形 7"/>
            <p:cNvSpPr/>
            <p:nvPr/>
          </p:nvSpPr>
          <p:spPr>
            <a:xfrm rot="206665">
              <a:off x="953671" y="745599"/>
              <a:ext cx="10663928" cy="5501577"/>
            </a:xfrm>
            <a:prstGeom prst="rect">
              <a:avLst/>
            </a:prstGeom>
            <a:solidFill>
              <a:srgbClr val="FE8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矩形 8"/>
            <p:cNvSpPr/>
            <p:nvPr/>
          </p:nvSpPr>
          <p:spPr>
            <a:xfrm>
              <a:off x="756891" y="721391"/>
              <a:ext cx="10678218" cy="5501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sp>
        <p:nvSpPr>
          <p:cNvPr id="17" name="TextBox 16">
            <a:extLst>
              <a:ext uri="{FF2B5EF4-FFF2-40B4-BE49-F238E27FC236}">
                <a16:creationId xmlns="" xmlns:a16="http://schemas.microsoft.com/office/drawing/2014/main" id="{97F4228F-3D97-4599-A588-202514809CD3}"/>
              </a:ext>
            </a:extLst>
          </p:cNvPr>
          <p:cNvSpPr txBox="1"/>
          <p:nvPr/>
        </p:nvSpPr>
        <p:spPr>
          <a:xfrm>
            <a:off x="999313" y="370391"/>
            <a:ext cx="10455005" cy="1754326"/>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err="1">
                <a:ln>
                  <a:noFill/>
                </a:ln>
                <a:solidFill>
                  <a:srgbClr val="FF0C56"/>
                </a:solidFill>
                <a:effectLst/>
                <a:uLnTx/>
                <a:uFillTx/>
                <a:latin typeface="Calibri" panose="020F0502020204030204" pitchFamily="34" charset="0"/>
                <a:ea typeface="+mn-ea"/>
                <a:cs typeface="Calibri" panose="020F0502020204030204" pitchFamily="34" charset="0"/>
              </a:rPr>
              <a:t>Hãy</a:t>
            </a:r>
            <a:r>
              <a:rPr kumimoji="0" lang="en-US" altLang="en-US" sz="3600" b="1" i="0" u="none" strike="noStrike" kern="1200" cap="none" spc="0" normalizeH="0" noProof="0" dirty="0">
                <a:ln>
                  <a:noFill/>
                </a:ln>
                <a:solidFill>
                  <a:srgbClr val="FF0C56"/>
                </a:solidFill>
                <a:effectLst/>
                <a:uLnTx/>
                <a:uFillTx/>
                <a:latin typeface="Calibri" panose="020F0502020204030204" pitchFamily="34" charset="0"/>
                <a:ea typeface="+mn-ea"/>
                <a:cs typeface="Calibri" panose="020F0502020204030204" pitchFamily="34" charset="0"/>
              </a:rPr>
              <a:t> </a:t>
            </a:r>
            <a:r>
              <a:rPr kumimoji="0" lang="en-US" altLang="en-US" sz="3600" b="1" i="0" u="none" strike="noStrike" kern="1200" cap="none" spc="0" normalizeH="0" noProof="0" dirty="0" err="1">
                <a:ln>
                  <a:noFill/>
                </a:ln>
                <a:solidFill>
                  <a:srgbClr val="FF0C56"/>
                </a:solidFill>
                <a:effectLst/>
                <a:uLnTx/>
                <a:uFillTx/>
                <a:latin typeface="Calibri" panose="020F0502020204030204" pitchFamily="34" charset="0"/>
                <a:ea typeface="+mn-ea"/>
                <a:cs typeface="Calibri" panose="020F0502020204030204" pitchFamily="34" charset="0"/>
              </a:rPr>
              <a:t>làm</a:t>
            </a:r>
            <a:r>
              <a:rPr kumimoji="0" lang="en-US" altLang="en-US" sz="3600" b="1" i="0" u="none" strike="noStrike" kern="1200" cap="none" spc="0" normalizeH="0" noProof="0" dirty="0">
                <a:ln>
                  <a:noFill/>
                </a:ln>
                <a:solidFill>
                  <a:srgbClr val="FF0C56"/>
                </a:solidFill>
                <a:effectLst/>
                <a:uLnTx/>
                <a:uFillTx/>
                <a:latin typeface="Calibri" panose="020F0502020204030204" pitchFamily="34" charset="0"/>
                <a:ea typeface="+mn-ea"/>
                <a:cs typeface="Calibri" panose="020F0502020204030204" pitchFamily="34" charset="0"/>
              </a:rPr>
              <a:t> </a:t>
            </a:r>
            <a:r>
              <a:rPr kumimoji="0" lang="en-US" altLang="en-US" sz="3600" b="1" i="0" u="none" strike="noStrike" kern="1200" cap="none" spc="0" normalizeH="0" noProof="0" dirty="0" err="1">
                <a:ln>
                  <a:noFill/>
                </a:ln>
                <a:solidFill>
                  <a:srgbClr val="FF0C56"/>
                </a:solidFill>
                <a:effectLst/>
                <a:uLnTx/>
                <a:uFillTx/>
                <a:latin typeface="Calibri" panose="020F0502020204030204" pitchFamily="34" charset="0"/>
                <a:ea typeface="+mn-ea"/>
                <a:cs typeface="Calibri" panose="020F0502020204030204" pitchFamily="34" charset="0"/>
              </a:rPr>
              <a:t>một</a:t>
            </a:r>
            <a:r>
              <a:rPr kumimoji="0" lang="en-US" altLang="en-US" sz="3600" b="1" i="0" u="none" strike="noStrike" kern="1200" cap="none" spc="0" normalizeH="0" noProof="0" dirty="0">
                <a:ln>
                  <a:noFill/>
                </a:ln>
                <a:solidFill>
                  <a:srgbClr val="FF0C56"/>
                </a:solidFill>
                <a:effectLst/>
                <a:uLnTx/>
                <a:uFillTx/>
                <a:latin typeface="Calibri" panose="020F0502020204030204" pitchFamily="34" charset="0"/>
                <a:ea typeface="+mn-ea"/>
                <a:cs typeface="Calibri" panose="020F0502020204030204" pitchFamily="34" charset="0"/>
              </a:rPr>
              <a:t> </a:t>
            </a:r>
            <a:r>
              <a:rPr kumimoji="0" lang="en-US" altLang="en-US" sz="3600" b="1" i="0" u="none" strike="noStrike" kern="1200" cap="none" spc="0" normalizeH="0" noProof="0" dirty="0" err="1">
                <a:ln>
                  <a:noFill/>
                </a:ln>
                <a:solidFill>
                  <a:srgbClr val="FF0C56"/>
                </a:solidFill>
                <a:effectLst/>
                <a:uLnTx/>
                <a:uFillTx/>
                <a:latin typeface="Calibri" panose="020F0502020204030204" pitchFamily="34" charset="0"/>
                <a:ea typeface="+mn-ea"/>
                <a:cs typeface="Calibri" panose="020F0502020204030204" pitchFamily="34" charset="0"/>
              </a:rPr>
              <a:t>món</a:t>
            </a:r>
            <a:r>
              <a:rPr kumimoji="0" lang="en-US" altLang="en-US" sz="3600" b="1" i="0" u="none" strike="noStrike" kern="1200" cap="none" spc="0" normalizeH="0" noProof="0" dirty="0">
                <a:ln>
                  <a:noFill/>
                </a:ln>
                <a:solidFill>
                  <a:srgbClr val="FF0C56"/>
                </a:solidFill>
                <a:effectLst/>
                <a:uLnTx/>
                <a:uFillTx/>
                <a:latin typeface="Calibri" panose="020F0502020204030204" pitchFamily="34" charset="0"/>
                <a:ea typeface="+mn-ea"/>
                <a:cs typeface="Calibri" panose="020F0502020204030204" pitchFamily="34" charset="0"/>
              </a:rPr>
              <a:t> </a:t>
            </a:r>
            <a:r>
              <a:rPr kumimoji="0" lang="en-US" altLang="en-US" sz="3600" b="1" i="0" u="none" strike="noStrike" kern="1200" cap="none" spc="0" normalizeH="0" noProof="0" dirty="0" err="1">
                <a:ln>
                  <a:noFill/>
                </a:ln>
                <a:solidFill>
                  <a:srgbClr val="FF0C56"/>
                </a:solidFill>
                <a:effectLst/>
                <a:uLnTx/>
                <a:uFillTx/>
                <a:latin typeface="Calibri" panose="020F0502020204030204" pitchFamily="34" charset="0"/>
                <a:ea typeface="+mn-ea"/>
                <a:cs typeface="Calibri" panose="020F0502020204030204" pitchFamily="34" charset="0"/>
              </a:rPr>
              <a:t>quà</a:t>
            </a:r>
            <a:r>
              <a:rPr kumimoji="0" lang="en-US" altLang="en-US" sz="3600" b="1" i="0" u="none" strike="noStrike" kern="1200" cap="none" spc="0" normalizeH="0" noProof="0" dirty="0">
                <a:ln>
                  <a:noFill/>
                </a:ln>
                <a:solidFill>
                  <a:srgbClr val="FF0C56"/>
                </a:solidFill>
                <a:effectLst/>
                <a:uLnTx/>
                <a:uFillTx/>
                <a:latin typeface="Calibri" panose="020F0502020204030204" pitchFamily="34" charset="0"/>
                <a:ea typeface="+mn-ea"/>
                <a:cs typeface="Calibri" panose="020F0502020204030204" pitchFamily="34" charset="0"/>
              </a:rPr>
              <a:t> </a:t>
            </a:r>
            <a:r>
              <a:rPr kumimoji="0" lang="en-US" altLang="en-US" sz="3600" b="1" i="0" u="none" strike="noStrike" kern="1200" cap="none" spc="0" normalizeH="0" noProof="0" dirty="0" err="1">
                <a:ln>
                  <a:noFill/>
                </a:ln>
                <a:solidFill>
                  <a:srgbClr val="FF0C56"/>
                </a:solidFill>
                <a:effectLst/>
                <a:uLnTx/>
                <a:uFillTx/>
                <a:latin typeface="Calibri" panose="020F0502020204030204" pitchFamily="34" charset="0"/>
                <a:ea typeface="+mn-ea"/>
                <a:cs typeface="Calibri" panose="020F0502020204030204" pitchFamily="34" charset="0"/>
              </a:rPr>
              <a:t>tặng</a:t>
            </a:r>
            <a:r>
              <a:rPr kumimoji="0" lang="en-US" altLang="en-US" sz="3600" b="1" i="0" u="none" strike="noStrike" kern="1200" cap="none" spc="0" normalizeH="0" noProof="0" dirty="0">
                <a:ln>
                  <a:noFill/>
                </a:ln>
                <a:solidFill>
                  <a:srgbClr val="FF0C56"/>
                </a:solidFill>
                <a:effectLst/>
                <a:uLnTx/>
                <a:uFillTx/>
                <a:latin typeface="Calibri" panose="020F0502020204030204" pitchFamily="34" charset="0"/>
                <a:ea typeface="+mn-ea"/>
                <a:cs typeface="Calibri" panose="020F0502020204030204" pitchFamily="34" charset="0"/>
              </a:rPr>
              <a:t> </a:t>
            </a:r>
            <a:r>
              <a:rPr kumimoji="0" lang="en-US" altLang="en-US" sz="3600" b="1" i="0" u="none" strike="noStrike" kern="1200" cap="none" spc="0" normalizeH="0" noProof="0" dirty="0" err="1">
                <a:ln>
                  <a:noFill/>
                </a:ln>
                <a:solidFill>
                  <a:srgbClr val="FF0C56"/>
                </a:solidFill>
                <a:effectLst/>
                <a:uLnTx/>
                <a:uFillTx/>
                <a:latin typeface="Calibri" panose="020F0502020204030204" pitchFamily="34" charset="0"/>
                <a:ea typeface="+mn-ea"/>
                <a:cs typeface="Calibri" panose="020F0502020204030204" pitchFamily="34" charset="0"/>
              </a:rPr>
              <a:t>người</a:t>
            </a:r>
            <a:r>
              <a:rPr kumimoji="0" lang="en-US" altLang="en-US" sz="3600" b="1" i="0" u="none" strike="noStrike" kern="1200" cap="none" spc="0" normalizeH="0" noProof="0" dirty="0">
                <a:ln>
                  <a:noFill/>
                </a:ln>
                <a:solidFill>
                  <a:srgbClr val="FF0C56"/>
                </a:solidFill>
                <a:effectLst/>
                <a:uLnTx/>
                <a:uFillTx/>
                <a:latin typeface="Calibri" panose="020F0502020204030204" pitchFamily="34" charset="0"/>
                <a:ea typeface="+mn-ea"/>
                <a:cs typeface="Calibri" panose="020F0502020204030204" pitchFamily="34" charset="0"/>
              </a:rPr>
              <a:t> </a:t>
            </a:r>
            <a:r>
              <a:rPr kumimoji="0" lang="en-US" altLang="en-US" sz="3600" b="1" i="0" u="none" strike="noStrike" kern="1200" cap="none" spc="0" normalizeH="0" noProof="0" dirty="0" err="1">
                <a:ln>
                  <a:noFill/>
                </a:ln>
                <a:solidFill>
                  <a:srgbClr val="FF0C56"/>
                </a:solidFill>
                <a:effectLst/>
                <a:uLnTx/>
                <a:uFillTx/>
                <a:latin typeface="Calibri" panose="020F0502020204030204" pitchFamily="34" charset="0"/>
                <a:ea typeface="+mn-ea"/>
                <a:cs typeface="Calibri" panose="020F0502020204030204" pitchFamily="34" charset="0"/>
              </a:rPr>
              <a:t>thân</a:t>
            </a:r>
            <a:r>
              <a:rPr kumimoji="0" lang="en-US" altLang="en-US" sz="3600" b="1" i="0" u="none" strike="noStrike" kern="1200" cap="none" spc="0" normalizeH="0" noProof="0" dirty="0">
                <a:ln>
                  <a:noFill/>
                </a:ln>
                <a:solidFill>
                  <a:srgbClr val="FF0C56"/>
                </a:solidFill>
                <a:effectLst/>
                <a:uLnTx/>
                <a:uFillTx/>
                <a:latin typeface="Calibri" panose="020F0502020204030204" pitchFamily="34" charset="0"/>
                <a:ea typeface="+mn-ea"/>
                <a:cs typeface="Calibri" panose="020F0502020204030204" pitchFamily="34" charset="0"/>
              </a:rPr>
              <a:t> </a:t>
            </a:r>
            <a:r>
              <a:rPr kumimoji="0" lang="en-US" altLang="en-US" sz="3600" b="1" i="0" u="none" strike="noStrike" kern="1200" cap="none" spc="0" normalizeH="0" noProof="0" dirty="0" err="1">
                <a:ln>
                  <a:noFill/>
                </a:ln>
                <a:solidFill>
                  <a:srgbClr val="FF0C56"/>
                </a:solidFill>
                <a:effectLst/>
                <a:uLnTx/>
                <a:uFillTx/>
                <a:latin typeface="Calibri" panose="020F0502020204030204" pitchFamily="34" charset="0"/>
                <a:ea typeface="+mn-ea"/>
                <a:cs typeface="Calibri" panose="020F0502020204030204" pitchFamily="34" charset="0"/>
              </a:rPr>
              <a:t>nhân</a:t>
            </a:r>
            <a:r>
              <a:rPr kumimoji="0" lang="en-US" altLang="en-US" sz="3600" b="1" i="0" u="none" strike="noStrike" kern="1200" cap="none" spc="0" normalizeH="0" noProof="0" dirty="0">
                <a:ln>
                  <a:noFill/>
                </a:ln>
                <a:solidFill>
                  <a:srgbClr val="FF0C56"/>
                </a:solidFill>
                <a:effectLst/>
                <a:uLnTx/>
                <a:uFillTx/>
                <a:latin typeface="Calibri" panose="020F0502020204030204" pitchFamily="34" charset="0"/>
                <a:ea typeface="+mn-ea"/>
                <a:cs typeface="Calibri" panose="020F0502020204030204" pitchFamily="34" charset="0"/>
              </a:rPr>
              <a:t> </a:t>
            </a:r>
            <a:r>
              <a:rPr kumimoji="0" lang="en-US" altLang="en-US" sz="3600" b="1" i="0" u="none" strike="noStrike" kern="1200" cap="none" spc="0" normalizeH="0" noProof="0" dirty="0" err="1">
                <a:ln>
                  <a:noFill/>
                </a:ln>
                <a:solidFill>
                  <a:srgbClr val="FF0C56"/>
                </a:solidFill>
                <a:effectLst/>
                <a:uLnTx/>
                <a:uFillTx/>
                <a:latin typeface="Calibri" panose="020F0502020204030204" pitchFamily="34" charset="0"/>
                <a:ea typeface="+mn-ea"/>
                <a:cs typeface="Calibri" panose="020F0502020204030204" pitchFamily="34" charset="0"/>
              </a:rPr>
              <a:t>một</a:t>
            </a:r>
            <a:r>
              <a:rPr kumimoji="0" lang="en-US" altLang="en-US" sz="3600" b="1" i="0" u="none" strike="noStrike" kern="1200" cap="none" spc="0" normalizeH="0" noProof="0" dirty="0">
                <a:ln>
                  <a:noFill/>
                </a:ln>
                <a:solidFill>
                  <a:srgbClr val="FF0C56"/>
                </a:solidFill>
                <a:effectLst/>
                <a:uLnTx/>
                <a:uFillTx/>
                <a:latin typeface="Calibri" panose="020F0502020204030204" pitchFamily="34" charset="0"/>
                <a:ea typeface="+mn-ea"/>
                <a:cs typeface="Calibri" panose="020F0502020204030204" pitchFamily="34" charset="0"/>
              </a:rPr>
              <a:t> </a:t>
            </a:r>
            <a:r>
              <a:rPr kumimoji="0" lang="en-US" altLang="en-US" sz="3600" b="1" i="0" u="none" strike="noStrike" kern="1200" cap="none" spc="0" normalizeH="0" noProof="0" dirty="0" err="1">
                <a:ln>
                  <a:noFill/>
                </a:ln>
                <a:solidFill>
                  <a:srgbClr val="FF0C56"/>
                </a:solidFill>
                <a:effectLst/>
                <a:uLnTx/>
                <a:uFillTx/>
                <a:latin typeface="Calibri" panose="020F0502020204030204" pitchFamily="34" charset="0"/>
                <a:ea typeface="+mn-ea"/>
                <a:cs typeface="Calibri" panose="020F0502020204030204" pitchFamily="34" charset="0"/>
              </a:rPr>
              <a:t>ngày</a:t>
            </a:r>
            <a:r>
              <a:rPr kumimoji="0" lang="en-US" altLang="en-US" sz="3600" b="1" i="0" u="none" strike="noStrike" kern="1200" cap="none" spc="0" normalizeH="0" noProof="0" dirty="0">
                <a:ln>
                  <a:noFill/>
                </a:ln>
                <a:solidFill>
                  <a:srgbClr val="FF0C56"/>
                </a:solidFill>
                <a:effectLst/>
                <a:uLnTx/>
                <a:uFillTx/>
                <a:latin typeface="Calibri" panose="020F0502020204030204" pitchFamily="34" charset="0"/>
                <a:ea typeface="+mn-ea"/>
                <a:cs typeface="Calibri" panose="020F0502020204030204" pitchFamily="34" charset="0"/>
              </a:rPr>
              <a:t> </a:t>
            </a:r>
            <a:r>
              <a:rPr kumimoji="0" lang="en-US" altLang="en-US" sz="3600" b="1" i="0" u="none" strike="noStrike" kern="1200" cap="none" spc="0" normalizeH="0" noProof="0" dirty="0" err="1">
                <a:ln>
                  <a:noFill/>
                </a:ln>
                <a:solidFill>
                  <a:srgbClr val="FF0C56"/>
                </a:solidFill>
                <a:effectLst/>
                <a:uLnTx/>
                <a:uFillTx/>
                <a:latin typeface="Calibri" panose="020F0502020204030204" pitchFamily="34" charset="0"/>
                <a:ea typeface="+mn-ea"/>
                <a:cs typeface="Calibri" panose="020F0502020204030204" pitchFamily="34" charset="0"/>
              </a:rPr>
              <a:t>kỉ</a:t>
            </a:r>
            <a:r>
              <a:rPr kumimoji="0" lang="en-US" altLang="en-US" sz="3600" b="1" i="0" u="none" strike="noStrike" kern="1200" cap="none" spc="0" normalizeH="0" noProof="0" dirty="0">
                <a:ln>
                  <a:noFill/>
                </a:ln>
                <a:solidFill>
                  <a:srgbClr val="FF0C56"/>
                </a:solidFill>
                <a:effectLst/>
                <a:uLnTx/>
                <a:uFillTx/>
                <a:latin typeface="Calibri" panose="020F0502020204030204" pitchFamily="34" charset="0"/>
                <a:ea typeface="+mn-ea"/>
                <a:cs typeface="Calibri" panose="020F0502020204030204" pitchFamily="34" charset="0"/>
              </a:rPr>
              <a:t> </a:t>
            </a:r>
            <a:r>
              <a:rPr kumimoji="0" lang="en-US" altLang="en-US" sz="3600" b="1" i="0" u="none" strike="noStrike" kern="1200" cap="none" spc="0" normalizeH="0" noProof="0" dirty="0" err="1">
                <a:ln>
                  <a:noFill/>
                </a:ln>
                <a:solidFill>
                  <a:srgbClr val="FF0C56"/>
                </a:solidFill>
                <a:effectLst/>
                <a:uLnTx/>
                <a:uFillTx/>
                <a:latin typeface="Calibri" panose="020F0502020204030204" pitchFamily="34" charset="0"/>
                <a:ea typeface="+mn-ea"/>
                <a:cs typeface="Calibri" panose="020F0502020204030204" pitchFamily="34" charset="0"/>
              </a:rPr>
              <a:t>niệm</a:t>
            </a:r>
            <a:r>
              <a:rPr kumimoji="0" lang="en-US" altLang="en-US" sz="3600" b="1" i="0" u="none" strike="noStrike" kern="1200" cap="none" spc="0" normalizeH="0" noProof="0" dirty="0">
                <a:ln>
                  <a:noFill/>
                </a:ln>
                <a:solidFill>
                  <a:srgbClr val="FF0C56"/>
                </a:solidFill>
                <a:effectLst/>
                <a:uLnTx/>
                <a:uFillTx/>
                <a:latin typeface="Calibri" panose="020F0502020204030204" pitchFamily="34" charset="0"/>
                <a:ea typeface="+mn-ea"/>
                <a:cs typeface="Calibri" panose="020F0502020204030204" pitchFamily="34" charset="0"/>
              </a:rPr>
              <a:t>, </a:t>
            </a:r>
            <a:r>
              <a:rPr kumimoji="0" lang="en-US" altLang="en-US" sz="3600" b="1" i="0" u="none" strike="noStrike" kern="1200" cap="none" spc="0" normalizeH="0" noProof="0" dirty="0" err="1">
                <a:ln>
                  <a:noFill/>
                </a:ln>
                <a:solidFill>
                  <a:srgbClr val="FF0C56"/>
                </a:solidFill>
                <a:effectLst/>
                <a:uLnTx/>
                <a:uFillTx/>
                <a:latin typeface="Calibri" panose="020F0502020204030204" pitchFamily="34" charset="0"/>
                <a:ea typeface="+mn-ea"/>
                <a:cs typeface="Calibri" panose="020F0502020204030204" pitchFamily="34" charset="0"/>
              </a:rPr>
              <a:t>sự</a:t>
            </a:r>
            <a:r>
              <a:rPr kumimoji="0" lang="en-US" altLang="en-US" sz="3600" b="1" i="0" u="none" strike="noStrike" kern="1200" cap="none" spc="0" normalizeH="0" noProof="0" dirty="0">
                <a:ln>
                  <a:noFill/>
                </a:ln>
                <a:solidFill>
                  <a:srgbClr val="FF0C56"/>
                </a:solidFill>
                <a:effectLst/>
                <a:uLnTx/>
                <a:uFillTx/>
                <a:latin typeface="Calibri" panose="020F0502020204030204" pitchFamily="34" charset="0"/>
                <a:ea typeface="+mn-ea"/>
                <a:cs typeface="Calibri" panose="020F0502020204030204" pitchFamily="34" charset="0"/>
              </a:rPr>
              <a:t> </a:t>
            </a:r>
            <a:r>
              <a:rPr kumimoji="0" lang="en-US" altLang="en-US" sz="3600" b="1" i="0" u="none" strike="noStrike" kern="1200" cap="none" spc="0" normalizeH="0" noProof="0" dirty="0" err="1">
                <a:ln>
                  <a:noFill/>
                </a:ln>
                <a:solidFill>
                  <a:srgbClr val="FF0C56"/>
                </a:solidFill>
                <a:effectLst/>
                <a:uLnTx/>
                <a:uFillTx/>
                <a:latin typeface="Calibri" panose="020F0502020204030204" pitchFamily="34" charset="0"/>
                <a:ea typeface="+mn-ea"/>
                <a:cs typeface="Calibri" panose="020F0502020204030204" pitchFamily="34" charset="0"/>
              </a:rPr>
              <a:t>kiện</a:t>
            </a:r>
            <a:r>
              <a:rPr kumimoji="0" lang="en-US" altLang="en-US" sz="3600" b="1" i="0" u="none" strike="noStrike" kern="1200" cap="none" spc="0" normalizeH="0" noProof="0" dirty="0">
                <a:ln>
                  <a:noFill/>
                </a:ln>
                <a:solidFill>
                  <a:srgbClr val="FF0C56"/>
                </a:solidFill>
                <a:effectLst/>
                <a:uLnTx/>
                <a:uFillTx/>
                <a:latin typeface="Calibri" panose="020F0502020204030204" pitchFamily="34" charset="0"/>
                <a:ea typeface="+mn-ea"/>
                <a:cs typeface="Calibri" panose="020F0502020204030204" pitchFamily="34" charset="0"/>
              </a:rPr>
              <a:t> </a:t>
            </a:r>
            <a:r>
              <a:rPr kumimoji="0" lang="en-US" altLang="en-US" sz="3600" b="1" i="0" u="none" strike="noStrike" kern="1200" cap="none" spc="0" normalizeH="0" noProof="0" dirty="0" err="1">
                <a:ln>
                  <a:noFill/>
                </a:ln>
                <a:solidFill>
                  <a:srgbClr val="FF0C56"/>
                </a:solidFill>
                <a:effectLst/>
                <a:uLnTx/>
                <a:uFillTx/>
                <a:latin typeface="Calibri" panose="020F0502020204030204" pitchFamily="34" charset="0"/>
                <a:ea typeface="+mn-ea"/>
                <a:cs typeface="Calibri" panose="020F0502020204030204" pitchFamily="34" charset="0"/>
              </a:rPr>
              <a:t>gia</a:t>
            </a:r>
            <a:r>
              <a:rPr kumimoji="0" lang="en-US" altLang="en-US" sz="3600" b="1" i="0" u="none" strike="noStrike" kern="1200" cap="none" spc="0" normalizeH="0" noProof="0" dirty="0">
                <a:ln>
                  <a:noFill/>
                </a:ln>
                <a:solidFill>
                  <a:srgbClr val="FF0C56"/>
                </a:solidFill>
                <a:effectLst/>
                <a:uLnTx/>
                <a:uFillTx/>
                <a:latin typeface="Calibri" panose="020F0502020204030204" pitchFamily="34" charset="0"/>
                <a:ea typeface="+mn-ea"/>
                <a:cs typeface="Calibri" panose="020F0502020204030204" pitchFamily="34" charset="0"/>
              </a:rPr>
              <a:t> </a:t>
            </a:r>
            <a:r>
              <a:rPr kumimoji="0" lang="en-US" altLang="en-US" sz="3600" b="1" i="0" u="none" strike="noStrike" kern="1200" cap="none" spc="0" normalizeH="0" noProof="0" dirty="0" err="1">
                <a:ln>
                  <a:noFill/>
                </a:ln>
                <a:solidFill>
                  <a:srgbClr val="FF0C56"/>
                </a:solidFill>
                <a:effectLst/>
                <a:uLnTx/>
                <a:uFillTx/>
                <a:latin typeface="Calibri" panose="020F0502020204030204" pitchFamily="34" charset="0"/>
                <a:ea typeface="+mn-ea"/>
                <a:cs typeface="Calibri" panose="020F0502020204030204" pitchFamily="34" charset="0"/>
              </a:rPr>
              <a:t>đình</a:t>
            </a:r>
            <a:r>
              <a:rPr kumimoji="0" lang="en-US" altLang="en-US" sz="3600" b="1" i="0" u="none" strike="noStrike" kern="1200" cap="none" spc="0" normalizeH="0" noProof="0" dirty="0">
                <a:ln>
                  <a:noFill/>
                </a:ln>
                <a:solidFill>
                  <a:srgbClr val="FF0C56"/>
                </a:solidFill>
                <a:effectLst/>
                <a:uLnTx/>
                <a:uFillTx/>
                <a:latin typeface="Calibri" panose="020F0502020204030204" pitchFamily="34" charset="0"/>
                <a:ea typeface="+mn-ea"/>
                <a:cs typeface="Calibri" panose="020F0502020204030204" pitchFamily="34" charset="0"/>
              </a:rPr>
              <a:t> </a:t>
            </a:r>
            <a:r>
              <a:rPr kumimoji="0" lang="en-US" altLang="en-US" sz="3600" b="1" i="0" u="none" strike="noStrike" kern="1200" cap="none" spc="0" normalizeH="0" noProof="0" dirty="0" err="1">
                <a:ln>
                  <a:noFill/>
                </a:ln>
                <a:solidFill>
                  <a:srgbClr val="FF0C56"/>
                </a:solidFill>
                <a:effectLst/>
                <a:uLnTx/>
                <a:uFillTx/>
                <a:latin typeface="Calibri" panose="020F0502020204030204" pitchFamily="34" charset="0"/>
                <a:ea typeface="+mn-ea"/>
                <a:cs typeface="Calibri" panose="020F0502020204030204" pitchFamily="34" charset="0"/>
              </a:rPr>
              <a:t>và</a:t>
            </a:r>
            <a:r>
              <a:rPr kumimoji="0" lang="en-US" altLang="en-US" sz="3600" b="1" i="0" u="none" strike="noStrike" kern="1200" cap="none" spc="0" normalizeH="0" noProof="0" dirty="0">
                <a:ln>
                  <a:noFill/>
                </a:ln>
                <a:solidFill>
                  <a:srgbClr val="FF0C56"/>
                </a:solidFill>
                <a:effectLst/>
                <a:uLnTx/>
                <a:uFillTx/>
                <a:latin typeface="Calibri" panose="020F0502020204030204" pitchFamily="34" charset="0"/>
                <a:ea typeface="+mn-ea"/>
                <a:cs typeface="Calibri" panose="020F0502020204030204" pitchFamily="34" charset="0"/>
              </a:rPr>
              <a:t> </a:t>
            </a:r>
            <a:r>
              <a:rPr kumimoji="0" lang="en-US" altLang="en-US" sz="3600" b="1" i="0" u="none" strike="noStrike" kern="1200" cap="none" spc="0" normalizeH="0" noProof="0" dirty="0" err="1">
                <a:ln>
                  <a:noFill/>
                </a:ln>
                <a:solidFill>
                  <a:srgbClr val="FF0C56"/>
                </a:solidFill>
                <a:effectLst/>
                <a:uLnTx/>
                <a:uFillTx/>
                <a:latin typeface="Calibri" panose="020F0502020204030204" pitchFamily="34" charset="0"/>
                <a:ea typeface="+mn-ea"/>
                <a:cs typeface="Calibri" panose="020F0502020204030204" pitchFamily="34" charset="0"/>
              </a:rPr>
              <a:t>viết</a:t>
            </a:r>
            <a:r>
              <a:rPr kumimoji="0" lang="en-US" altLang="en-US" sz="3600" b="1" i="0" u="none" strike="noStrike" kern="1200" cap="none" spc="0" normalizeH="0" noProof="0" dirty="0">
                <a:ln>
                  <a:noFill/>
                </a:ln>
                <a:solidFill>
                  <a:srgbClr val="FF0C56"/>
                </a:solidFill>
                <a:effectLst/>
                <a:uLnTx/>
                <a:uFillTx/>
                <a:latin typeface="Calibri" panose="020F0502020204030204" pitchFamily="34" charset="0"/>
                <a:ea typeface="+mn-ea"/>
                <a:cs typeface="Calibri" panose="020F0502020204030204" pitchFamily="34" charset="0"/>
              </a:rPr>
              <a:t> </a:t>
            </a:r>
            <a:r>
              <a:rPr kumimoji="0" lang="en-US" altLang="en-US" sz="3600" b="1" i="0" u="none" strike="noStrike" kern="1200" cap="none" spc="0" normalizeH="0" noProof="0" dirty="0" err="1">
                <a:ln>
                  <a:noFill/>
                </a:ln>
                <a:solidFill>
                  <a:srgbClr val="FF0C56"/>
                </a:solidFill>
                <a:effectLst/>
                <a:uLnTx/>
                <a:uFillTx/>
                <a:latin typeface="Calibri" panose="020F0502020204030204" pitchFamily="34" charset="0"/>
                <a:ea typeface="+mn-ea"/>
                <a:cs typeface="Calibri" panose="020F0502020204030204" pitchFamily="34" charset="0"/>
              </a:rPr>
              <a:t>những</a:t>
            </a:r>
            <a:r>
              <a:rPr kumimoji="0" lang="en-US" altLang="en-US" sz="3600" b="1" i="0" u="none" strike="noStrike" kern="1200" cap="none" spc="0" normalizeH="0" noProof="0" dirty="0">
                <a:ln>
                  <a:noFill/>
                </a:ln>
                <a:solidFill>
                  <a:srgbClr val="FF0C56"/>
                </a:solidFill>
                <a:effectLst/>
                <a:uLnTx/>
                <a:uFillTx/>
                <a:latin typeface="Calibri" panose="020F0502020204030204" pitchFamily="34" charset="0"/>
                <a:ea typeface="+mn-ea"/>
                <a:cs typeface="Calibri" panose="020F0502020204030204" pitchFamily="34" charset="0"/>
              </a:rPr>
              <a:t> </a:t>
            </a:r>
            <a:r>
              <a:rPr kumimoji="0" lang="en-US" altLang="en-US" sz="3600" b="1" i="0" u="none" strike="noStrike" kern="1200" cap="none" spc="0" normalizeH="0" noProof="0" dirty="0" err="1">
                <a:ln>
                  <a:noFill/>
                </a:ln>
                <a:solidFill>
                  <a:srgbClr val="FF0C56"/>
                </a:solidFill>
                <a:effectLst/>
                <a:uLnTx/>
                <a:uFillTx/>
                <a:latin typeface="Calibri" panose="020F0502020204030204" pitchFamily="34" charset="0"/>
                <a:ea typeface="+mn-ea"/>
                <a:cs typeface="Calibri" panose="020F0502020204030204" pitchFamily="34" charset="0"/>
              </a:rPr>
              <a:t>lời</a:t>
            </a:r>
            <a:r>
              <a:rPr kumimoji="0" lang="en-US" altLang="en-US" sz="3600" b="1" i="0" u="none" strike="noStrike" kern="1200" cap="none" spc="0" normalizeH="0" noProof="0" dirty="0">
                <a:ln>
                  <a:noFill/>
                </a:ln>
                <a:solidFill>
                  <a:srgbClr val="FF0C56"/>
                </a:solidFill>
                <a:effectLst/>
                <a:uLnTx/>
                <a:uFillTx/>
                <a:latin typeface="Calibri" panose="020F0502020204030204" pitchFamily="34" charset="0"/>
                <a:ea typeface="+mn-ea"/>
                <a:cs typeface="Calibri" panose="020F0502020204030204" pitchFamily="34" charset="0"/>
              </a:rPr>
              <a:t> </a:t>
            </a:r>
            <a:r>
              <a:rPr kumimoji="0" lang="en-US" altLang="en-US" sz="3600" b="1" i="0" u="none" strike="noStrike" kern="1200" cap="none" spc="0" normalizeH="0" noProof="0" dirty="0" err="1">
                <a:ln>
                  <a:noFill/>
                </a:ln>
                <a:solidFill>
                  <a:srgbClr val="FF0C56"/>
                </a:solidFill>
                <a:effectLst/>
                <a:uLnTx/>
                <a:uFillTx/>
                <a:latin typeface="Calibri" panose="020F0502020204030204" pitchFamily="34" charset="0"/>
                <a:ea typeface="+mn-ea"/>
                <a:cs typeface="Calibri" panose="020F0502020204030204" pitchFamily="34" charset="0"/>
              </a:rPr>
              <a:t>yêu</a:t>
            </a:r>
            <a:r>
              <a:rPr kumimoji="0" lang="en-US" altLang="en-US" sz="3600" b="1" i="0" u="none" strike="noStrike" kern="1200" cap="none" spc="0" normalizeH="0" noProof="0" dirty="0">
                <a:ln>
                  <a:noFill/>
                </a:ln>
                <a:solidFill>
                  <a:srgbClr val="FF0C56"/>
                </a:solidFill>
                <a:effectLst/>
                <a:uLnTx/>
                <a:uFillTx/>
                <a:latin typeface="Calibri" panose="020F0502020204030204" pitchFamily="34" charset="0"/>
                <a:ea typeface="+mn-ea"/>
                <a:cs typeface="Calibri" panose="020F0502020204030204" pitchFamily="34" charset="0"/>
              </a:rPr>
              <a:t> </a:t>
            </a:r>
            <a:r>
              <a:rPr kumimoji="0" lang="en-US" altLang="en-US" sz="3600" b="1" i="0" u="none" strike="noStrike" kern="1200" cap="none" spc="0" normalizeH="0" noProof="0" dirty="0" err="1">
                <a:ln>
                  <a:noFill/>
                </a:ln>
                <a:solidFill>
                  <a:srgbClr val="FF0C56"/>
                </a:solidFill>
                <a:effectLst/>
                <a:uLnTx/>
                <a:uFillTx/>
                <a:latin typeface="Calibri" panose="020F0502020204030204" pitchFamily="34" charset="0"/>
                <a:ea typeface="+mn-ea"/>
                <a:cs typeface="Calibri" panose="020F0502020204030204" pitchFamily="34" charset="0"/>
              </a:rPr>
              <a:t>thương</a:t>
            </a:r>
            <a:r>
              <a:rPr kumimoji="0" lang="en-US" altLang="en-US" sz="3600" b="1" i="0" u="none" strike="noStrike" kern="1200" cap="none" spc="0" normalizeH="0" noProof="0" dirty="0">
                <a:ln>
                  <a:noFill/>
                </a:ln>
                <a:solidFill>
                  <a:srgbClr val="FF0C56"/>
                </a:solidFill>
                <a:effectLst/>
                <a:uLnTx/>
                <a:uFillTx/>
                <a:latin typeface="Calibri" panose="020F0502020204030204" pitchFamily="34" charset="0"/>
                <a:ea typeface="+mn-ea"/>
                <a:cs typeface="Calibri" panose="020F0502020204030204" pitchFamily="34" charset="0"/>
              </a:rPr>
              <a:t> </a:t>
            </a:r>
            <a:r>
              <a:rPr kumimoji="0" lang="en-US" altLang="en-US" sz="3600" b="1" i="0" u="none" strike="noStrike" kern="1200" cap="none" spc="0" normalizeH="0" noProof="0" dirty="0" err="1">
                <a:ln>
                  <a:noFill/>
                </a:ln>
                <a:solidFill>
                  <a:srgbClr val="FF0C56"/>
                </a:solidFill>
                <a:effectLst/>
                <a:uLnTx/>
                <a:uFillTx/>
                <a:latin typeface="Calibri" panose="020F0502020204030204" pitchFamily="34" charset="0"/>
                <a:ea typeface="+mn-ea"/>
                <a:cs typeface="Calibri" panose="020F0502020204030204" pitchFamily="34" charset="0"/>
              </a:rPr>
              <a:t>để</a:t>
            </a:r>
            <a:r>
              <a:rPr kumimoji="0" lang="en-US" altLang="en-US" sz="3600" b="1" i="0" u="none" strike="noStrike" kern="1200" cap="none" spc="0" normalizeH="0" noProof="0" dirty="0">
                <a:ln>
                  <a:noFill/>
                </a:ln>
                <a:solidFill>
                  <a:srgbClr val="FF0C56"/>
                </a:solidFill>
                <a:effectLst/>
                <a:uLnTx/>
                <a:uFillTx/>
                <a:latin typeface="Calibri" panose="020F0502020204030204" pitchFamily="34" charset="0"/>
                <a:ea typeface="+mn-ea"/>
                <a:cs typeface="Calibri" panose="020F0502020204030204" pitchFamily="34" charset="0"/>
              </a:rPr>
              <a:t> </a:t>
            </a:r>
            <a:r>
              <a:rPr kumimoji="0" lang="en-US" altLang="en-US" sz="3600" b="1" i="0" u="none" strike="noStrike" kern="1200" cap="none" spc="0" normalizeH="0" noProof="0" dirty="0" err="1">
                <a:ln>
                  <a:noFill/>
                </a:ln>
                <a:solidFill>
                  <a:srgbClr val="FF0C56"/>
                </a:solidFill>
                <a:effectLst/>
                <a:uLnTx/>
                <a:uFillTx/>
                <a:latin typeface="Calibri" panose="020F0502020204030204" pitchFamily="34" charset="0"/>
                <a:ea typeface="+mn-ea"/>
                <a:cs typeface="Calibri" panose="020F0502020204030204" pitchFamily="34" charset="0"/>
              </a:rPr>
              <a:t>thể</a:t>
            </a:r>
            <a:r>
              <a:rPr kumimoji="0" lang="en-US" altLang="en-US" sz="3600" b="1" i="0" u="none" strike="noStrike" kern="1200" cap="none" spc="0" normalizeH="0" noProof="0" dirty="0">
                <a:ln>
                  <a:noFill/>
                </a:ln>
                <a:solidFill>
                  <a:srgbClr val="FF0C56"/>
                </a:solidFill>
                <a:effectLst/>
                <a:uLnTx/>
                <a:uFillTx/>
                <a:latin typeface="Calibri" panose="020F0502020204030204" pitchFamily="34" charset="0"/>
                <a:ea typeface="+mn-ea"/>
                <a:cs typeface="Calibri" panose="020F0502020204030204" pitchFamily="34" charset="0"/>
              </a:rPr>
              <a:t> </a:t>
            </a:r>
            <a:r>
              <a:rPr kumimoji="0" lang="en-US" altLang="en-US" sz="3600" b="1" i="0" u="none" strike="noStrike" kern="1200" cap="none" spc="0" normalizeH="0" noProof="0" dirty="0" err="1">
                <a:ln>
                  <a:noFill/>
                </a:ln>
                <a:solidFill>
                  <a:srgbClr val="FF0C56"/>
                </a:solidFill>
                <a:effectLst/>
                <a:uLnTx/>
                <a:uFillTx/>
                <a:latin typeface="Calibri" panose="020F0502020204030204" pitchFamily="34" charset="0"/>
                <a:ea typeface="+mn-ea"/>
                <a:cs typeface="Calibri" panose="020F0502020204030204" pitchFamily="34" charset="0"/>
              </a:rPr>
              <a:t>hiện</a:t>
            </a:r>
            <a:r>
              <a:rPr kumimoji="0" lang="en-US" altLang="en-US" sz="3600" b="1" i="0" u="none" strike="noStrike" kern="1200" cap="none" spc="0" normalizeH="0" noProof="0" dirty="0">
                <a:ln>
                  <a:noFill/>
                </a:ln>
                <a:solidFill>
                  <a:srgbClr val="FF0C56"/>
                </a:solidFill>
                <a:effectLst/>
                <a:uLnTx/>
                <a:uFillTx/>
                <a:latin typeface="Calibri" panose="020F0502020204030204" pitchFamily="34" charset="0"/>
                <a:ea typeface="+mn-ea"/>
                <a:cs typeface="Calibri" panose="020F0502020204030204" pitchFamily="34" charset="0"/>
              </a:rPr>
              <a:t> </a:t>
            </a:r>
            <a:r>
              <a:rPr kumimoji="0" lang="en-US" altLang="en-US" sz="3600" b="1" i="0" u="none" strike="noStrike" kern="1200" cap="none" spc="0" normalizeH="0" noProof="0" dirty="0" err="1">
                <a:ln>
                  <a:noFill/>
                </a:ln>
                <a:solidFill>
                  <a:srgbClr val="FF0C56"/>
                </a:solidFill>
                <a:effectLst/>
                <a:uLnTx/>
                <a:uFillTx/>
                <a:latin typeface="Calibri" panose="020F0502020204030204" pitchFamily="34" charset="0"/>
                <a:ea typeface="+mn-ea"/>
                <a:cs typeface="Calibri" panose="020F0502020204030204" pitchFamily="34" charset="0"/>
              </a:rPr>
              <a:t>tình</a:t>
            </a:r>
            <a:r>
              <a:rPr kumimoji="0" lang="en-US" altLang="en-US" sz="3600" b="1" i="0" u="none" strike="noStrike" kern="1200" cap="none" spc="0" normalizeH="0" noProof="0" dirty="0">
                <a:ln>
                  <a:noFill/>
                </a:ln>
                <a:solidFill>
                  <a:srgbClr val="FF0C56"/>
                </a:solidFill>
                <a:effectLst/>
                <a:uLnTx/>
                <a:uFillTx/>
                <a:latin typeface="Calibri" panose="020F0502020204030204" pitchFamily="34" charset="0"/>
                <a:ea typeface="+mn-ea"/>
                <a:cs typeface="Calibri" panose="020F0502020204030204" pitchFamily="34" charset="0"/>
              </a:rPr>
              <a:t> </a:t>
            </a:r>
            <a:r>
              <a:rPr kumimoji="0" lang="en-US" altLang="en-US" sz="3600" b="1" i="0" u="none" strike="noStrike" kern="1200" cap="none" spc="0" normalizeH="0" noProof="0" dirty="0" err="1">
                <a:ln>
                  <a:noFill/>
                </a:ln>
                <a:solidFill>
                  <a:srgbClr val="FF0C56"/>
                </a:solidFill>
                <a:effectLst/>
                <a:uLnTx/>
                <a:uFillTx/>
                <a:latin typeface="Calibri" panose="020F0502020204030204" pitchFamily="34" charset="0"/>
                <a:ea typeface="+mn-ea"/>
                <a:cs typeface="Calibri" panose="020F0502020204030204" pitchFamily="34" charset="0"/>
              </a:rPr>
              <a:t>cảm</a:t>
            </a:r>
            <a:endParaRPr kumimoji="0" lang="en-US" altLang="en-US" sz="3600" b="0" i="0" u="none" strike="noStrike" kern="1200" cap="none" spc="0" normalizeH="0" baseline="0" noProof="0" dirty="0">
              <a:ln>
                <a:noFill/>
              </a:ln>
              <a:solidFill>
                <a:srgbClr val="FF0C56"/>
              </a:solidFill>
              <a:effectLst/>
              <a:uLnTx/>
              <a:uFillTx/>
              <a:latin typeface="Calibri" panose="020F0502020204030204" pitchFamily="34" charset="0"/>
              <a:ea typeface="+mn-ea"/>
              <a:cs typeface="Calibri" panose="020F0502020204030204" pitchFamily="34" charset="0"/>
            </a:endParaRPr>
          </a:p>
        </p:txBody>
      </p:sp>
      <p:pic>
        <p:nvPicPr>
          <p:cNvPr id="7" name="Picture 6">
            <a:extLst>
              <a:ext uri="{FF2B5EF4-FFF2-40B4-BE49-F238E27FC236}">
                <a16:creationId xmlns="" xmlns:a16="http://schemas.microsoft.com/office/drawing/2014/main" id="{42A683EE-2431-45F0-A517-0672ECA773F7}"/>
              </a:ext>
            </a:extLst>
          </p:cNvPr>
          <p:cNvPicPr>
            <a:picLocks noChangeAspect="1"/>
          </p:cNvPicPr>
          <p:nvPr/>
        </p:nvPicPr>
        <p:blipFill>
          <a:blip r:embed="rId4"/>
          <a:stretch>
            <a:fillRect/>
          </a:stretch>
        </p:blipFill>
        <p:spPr>
          <a:xfrm>
            <a:off x="1559565" y="2410909"/>
            <a:ext cx="9334500" cy="4076700"/>
          </a:xfrm>
          <a:prstGeom prst="rect">
            <a:avLst/>
          </a:prstGeom>
        </p:spPr>
      </p:pic>
    </p:spTree>
    <p:extLst>
      <p:ext uri="{BB962C8B-B14F-4D97-AF65-F5344CB8AC3E}">
        <p14:creationId xmlns:p14="http://schemas.microsoft.com/office/powerpoint/2010/main" val="17372593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2"/>
          <a:stretch>
            <a:fillRect/>
          </a:stretch>
        </p:blipFill>
        <p:spPr>
          <a:xfrm>
            <a:off x="635" y="-635"/>
            <a:ext cx="12192635" cy="694563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63027"/>
            <a:ext cx="12192000" cy="4181968"/>
          </a:xfrm>
          <a:prstGeom prst="rect">
            <a:avLst/>
          </a:prstGeom>
        </p:spPr>
      </p:pic>
      <p:grpSp>
        <p:nvGrpSpPr>
          <p:cNvPr id="7" name="组合 6"/>
          <p:cNvGrpSpPr/>
          <p:nvPr/>
        </p:nvGrpSpPr>
        <p:grpSpPr>
          <a:xfrm>
            <a:off x="1087723" y="402636"/>
            <a:ext cx="10321957" cy="5551124"/>
            <a:chOff x="1227083" y="675833"/>
            <a:chExt cx="10162697" cy="5898322"/>
          </a:xfrm>
        </p:grpSpPr>
        <p:sp>
          <p:nvSpPr>
            <p:cNvPr id="8" name="矩形 7"/>
            <p:cNvSpPr/>
            <p:nvPr/>
          </p:nvSpPr>
          <p:spPr>
            <a:xfrm rot="344791">
              <a:off x="1331380" y="828233"/>
              <a:ext cx="10058400" cy="5745922"/>
            </a:xfrm>
            <a:custGeom>
              <a:avLst/>
              <a:gdLst>
                <a:gd name="connsiteX0" fmla="*/ 0 w 10058400"/>
                <a:gd name="connsiteY0" fmla="*/ 0 h 5745922"/>
                <a:gd name="connsiteX1" fmla="*/ 792839 w 10058400"/>
                <a:gd name="connsiteY1" fmla="*/ 0 h 5745922"/>
                <a:gd name="connsiteX2" fmla="*/ 1283925 w 10058400"/>
                <a:gd name="connsiteY2" fmla="*/ 0 h 5745922"/>
                <a:gd name="connsiteX3" fmla="*/ 2076764 w 10058400"/>
                <a:gd name="connsiteY3" fmla="*/ 0 h 5745922"/>
                <a:gd name="connsiteX4" fmla="*/ 2668434 w 10058400"/>
                <a:gd name="connsiteY4" fmla="*/ 0 h 5745922"/>
                <a:gd name="connsiteX5" fmla="*/ 3461273 w 10058400"/>
                <a:gd name="connsiteY5" fmla="*/ 0 h 5745922"/>
                <a:gd name="connsiteX6" fmla="*/ 3952360 w 10058400"/>
                <a:gd name="connsiteY6" fmla="*/ 0 h 5745922"/>
                <a:gd name="connsiteX7" fmla="*/ 4544030 w 10058400"/>
                <a:gd name="connsiteY7" fmla="*/ 0 h 5745922"/>
                <a:gd name="connsiteX8" fmla="*/ 4833949 w 10058400"/>
                <a:gd name="connsiteY8" fmla="*/ 0 h 5745922"/>
                <a:gd name="connsiteX9" fmla="*/ 5626787 w 10058400"/>
                <a:gd name="connsiteY9" fmla="*/ 0 h 5745922"/>
                <a:gd name="connsiteX10" fmla="*/ 6017290 w 10058400"/>
                <a:gd name="connsiteY10" fmla="*/ 0 h 5745922"/>
                <a:gd name="connsiteX11" fmla="*/ 6407792 w 10058400"/>
                <a:gd name="connsiteY11" fmla="*/ 0 h 5745922"/>
                <a:gd name="connsiteX12" fmla="*/ 6697711 w 10058400"/>
                <a:gd name="connsiteY12" fmla="*/ 0 h 5745922"/>
                <a:gd name="connsiteX13" fmla="*/ 7490550 w 10058400"/>
                <a:gd name="connsiteY13" fmla="*/ 0 h 5745922"/>
                <a:gd name="connsiteX14" fmla="*/ 8182804 w 10058400"/>
                <a:gd name="connsiteY14" fmla="*/ 0 h 5745922"/>
                <a:gd name="connsiteX15" fmla="*/ 8774475 w 10058400"/>
                <a:gd name="connsiteY15" fmla="*/ 0 h 5745922"/>
                <a:gd name="connsiteX16" fmla="*/ 9466729 w 10058400"/>
                <a:gd name="connsiteY16" fmla="*/ 0 h 5745922"/>
                <a:gd name="connsiteX17" fmla="*/ 10058400 w 10058400"/>
                <a:gd name="connsiteY17" fmla="*/ 0 h 5745922"/>
                <a:gd name="connsiteX18" fmla="*/ 10058400 w 10058400"/>
                <a:gd name="connsiteY18" fmla="*/ 632051 h 5745922"/>
                <a:gd name="connsiteX19" fmla="*/ 10058400 w 10058400"/>
                <a:gd name="connsiteY19" fmla="*/ 1264103 h 5745922"/>
                <a:gd name="connsiteX20" fmla="*/ 10058400 w 10058400"/>
                <a:gd name="connsiteY20" fmla="*/ 1838695 h 5745922"/>
                <a:gd name="connsiteX21" fmla="*/ 10058400 w 10058400"/>
                <a:gd name="connsiteY21" fmla="*/ 2528206 h 5745922"/>
                <a:gd name="connsiteX22" fmla="*/ 10058400 w 10058400"/>
                <a:gd name="connsiteY22" fmla="*/ 3045339 h 5745922"/>
                <a:gd name="connsiteX23" fmla="*/ 10058400 w 10058400"/>
                <a:gd name="connsiteY23" fmla="*/ 3447553 h 5745922"/>
                <a:gd name="connsiteX24" fmla="*/ 10058400 w 10058400"/>
                <a:gd name="connsiteY24" fmla="*/ 4022145 h 5745922"/>
                <a:gd name="connsiteX25" fmla="*/ 10058400 w 10058400"/>
                <a:gd name="connsiteY25" fmla="*/ 4539278 h 5745922"/>
                <a:gd name="connsiteX26" fmla="*/ 10058400 w 10058400"/>
                <a:gd name="connsiteY26" fmla="*/ 4998952 h 5745922"/>
                <a:gd name="connsiteX27" fmla="*/ 10058400 w 10058400"/>
                <a:gd name="connsiteY27" fmla="*/ 5745922 h 5745922"/>
                <a:gd name="connsiteX28" fmla="*/ 9667897 w 10058400"/>
                <a:gd name="connsiteY28" fmla="*/ 5745922 h 5745922"/>
                <a:gd name="connsiteX29" fmla="*/ 9176811 w 10058400"/>
                <a:gd name="connsiteY29" fmla="*/ 5745922 h 5745922"/>
                <a:gd name="connsiteX30" fmla="*/ 8585140 w 10058400"/>
                <a:gd name="connsiteY30" fmla="*/ 5745922 h 5745922"/>
                <a:gd name="connsiteX31" fmla="*/ 7993470 w 10058400"/>
                <a:gd name="connsiteY31" fmla="*/ 5745922 h 5745922"/>
                <a:gd name="connsiteX32" fmla="*/ 7200631 w 10058400"/>
                <a:gd name="connsiteY32" fmla="*/ 5745922 h 5745922"/>
                <a:gd name="connsiteX33" fmla="*/ 6910712 w 10058400"/>
                <a:gd name="connsiteY33" fmla="*/ 5745922 h 5745922"/>
                <a:gd name="connsiteX34" fmla="*/ 6218458 w 10058400"/>
                <a:gd name="connsiteY34" fmla="*/ 5745922 h 5745922"/>
                <a:gd name="connsiteX35" fmla="*/ 5928539 w 10058400"/>
                <a:gd name="connsiteY35" fmla="*/ 5745922 h 5745922"/>
                <a:gd name="connsiteX36" fmla="*/ 5236285 w 10058400"/>
                <a:gd name="connsiteY36" fmla="*/ 5745922 h 5745922"/>
                <a:gd name="connsiteX37" fmla="*/ 4443446 w 10058400"/>
                <a:gd name="connsiteY37" fmla="*/ 5745922 h 5745922"/>
                <a:gd name="connsiteX38" fmla="*/ 3650608 w 10058400"/>
                <a:gd name="connsiteY38" fmla="*/ 5745922 h 5745922"/>
                <a:gd name="connsiteX39" fmla="*/ 3360689 w 10058400"/>
                <a:gd name="connsiteY39" fmla="*/ 5745922 h 5745922"/>
                <a:gd name="connsiteX40" fmla="*/ 2567850 w 10058400"/>
                <a:gd name="connsiteY40" fmla="*/ 5745922 h 5745922"/>
                <a:gd name="connsiteX41" fmla="*/ 1775012 w 10058400"/>
                <a:gd name="connsiteY41" fmla="*/ 5745922 h 5745922"/>
                <a:gd name="connsiteX42" fmla="*/ 1283925 w 10058400"/>
                <a:gd name="connsiteY42" fmla="*/ 5745922 h 5745922"/>
                <a:gd name="connsiteX43" fmla="*/ 692255 w 10058400"/>
                <a:gd name="connsiteY43" fmla="*/ 5745922 h 5745922"/>
                <a:gd name="connsiteX44" fmla="*/ 0 w 10058400"/>
                <a:gd name="connsiteY44" fmla="*/ 5745922 h 5745922"/>
                <a:gd name="connsiteX45" fmla="*/ 0 w 10058400"/>
                <a:gd name="connsiteY45" fmla="*/ 5228789 h 5745922"/>
                <a:gd name="connsiteX46" fmla="*/ 0 w 10058400"/>
                <a:gd name="connsiteY46" fmla="*/ 4596738 h 5745922"/>
                <a:gd name="connsiteX47" fmla="*/ 0 w 10058400"/>
                <a:gd name="connsiteY47" fmla="*/ 4194523 h 5745922"/>
                <a:gd name="connsiteX48" fmla="*/ 0 w 10058400"/>
                <a:gd name="connsiteY48" fmla="*/ 3505012 h 5745922"/>
                <a:gd name="connsiteX49" fmla="*/ 0 w 10058400"/>
                <a:gd name="connsiteY49" fmla="*/ 3045339 h 5745922"/>
                <a:gd name="connsiteX50" fmla="*/ 0 w 10058400"/>
                <a:gd name="connsiteY50" fmla="*/ 2643124 h 5745922"/>
                <a:gd name="connsiteX51" fmla="*/ 0 w 10058400"/>
                <a:gd name="connsiteY51" fmla="*/ 2240910 h 5745922"/>
                <a:gd name="connsiteX52" fmla="*/ 0 w 10058400"/>
                <a:gd name="connsiteY52" fmla="*/ 1838695 h 5745922"/>
                <a:gd name="connsiteX53" fmla="*/ 0 w 10058400"/>
                <a:gd name="connsiteY53" fmla="*/ 1379021 h 5745922"/>
                <a:gd name="connsiteX54" fmla="*/ 0 w 10058400"/>
                <a:gd name="connsiteY54" fmla="*/ 976807 h 5745922"/>
                <a:gd name="connsiteX55" fmla="*/ 0 w 10058400"/>
                <a:gd name="connsiteY55" fmla="*/ 0 h 5745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0058400" h="5745922" fill="none" extrusionOk="0">
                  <a:moveTo>
                    <a:pt x="0" y="0"/>
                  </a:moveTo>
                  <a:cubicBezTo>
                    <a:pt x="219675" y="-54263"/>
                    <a:pt x="402463" y="35691"/>
                    <a:pt x="792839" y="0"/>
                  </a:cubicBezTo>
                  <a:cubicBezTo>
                    <a:pt x="1183215" y="-35691"/>
                    <a:pt x="1051998" y="15532"/>
                    <a:pt x="1283925" y="0"/>
                  </a:cubicBezTo>
                  <a:cubicBezTo>
                    <a:pt x="1515852" y="-15532"/>
                    <a:pt x="1887610" y="32813"/>
                    <a:pt x="2076764" y="0"/>
                  </a:cubicBezTo>
                  <a:cubicBezTo>
                    <a:pt x="2265918" y="-32813"/>
                    <a:pt x="2527815" y="42118"/>
                    <a:pt x="2668434" y="0"/>
                  </a:cubicBezTo>
                  <a:cubicBezTo>
                    <a:pt x="2809053" y="-42118"/>
                    <a:pt x="3117031" y="32258"/>
                    <a:pt x="3461273" y="0"/>
                  </a:cubicBezTo>
                  <a:cubicBezTo>
                    <a:pt x="3805515" y="-32258"/>
                    <a:pt x="3799531" y="23603"/>
                    <a:pt x="3952360" y="0"/>
                  </a:cubicBezTo>
                  <a:cubicBezTo>
                    <a:pt x="4105189" y="-23603"/>
                    <a:pt x="4363583" y="11578"/>
                    <a:pt x="4544030" y="0"/>
                  </a:cubicBezTo>
                  <a:cubicBezTo>
                    <a:pt x="4724477" y="-11578"/>
                    <a:pt x="4698550" y="29103"/>
                    <a:pt x="4833949" y="0"/>
                  </a:cubicBezTo>
                  <a:cubicBezTo>
                    <a:pt x="4969348" y="-29103"/>
                    <a:pt x="5342819" y="12512"/>
                    <a:pt x="5626787" y="0"/>
                  </a:cubicBezTo>
                  <a:cubicBezTo>
                    <a:pt x="5910755" y="-12512"/>
                    <a:pt x="5907778" y="43614"/>
                    <a:pt x="6017290" y="0"/>
                  </a:cubicBezTo>
                  <a:cubicBezTo>
                    <a:pt x="6126802" y="-43614"/>
                    <a:pt x="6307146" y="26444"/>
                    <a:pt x="6407792" y="0"/>
                  </a:cubicBezTo>
                  <a:cubicBezTo>
                    <a:pt x="6508438" y="-26444"/>
                    <a:pt x="6568755" y="19620"/>
                    <a:pt x="6697711" y="0"/>
                  </a:cubicBezTo>
                  <a:cubicBezTo>
                    <a:pt x="6826667" y="-19620"/>
                    <a:pt x="7296881" y="3718"/>
                    <a:pt x="7490550" y="0"/>
                  </a:cubicBezTo>
                  <a:cubicBezTo>
                    <a:pt x="7684219" y="-3718"/>
                    <a:pt x="7925231" y="102"/>
                    <a:pt x="8182804" y="0"/>
                  </a:cubicBezTo>
                  <a:cubicBezTo>
                    <a:pt x="8440377" y="-102"/>
                    <a:pt x="8528440" y="37959"/>
                    <a:pt x="8774475" y="0"/>
                  </a:cubicBezTo>
                  <a:cubicBezTo>
                    <a:pt x="9020510" y="-37959"/>
                    <a:pt x="9252906" y="71678"/>
                    <a:pt x="9466729" y="0"/>
                  </a:cubicBezTo>
                  <a:cubicBezTo>
                    <a:pt x="9680552" y="-71678"/>
                    <a:pt x="9877658" y="47789"/>
                    <a:pt x="10058400" y="0"/>
                  </a:cubicBezTo>
                  <a:cubicBezTo>
                    <a:pt x="10074247" y="189068"/>
                    <a:pt x="10042853" y="386086"/>
                    <a:pt x="10058400" y="632051"/>
                  </a:cubicBezTo>
                  <a:cubicBezTo>
                    <a:pt x="10073947" y="878016"/>
                    <a:pt x="9989158" y="1018883"/>
                    <a:pt x="10058400" y="1264103"/>
                  </a:cubicBezTo>
                  <a:cubicBezTo>
                    <a:pt x="10127642" y="1509323"/>
                    <a:pt x="10021555" y="1678686"/>
                    <a:pt x="10058400" y="1838695"/>
                  </a:cubicBezTo>
                  <a:cubicBezTo>
                    <a:pt x="10095245" y="1998704"/>
                    <a:pt x="9985636" y="2254252"/>
                    <a:pt x="10058400" y="2528206"/>
                  </a:cubicBezTo>
                  <a:cubicBezTo>
                    <a:pt x="10131164" y="2802160"/>
                    <a:pt x="10014327" y="2894212"/>
                    <a:pt x="10058400" y="3045339"/>
                  </a:cubicBezTo>
                  <a:cubicBezTo>
                    <a:pt x="10102473" y="3196466"/>
                    <a:pt x="10021063" y="3297572"/>
                    <a:pt x="10058400" y="3447553"/>
                  </a:cubicBezTo>
                  <a:cubicBezTo>
                    <a:pt x="10095737" y="3597534"/>
                    <a:pt x="10013578" y="3879685"/>
                    <a:pt x="10058400" y="4022145"/>
                  </a:cubicBezTo>
                  <a:cubicBezTo>
                    <a:pt x="10103222" y="4164605"/>
                    <a:pt x="10023869" y="4283666"/>
                    <a:pt x="10058400" y="4539278"/>
                  </a:cubicBezTo>
                  <a:cubicBezTo>
                    <a:pt x="10092931" y="4794890"/>
                    <a:pt x="10046261" y="4795677"/>
                    <a:pt x="10058400" y="4998952"/>
                  </a:cubicBezTo>
                  <a:cubicBezTo>
                    <a:pt x="10070539" y="5202227"/>
                    <a:pt x="10022231" y="5390461"/>
                    <a:pt x="10058400" y="5745922"/>
                  </a:cubicBezTo>
                  <a:cubicBezTo>
                    <a:pt x="9978222" y="5782287"/>
                    <a:pt x="9830303" y="5725416"/>
                    <a:pt x="9667897" y="5745922"/>
                  </a:cubicBezTo>
                  <a:cubicBezTo>
                    <a:pt x="9505491" y="5766428"/>
                    <a:pt x="9312988" y="5707024"/>
                    <a:pt x="9176811" y="5745922"/>
                  </a:cubicBezTo>
                  <a:cubicBezTo>
                    <a:pt x="9040634" y="5784820"/>
                    <a:pt x="8758149" y="5675308"/>
                    <a:pt x="8585140" y="5745922"/>
                  </a:cubicBezTo>
                  <a:cubicBezTo>
                    <a:pt x="8412131" y="5816536"/>
                    <a:pt x="8246440" y="5720273"/>
                    <a:pt x="7993470" y="5745922"/>
                  </a:cubicBezTo>
                  <a:cubicBezTo>
                    <a:pt x="7740500" y="5771571"/>
                    <a:pt x="7491602" y="5663887"/>
                    <a:pt x="7200631" y="5745922"/>
                  </a:cubicBezTo>
                  <a:cubicBezTo>
                    <a:pt x="6909660" y="5827957"/>
                    <a:pt x="6997198" y="5731183"/>
                    <a:pt x="6910712" y="5745922"/>
                  </a:cubicBezTo>
                  <a:cubicBezTo>
                    <a:pt x="6824226" y="5760661"/>
                    <a:pt x="6442779" y="5666263"/>
                    <a:pt x="6218458" y="5745922"/>
                  </a:cubicBezTo>
                  <a:cubicBezTo>
                    <a:pt x="5994137" y="5825581"/>
                    <a:pt x="6056192" y="5726262"/>
                    <a:pt x="5928539" y="5745922"/>
                  </a:cubicBezTo>
                  <a:cubicBezTo>
                    <a:pt x="5800886" y="5765582"/>
                    <a:pt x="5471022" y="5685220"/>
                    <a:pt x="5236285" y="5745922"/>
                  </a:cubicBezTo>
                  <a:cubicBezTo>
                    <a:pt x="5001548" y="5806624"/>
                    <a:pt x="4664106" y="5668447"/>
                    <a:pt x="4443446" y="5745922"/>
                  </a:cubicBezTo>
                  <a:cubicBezTo>
                    <a:pt x="4222786" y="5823397"/>
                    <a:pt x="3851797" y="5738507"/>
                    <a:pt x="3650608" y="5745922"/>
                  </a:cubicBezTo>
                  <a:cubicBezTo>
                    <a:pt x="3449419" y="5753337"/>
                    <a:pt x="3450049" y="5742169"/>
                    <a:pt x="3360689" y="5745922"/>
                  </a:cubicBezTo>
                  <a:cubicBezTo>
                    <a:pt x="3271329" y="5749675"/>
                    <a:pt x="2874837" y="5671271"/>
                    <a:pt x="2567850" y="5745922"/>
                  </a:cubicBezTo>
                  <a:cubicBezTo>
                    <a:pt x="2260863" y="5820573"/>
                    <a:pt x="2057316" y="5740332"/>
                    <a:pt x="1775012" y="5745922"/>
                  </a:cubicBezTo>
                  <a:cubicBezTo>
                    <a:pt x="1492708" y="5751512"/>
                    <a:pt x="1509288" y="5726395"/>
                    <a:pt x="1283925" y="5745922"/>
                  </a:cubicBezTo>
                  <a:cubicBezTo>
                    <a:pt x="1058562" y="5765449"/>
                    <a:pt x="846124" y="5687777"/>
                    <a:pt x="692255" y="5745922"/>
                  </a:cubicBezTo>
                  <a:cubicBezTo>
                    <a:pt x="538386" y="5804067"/>
                    <a:pt x="318335" y="5723308"/>
                    <a:pt x="0" y="5745922"/>
                  </a:cubicBezTo>
                  <a:cubicBezTo>
                    <a:pt x="-45748" y="5573595"/>
                    <a:pt x="34750" y="5434569"/>
                    <a:pt x="0" y="5228789"/>
                  </a:cubicBezTo>
                  <a:cubicBezTo>
                    <a:pt x="-34750" y="5023009"/>
                    <a:pt x="74993" y="4857293"/>
                    <a:pt x="0" y="4596738"/>
                  </a:cubicBezTo>
                  <a:cubicBezTo>
                    <a:pt x="-74993" y="4336183"/>
                    <a:pt x="951" y="4290556"/>
                    <a:pt x="0" y="4194523"/>
                  </a:cubicBezTo>
                  <a:cubicBezTo>
                    <a:pt x="-951" y="4098490"/>
                    <a:pt x="11917" y="3682247"/>
                    <a:pt x="0" y="3505012"/>
                  </a:cubicBezTo>
                  <a:cubicBezTo>
                    <a:pt x="-11917" y="3327777"/>
                    <a:pt x="53588" y="3245586"/>
                    <a:pt x="0" y="3045339"/>
                  </a:cubicBezTo>
                  <a:cubicBezTo>
                    <a:pt x="-53588" y="2845092"/>
                    <a:pt x="28475" y="2799184"/>
                    <a:pt x="0" y="2643124"/>
                  </a:cubicBezTo>
                  <a:cubicBezTo>
                    <a:pt x="-28475" y="2487064"/>
                    <a:pt x="30176" y="2323100"/>
                    <a:pt x="0" y="2240910"/>
                  </a:cubicBezTo>
                  <a:cubicBezTo>
                    <a:pt x="-30176" y="2158720"/>
                    <a:pt x="31760" y="1970002"/>
                    <a:pt x="0" y="1838695"/>
                  </a:cubicBezTo>
                  <a:cubicBezTo>
                    <a:pt x="-31760" y="1707389"/>
                    <a:pt x="13133" y="1555124"/>
                    <a:pt x="0" y="1379021"/>
                  </a:cubicBezTo>
                  <a:cubicBezTo>
                    <a:pt x="-13133" y="1202918"/>
                    <a:pt x="9466" y="1137559"/>
                    <a:pt x="0" y="976807"/>
                  </a:cubicBezTo>
                  <a:cubicBezTo>
                    <a:pt x="-9466" y="816055"/>
                    <a:pt x="22833" y="432411"/>
                    <a:pt x="0" y="0"/>
                  </a:cubicBezTo>
                  <a:close/>
                </a:path>
                <a:path w="10058400" h="5745922" stroke="0" extrusionOk="0">
                  <a:moveTo>
                    <a:pt x="0" y="0"/>
                  </a:moveTo>
                  <a:cubicBezTo>
                    <a:pt x="260629" y="-32110"/>
                    <a:pt x="552414" y="77055"/>
                    <a:pt x="792839" y="0"/>
                  </a:cubicBezTo>
                  <a:cubicBezTo>
                    <a:pt x="1033264" y="-77055"/>
                    <a:pt x="1044947" y="15537"/>
                    <a:pt x="1183341" y="0"/>
                  </a:cubicBezTo>
                  <a:cubicBezTo>
                    <a:pt x="1321735" y="-15537"/>
                    <a:pt x="1639249" y="70479"/>
                    <a:pt x="1976180" y="0"/>
                  </a:cubicBezTo>
                  <a:cubicBezTo>
                    <a:pt x="2313111" y="-70479"/>
                    <a:pt x="2185477" y="8444"/>
                    <a:pt x="2266098" y="0"/>
                  </a:cubicBezTo>
                  <a:cubicBezTo>
                    <a:pt x="2346719" y="-8444"/>
                    <a:pt x="2461912" y="2888"/>
                    <a:pt x="2656601" y="0"/>
                  </a:cubicBezTo>
                  <a:cubicBezTo>
                    <a:pt x="2851290" y="-2888"/>
                    <a:pt x="2882052" y="21622"/>
                    <a:pt x="2946520" y="0"/>
                  </a:cubicBezTo>
                  <a:cubicBezTo>
                    <a:pt x="3010988" y="-21622"/>
                    <a:pt x="3131375" y="4098"/>
                    <a:pt x="3236438" y="0"/>
                  </a:cubicBezTo>
                  <a:cubicBezTo>
                    <a:pt x="3341501" y="-4098"/>
                    <a:pt x="3808100" y="89093"/>
                    <a:pt x="4029277" y="0"/>
                  </a:cubicBezTo>
                  <a:cubicBezTo>
                    <a:pt x="4250454" y="-89093"/>
                    <a:pt x="4292099" y="24336"/>
                    <a:pt x="4520363" y="0"/>
                  </a:cubicBezTo>
                  <a:cubicBezTo>
                    <a:pt x="4748627" y="-24336"/>
                    <a:pt x="4748791" y="17842"/>
                    <a:pt x="4810282" y="0"/>
                  </a:cubicBezTo>
                  <a:cubicBezTo>
                    <a:pt x="4871773" y="-17842"/>
                    <a:pt x="5226313" y="45072"/>
                    <a:pt x="5603120" y="0"/>
                  </a:cubicBezTo>
                  <a:cubicBezTo>
                    <a:pt x="5979927" y="-45072"/>
                    <a:pt x="5869034" y="22981"/>
                    <a:pt x="6094207" y="0"/>
                  </a:cubicBezTo>
                  <a:cubicBezTo>
                    <a:pt x="6319380" y="-22981"/>
                    <a:pt x="6681697" y="13842"/>
                    <a:pt x="6887046" y="0"/>
                  </a:cubicBezTo>
                  <a:cubicBezTo>
                    <a:pt x="7092395" y="-13842"/>
                    <a:pt x="7426782" y="80165"/>
                    <a:pt x="7579300" y="0"/>
                  </a:cubicBezTo>
                  <a:cubicBezTo>
                    <a:pt x="7731818" y="-80165"/>
                    <a:pt x="8196947" y="26190"/>
                    <a:pt x="8372139" y="0"/>
                  </a:cubicBezTo>
                  <a:cubicBezTo>
                    <a:pt x="8547331" y="-26190"/>
                    <a:pt x="8918507" y="18670"/>
                    <a:pt x="9064393" y="0"/>
                  </a:cubicBezTo>
                  <a:cubicBezTo>
                    <a:pt x="9210279" y="-18670"/>
                    <a:pt x="9694630" y="71505"/>
                    <a:pt x="10058400" y="0"/>
                  </a:cubicBezTo>
                  <a:cubicBezTo>
                    <a:pt x="10072987" y="240170"/>
                    <a:pt x="10014638" y="409620"/>
                    <a:pt x="10058400" y="517133"/>
                  </a:cubicBezTo>
                  <a:cubicBezTo>
                    <a:pt x="10102162" y="624646"/>
                    <a:pt x="10050518" y="930563"/>
                    <a:pt x="10058400" y="1206644"/>
                  </a:cubicBezTo>
                  <a:cubicBezTo>
                    <a:pt x="10066282" y="1482725"/>
                    <a:pt x="10015979" y="1500129"/>
                    <a:pt x="10058400" y="1666317"/>
                  </a:cubicBezTo>
                  <a:cubicBezTo>
                    <a:pt x="10100821" y="1832505"/>
                    <a:pt x="9991173" y="2085749"/>
                    <a:pt x="10058400" y="2298369"/>
                  </a:cubicBezTo>
                  <a:cubicBezTo>
                    <a:pt x="10125627" y="2510989"/>
                    <a:pt x="10032525" y="2629420"/>
                    <a:pt x="10058400" y="2758043"/>
                  </a:cubicBezTo>
                  <a:cubicBezTo>
                    <a:pt x="10084275" y="2886666"/>
                    <a:pt x="10050436" y="3206936"/>
                    <a:pt x="10058400" y="3332635"/>
                  </a:cubicBezTo>
                  <a:cubicBezTo>
                    <a:pt x="10066364" y="3458334"/>
                    <a:pt x="10050208" y="3632598"/>
                    <a:pt x="10058400" y="3734849"/>
                  </a:cubicBezTo>
                  <a:cubicBezTo>
                    <a:pt x="10066592" y="3837100"/>
                    <a:pt x="9996054" y="4095267"/>
                    <a:pt x="10058400" y="4424360"/>
                  </a:cubicBezTo>
                  <a:cubicBezTo>
                    <a:pt x="10120746" y="4753453"/>
                    <a:pt x="10002666" y="4690148"/>
                    <a:pt x="10058400" y="4941493"/>
                  </a:cubicBezTo>
                  <a:cubicBezTo>
                    <a:pt x="10114134" y="5192838"/>
                    <a:pt x="10013242" y="5453412"/>
                    <a:pt x="10058400" y="5745922"/>
                  </a:cubicBezTo>
                  <a:cubicBezTo>
                    <a:pt x="9923944" y="5762149"/>
                    <a:pt x="9801657" y="5731216"/>
                    <a:pt x="9667897" y="5745922"/>
                  </a:cubicBezTo>
                  <a:cubicBezTo>
                    <a:pt x="9534137" y="5760628"/>
                    <a:pt x="9402463" y="5740443"/>
                    <a:pt x="9277395" y="5745922"/>
                  </a:cubicBezTo>
                  <a:cubicBezTo>
                    <a:pt x="9152327" y="5751401"/>
                    <a:pt x="8815422" y="5705453"/>
                    <a:pt x="8585140" y="5745922"/>
                  </a:cubicBezTo>
                  <a:cubicBezTo>
                    <a:pt x="8354858" y="5786391"/>
                    <a:pt x="8364590" y="5736057"/>
                    <a:pt x="8295222" y="5745922"/>
                  </a:cubicBezTo>
                  <a:cubicBezTo>
                    <a:pt x="8225854" y="5755787"/>
                    <a:pt x="8030699" y="5743635"/>
                    <a:pt x="7904719" y="5745922"/>
                  </a:cubicBezTo>
                  <a:cubicBezTo>
                    <a:pt x="7778739" y="5748209"/>
                    <a:pt x="7688968" y="5726291"/>
                    <a:pt x="7514216" y="5745922"/>
                  </a:cubicBezTo>
                  <a:cubicBezTo>
                    <a:pt x="7339464" y="5765553"/>
                    <a:pt x="7325193" y="5718136"/>
                    <a:pt x="7224298" y="5745922"/>
                  </a:cubicBezTo>
                  <a:cubicBezTo>
                    <a:pt x="7123403" y="5773708"/>
                    <a:pt x="6978599" y="5712438"/>
                    <a:pt x="6833795" y="5745922"/>
                  </a:cubicBezTo>
                  <a:cubicBezTo>
                    <a:pt x="6688991" y="5779406"/>
                    <a:pt x="6498610" y="5743585"/>
                    <a:pt x="6242125" y="5745922"/>
                  </a:cubicBezTo>
                  <a:cubicBezTo>
                    <a:pt x="5985640" y="5748259"/>
                    <a:pt x="5717620" y="5679422"/>
                    <a:pt x="5449286" y="5745922"/>
                  </a:cubicBezTo>
                  <a:cubicBezTo>
                    <a:pt x="5180952" y="5812422"/>
                    <a:pt x="4855078" y="5691490"/>
                    <a:pt x="4656448" y="5745922"/>
                  </a:cubicBezTo>
                  <a:cubicBezTo>
                    <a:pt x="4457818" y="5800354"/>
                    <a:pt x="4307864" y="5733165"/>
                    <a:pt x="4165361" y="5745922"/>
                  </a:cubicBezTo>
                  <a:cubicBezTo>
                    <a:pt x="4022858" y="5758679"/>
                    <a:pt x="3805814" y="5685823"/>
                    <a:pt x="3573690" y="5745922"/>
                  </a:cubicBezTo>
                  <a:cubicBezTo>
                    <a:pt x="3341566" y="5806021"/>
                    <a:pt x="2976258" y="5662329"/>
                    <a:pt x="2780852" y="5745922"/>
                  </a:cubicBezTo>
                  <a:cubicBezTo>
                    <a:pt x="2585446" y="5829515"/>
                    <a:pt x="2367136" y="5737127"/>
                    <a:pt x="1988013" y="5745922"/>
                  </a:cubicBezTo>
                  <a:cubicBezTo>
                    <a:pt x="1608890" y="5754717"/>
                    <a:pt x="1420001" y="5744568"/>
                    <a:pt x="1195175" y="5745922"/>
                  </a:cubicBezTo>
                  <a:cubicBezTo>
                    <a:pt x="970349" y="5747276"/>
                    <a:pt x="522893" y="5710483"/>
                    <a:pt x="0" y="5745922"/>
                  </a:cubicBezTo>
                  <a:cubicBezTo>
                    <a:pt x="-21468" y="5652201"/>
                    <a:pt x="36004" y="5483034"/>
                    <a:pt x="0" y="5343707"/>
                  </a:cubicBezTo>
                  <a:cubicBezTo>
                    <a:pt x="-36004" y="5204381"/>
                    <a:pt x="67030" y="4953818"/>
                    <a:pt x="0" y="4654197"/>
                  </a:cubicBezTo>
                  <a:cubicBezTo>
                    <a:pt x="-67030" y="4354576"/>
                    <a:pt x="19802" y="4163850"/>
                    <a:pt x="0" y="3964686"/>
                  </a:cubicBezTo>
                  <a:cubicBezTo>
                    <a:pt x="-19802" y="3765522"/>
                    <a:pt x="23661" y="3510126"/>
                    <a:pt x="0" y="3390094"/>
                  </a:cubicBezTo>
                  <a:cubicBezTo>
                    <a:pt x="-23661" y="3270062"/>
                    <a:pt x="51100" y="2924152"/>
                    <a:pt x="0" y="2700583"/>
                  </a:cubicBezTo>
                  <a:cubicBezTo>
                    <a:pt x="-51100" y="2477014"/>
                    <a:pt x="30653" y="2378745"/>
                    <a:pt x="0" y="2240910"/>
                  </a:cubicBezTo>
                  <a:cubicBezTo>
                    <a:pt x="-30653" y="2103075"/>
                    <a:pt x="29822" y="1944411"/>
                    <a:pt x="0" y="1666317"/>
                  </a:cubicBezTo>
                  <a:cubicBezTo>
                    <a:pt x="-29822" y="1388223"/>
                    <a:pt x="29408" y="1374623"/>
                    <a:pt x="0" y="1206644"/>
                  </a:cubicBezTo>
                  <a:cubicBezTo>
                    <a:pt x="-29408" y="1038665"/>
                    <a:pt x="18753" y="874416"/>
                    <a:pt x="0" y="632051"/>
                  </a:cubicBezTo>
                  <a:cubicBezTo>
                    <a:pt x="-18753" y="389686"/>
                    <a:pt x="13827" y="315858"/>
                    <a:pt x="0" y="0"/>
                  </a:cubicBezTo>
                  <a:close/>
                </a:path>
              </a:pathLst>
            </a:custGeom>
            <a:solidFill>
              <a:srgbClr val="FE8E93"/>
            </a:solidFill>
            <a:ln>
              <a:solidFill>
                <a:schemeClr val="tx1"/>
              </a:solidFill>
              <a:extLst>
                <a:ext uri="{C807C97D-BFC1-408E-A445-0C87EB9F89A2}">
                  <ask:lineSketchStyleProps xmlns="" xmlns:ask="http://schemas.microsoft.com/office/drawing/2018/sketchyshapes" sd="2141554641">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矩形 8"/>
            <p:cNvSpPr/>
            <p:nvPr/>
          </p:nvSpPr>
          <p:spPr>
            <a:xfrm>
              <a:off x="1227083" y="675833"/>
              <a:ext cx="10058400" cy="5745922"/>
            </a:xfrm>
            <a:custGeom>
              <a:avLst/>
              <a:gdLst>
                <a:gd name="connsiteX0" fmla="*/ 0 w 10058400"/>
                <a:gd name="connsiteY0" fmla="*/ 0 h 5745922"/>
                <a:gd name="connsiteX1" fmla="*/ 491087 w 10058400"/>
                <a:gd name="connsiteY1" fmla="*/ 0 h 5745922"/>
                <a:gd name="connsiteX2" fmla="*/ 881589 w 10058400"/>
                <a:gd name="connsiteY2" fmla="*/ 0 h 5745922"/>
                <a:gd name="connsiteX3" fmla="*/ 1372676 w 10058400"/>
                <a:gd name="connsiteY3" fmla="*/ 0 h 5745922"/>
                <a:gd name="connsiteX4" fmla="*/ 1863762 w 10058400"/>
                <a:gd name="connsiteY4" fmla="*/ 0 h 5745922"/>
                <a:gd name="connsiteX5" fmla="*/ 2656601 w 10058400"/>
                <a:gd name="connsiteY5" fmla="*/ 0 h 5745922"/>
                <a:gd name="connsiteX6" fmla="*/ 3248272 w 10058400"/>
                <a:gd name="connsiteY6" fmla="*/ 0 h 5745922"/>
                <a:gd name="connsiteX7" fmla="*/ 4041110 w 10058400"/>
                <a:gd name="connsiteY7" fmla="*/ 0 h 5745922"/>
                <a:gd name="connsiteX8" fmla="*/ 4632781 w 10058400"/>
                <a:gd name="connsiteY8" fmla="*/ 0 h 5745922"/>
                <a:gd name="connsiteX9" fmla="*/ 5325035 w 10058400"/>
                <a:gd name="connsiteY9" fmla="*/ 0 h 5745922"/>
                <a:gd name="connsiteX10" fmla="*/ 5916706 w 10058400"/>
                <a:gd name="connsiteY10" fmla="*/ 0 h 5745922"/>
                <a:gd name="connsiteX11" fmla="*/ 6508376 w 10058400"/>
                <a:gd name="connsiteY11" fmla="*/ 0 h 5745922"/>
                <a:gd name="connsiteX12" fmla="*/ 6898879 w 10058400"/>
                <a:gd name="connsiteY12" fmla="*/ 0 h 5745922"/>
                <a:gd name="connsiteX13" fmla="*/ 7591134 w 10058400"/>
                <a:gd name="connsiteY13" fmla="*/ 0 h 5745922"/>
                <a:gd name="connsiteX14" fmla="*/ 8182804 w 10058400"/>
                <a:gd name="connsiteY14" fmla="*/ 0 h 5745922"/>
                <a:gd name="connsiteX15" fmla="*/ 8573307 w 10058400"/>
                <a:gd name="connsiteY15" fmla="*/ 0 h 5745922"/>
                <a:gd name="connsiteX16" fmla="*/ 8863225 w 10058400"/>
                <a:gd name="connsiteY16" fmla="*/ 0 h 5745922"/>
                <a:gd name="connsiteX17" fmla="*/ 10058400 w 10058400"/>
                <a:gd name="connsiteY17" fmla="*/ 0 h 5745922"/>
                <a:gd name="connsiteX18" fmla="*/ 10058400 w 10058400"/>
                <a:gd name="connsiteY18" fmla="*/ 459674 h 5745922"/>
                <a:gd name="connsiteX19" fmla="*/ 10058400 w 10058400"/>
                <a:gd name="connsiteY19" fmla="*/ 1149184 h 5745922"/>
                <a:gd name="connsiteX20" fmla="*/ 10058400 w 10058400"/>
                <a:gd name="connsiteY20" fmla="*/ 1723777 h 5745922"/>
                <a:gd name="connsiteX21" fmla="*/ 10058400 w 10058400"/>
                <a:gd name="connsiteY21" fmla="*/ 2413287 h 5745922"/>
                <a:gd name="connsiteX22" fmla="*/ 10058400 w 10058400"/>
                <a:gd name="connsiteY22" fmla="*/ 3102798 h 5745922"/>
                <a:gd name="connsiteX23" fmla="*/ 10058400 w 10058400"/>
                <a:gd name="connsiteY23" fmla="*/ 3792309 h 5745922"/>
                <a:gd name="connsiteX24" fmla="*/ 10058400 w 10058400"/>
                <a:gd name="connsiteY24" fmla="*/ 4194523 h 5745922"/>
                <a:gd name="connsiteX25" fmla="*/ 10058400 w 10058400"/>
                <a:gd name="connsiteY25" fmla="*/ 4884034 h 5745922"/>
                <a:gd name="connsiteX26" fmla="*/ 10058400 w 10058400"/>
                <a:gd name="connsiteY26" fmla="*/ 5745922 h 5745922"/>
                <a:gd name="connsiteX27" fmla="*/ 9567313 w 10058400"/>
                <a:gd name="connsiteY27" fmla="*/ 5745922 h 5745922"/>
                <a:gd name="connsiteX28" fmla="*/ 9176811 w 10058400"/>
                <a:gd name="connsiteY28" fmla="*/ 5745922 h 5745922"/>
                <a:gd name="connsiteX29" fmla="*/ 8585140 w 10058400"/>
                <a:gd name="connsiteY29" fmla="*/ 5745922 h 5745922"/>
                <a:gd name="connsiteX30" fmla="*/ 7792302 w 10058400"/>
                <a:gd name="connsiteY30" fmla="*/ 5745922 h 5745922"/>
                <a:gd name="connsiteX31" fmla="*/ 7401799 w 10058400"/>
                <a:gd name="connsiteY31" fmla="*/ 5745922 h 5745922"/>
                <a:gd name="connsiteX32" fmla="*/ 6810128 w 10058400"/>
                <a:gd name="connsiteY32" fmla="*/ 5745922 h 5745922"/>
                <a:gd name="connsiteX33" fmla="*/ 6520210 w 10058400"/>
                <a:gd name="connsiteY33" fmla="*/ 5745922 h 5745922"/>
                <a:gd name="connsiteX34" fmla="*/ 6129707 w 10058400"/>
                <a:gd name="connsiteY34" fmla="*/ 5745922 h 5745922"/>
                <a:gd name="connsiteX35" fmla="*/ 5839789 w 10058400"/>
                <a:gd name="connsiteY35" fmla="*/ 5745922 h 5745922"/>
                <a:gd name="connsiteX36" fmla="*/ 5549870 w 10058400"/>
                <a:gd name="connsiteY36" fmla="*/ 5745922 h 5745922"/>
                <a:gd name="connsiteX37" fmla="*/ 5159368 w 10058400"/>
                <a:gd name="connsiteY37" fmla="*/ 5745922 h 5745922"/>
                <a:gd name="connsiteX38" fmla="*/ 4467113 w 10058400"/>
                <a:gd name="connsiteY38" fmla="*/ 5745922 h 5745922"/>
                <a:gd name="connsiteX39" fmla="*/ 4177194 w 10058400"/>
                <a:gd name="connsiteY39" fmla="*/ 5745922 h 5745922"/>
                <a:gd name="connsiteX40" fmla="*/ 3686108 w 10058400"/>
                <a:gd name="connsiteY40" fmla="*/ 5745922 h 5745922"/>
                <a:gd name="connsiteX41" fmla="*/ 3396189 w 10058400"/>
                <a:gd name="connsiteY41" fmla="*/ 5745922 h 5745922"/>
                <a:gd name="connsiteX42" fmla="*/ 3005687 w 10058400"/>
                <a:gd name="connsiteY42" fmla="*/ 5745922 h 5745922"/>
                <a:gd name="connsiteX43" fmla="*/ 2514600 w 10058400"/>
                <a:gd name="connsiteY43" fmla="*/ 5745922 h 5745922"/>
                <a:gd name="connsiteX44" fmla="*/ 1922929 w 10058400"/>
                <a:gd name="connsiteY44" fmla="*/ 5745922 h 5745922"/>
                <a:gd name="connsiteX45" fmla="*/ 1230675 w 10058400"/>
                <a:gd name="connsiteY45" fmla="*/ 5745922 h 5745922"/>
                <a:gd name="connsiteX46" fmla="*/ 840172 w 10058400"/>
                <a:gd name="connsiteY46" fmla="*/ 5745922 h 5745922"/>
                <a:gd name="connsiteX47" fmla="*/ 0 w 10058400"/>
                <a:gd name="connsiteY47" fmla="*/ 5745922 h 5745922"/>
                <a:gd name="connsiteX48" fmla="*/ 0 w 10058400"/>
                <a:gd name="connsiteY48" fmla="*/ 5056411 h 5745922"/>
                <a:gd name="connsiteX49" fmla="*/ 0 w 10058400"/>
                <a:gd name="connsiteY49" fmla="*/ 4596738 h 5745922"/>
                <a:gd name="connsiteX50" fmla="*/ 0 w 10058400"/>
                <a:gd name="connsiteY50" fmla="*/ 4022145 h 5745922"/>
                <a:gd name="connsiteX51" fmla="*/ 0 w 10058400"/>
                <a:gd name="connsiteY51" fmla="*/ 3619931 h 5745922"/>
                <a:gd name="connsiteX52" fmla="*/ 0 w 10058400"/>
                <a:gd name="connsiteY52" fmla="*/ 3217716 h 5745922"/>
                <a:gd name="connsiteX53" fmla="*/ 0 w 10058400"/>
                <a:gd name="connsiteY53" fmla="*/ 2643124 h 5745922"/>
                <a:gd name="connsiteX54" fmla="*/ 0 w 10058400"/>
                <a:gd name="connsiteY54" fmla="*/ 2183450 h 5745922"/>
                <a:gd name="connsiteX55" fmla="*/ 0 w 10058400"/>
                <a:gd name="connsiteY55" fmla="*/ 1608858 h 5745922"/>
                <a:gd name="connsiteX56" fmla="*/ 0 w 10058400"/>
                <a:gd name="connsiteY56" fmla="*/ 1149184 h 5745922"/>
                <a:gd name="connsiteX57" fmla="*/ 0 w 10058400"/>
                <a:gd name="connsiteY57" fmla="*/ 746970 h 5745922"/>
                <a:gd name="connsiteX58" fmla="*/ 0 w 10058400"/>
                <a:gd name="connsiteY58" fmla="*/ 0 h 5745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0058400" h="5745922" fill="none" extrusionOk="0">
                  <a:moveTo>
                    <a:pt x="0" y="0"/>
                  </a:moveTo>
                  <a:cubicBezTo>
                    <a:pt x="236477" y="-12640"/>
                    <a:pt x="252982" y="48909"/>
                    <a:pt x="491087" y="0"/>
                  </a:cubicBezTo>
                  <a:cubicBezTo>
                    <a:pt x="729192" y="-48909"/>
                    <a:pt x="755401" y="37642"/>
                    <a:pt x="881589" y="0"/>
                  </a:cubicBezTo>
                  <a:cubicBezTo>
                    <a:pt x="1007777" y="-37642"/>
                    <a:pt x="1260844" y="42658"/>
                    <a:pt x="1372676" y="0"/>
                  </a:cubicBezTo>
                  <a:cubicBezTo>
                    <a:pt x="1484508" y="-42658"/>
                    <a:pt x="1663736" y="29372"/>
                    <a:pt x="1863762" y="0"/>
                  </a:cubicBezTo>
                  <a:cubicBezTo>
                    <a:pt x="2063788" y="-29372"/>
                    <a:pt x="2365778" y="65444"/>
                    <a:pt x="2656601" y="0"/>
                  </a:cubicBezTo>
                  <a:cubicBezTo>
                    <a:pt x="2947424" y="-65444"/>
                    <a:pt x="3045428" y="56249"/>
                    <a:pt x="3248272" y="0"/>
                  </a:cubicBezTo>
                  <a:cubicBezTo>
                    <a:pt x="3451116" y="-56249"/>
                    <a:pt x="3838436" y="20288"/>
                    <a:pt x="4041110" y="0"/>
                  </a:cubicBezTo>
                  <a:cubicBezTo>
                    <a:pt x="4243784" y="-20288"/>
                    <a:pt x="4378722" y="43093"/>
                    <a:pt x="4632781" y="0"/>
                  </a:cubicBezTo>
                  <a:cubicBezTo>
                    <a:pt x="4886840" y="-43093"/>
                    <a:pt x="4997472" y="1256"/>
                    <a:pt x="5325035" y="0"/>
                  </a:cubicBezTo>
                  <a:cubicBezTo>
                    <a:pt x="5652598" y="-1256"/>
                    <a:pt x="5788716" y="67892"/>
                    <a:pt x="5916706" y="0"/>
                  </a:cubicBezTo>
                  <a:cubicBezTo>
                    <a:pt x="6044696" y="-67892"/>
                    <a:pt x="6232496" y="40278"/>
                    <a:pt x="6508376" y="0"/>
                  </a:cubicBezTo>
                  <a:cubicBezTo>
                    <a:pt x="6784256" y="-40278"/>
                    <a:pt x="6790323" y="13534"/>
                    <a:pt x="6898879" y="0"/>
                  </a:cubicBezTo>
                  <a:cubicBezTo>
                    <a:pt x="7007435" y="-13534"/>
                    <a:pt x="7451253" y="47768"/>
                    <a:pt x="7591134" y="0"/>
                  </a:cubicBezTo>
                  <a:cubicBezTo>
                    <a:pt x="7731015" y="-47768"/>
                    <a:pt x="7900021" y="17132"/>
                    <a:pt x="8182804" y="0"/>
                  </a:cubicBezTo>
                  <a:cubicBezTo>
                    <a:pt x="8465587" y="-17132"/>
                    <a:pt x="8437842" y="33111"/>
                    <a:pt x="8573307" y="0"/>
                  </a:cubicBezTo>
                  <a:cubicBezTo>
                    <a:pt x="8708772" y="-33111"/>
                    <a:pt x="8799296" y="12890"/>
                    <a:pt x="8863225" y="0"/>
                  </a:cubicBezTo>
                  <a:cubicBezTo>
                    <a:pt x="8927154" y="-12890"/>
                    <a:pt x="9725580" y="34089"/>
                    <a:pt x="10058400" y="0"/>
                  </a:cubicBezTo>
                  <a:cubicBezTo>
                    <a:pt x="10065493" y="153195"/>
                    <a:pt x="10056174" y="284200"/>
                    <a:pt x="10058400" y="459674"/>
                  </a:cubicBezTo>
                  <a:cubicBezTo>
                    <a:pt x="10060626" y="635148"/>
                    <a:pt x="9996267" y="858106"/>
                    <a:pt x="10058400" y="1149184"/>
                  </a:cubicBezTo>
                  <a:cubicBezTo>
                    <a:pt x="10120533" y="1440262"/>
                    <a:pt x="10020717" y="1480524"/>
                    <a:pt x="10058400" y="1723777"/>
                  </a:cubicBezTo>
                  <a:cubicBezTo>
                    <a:pt x="10096083" y="1967030"/>
                    <a:pt x="10029232" y="2238681"/>
                    <a:pt x="10058400" y="2413287"/>
                  </a:cubicBezTo>
                  <a:cubicBezTo>
                    <a:pt x="10087568" y="2587893"/>
                    <a:pt x="10039367" y="2935285"/>
                    <a:pt x="10058400" y="3102798"/>
                  </a:cubicBezTo>
                  <a:cubicBezTo>
                    <a:pt x="10077433" y="3270311"/>
                    <a:pt x="10034301" y="3555687"/>
                    <a:pt x="10058400" y="3792309"/>
                  </a:cubicBezTo>
                  <a:cubicBezTo>
                    <a:pt x="10082499" y="4028931"/>
                    <a:pt x="10029157" y="4080686"/>
                    <a:pt x="10058400" y="4194523"/>
                  </a:cubicBezTo>
                  <a:cubicBezTo>
                    <a:pt x="10087643" y="4308360"/>
                    <a:pt x="10051865" y="4634831"/>
                    <a:pt x="10058400" y="4884034"/>
                  </a:cubicBezTo>
                  <a:cubicBezTo>
                    <a:pt x="10064935" y="5133237"/>
                    <a:pt x="9968147" y="5441101"/>
                    <a:pt x="10058400" y="5745922"/>
                  </a:cubicBezTo>
                  <a:cubicBezTo>
                    <a:pt x="9837326" y="5754918"/>
                    <a:pt x="9704192" y="5692676"/>
                    <a:pt x="9567313" y="5745922"/>
                  </a:cubicBezTo>
                  <a:cubicBezTo>
                    <a:pt x="9430434" y="5799168"/>
                    <a:pt x="9323878" y="5740968"/>
                    <a:pt x="9176811" y="5745922"/>
                  </a:cubicBezTo>
                  <a:cubicBezTo>
                    <a:pt x="9029744" y="5750876"/>
                    <a:pt x="8802600" y="5678462"/>
                    <a:pt x="8585140" y="5745922"/>
                  </a:cubicBezTo>
                  <a:cubicBezTo>
                    <a:pt x="8367680" y="5813382"/>
                    <a:pt x="7968751" y="5704537"/>
                    <a:pt x="7792302" y="5745922"/>
                  </a:cubicBezTo>
                  <a:cubicBezTo>
                    <a:pt x="7615853" y="5787307"/>
                    <a:pt x="7505879" y="5728769"/>
                    <a:pt x="7401799" y="5745922"/>
                  </a:cubicBezTo>
                  <a:cubicBezTo>
                    <a:pt x="7297719" y="5763075"/>
                    <a:pt x="7042442" y="5738001"/>
                    <a:pt x="6810128" y="5745922"/>
                  </a:cubicBezTo>
                  <a:cubicBezTo>
                    <a:pt x="6577814" y="5753843"/>
                    <a:pt x="6600565" y="5711977"/>
                    <a:pt x="6520210" y="5745922"/>
                  </a:cubicBezTo>
                  <a:cubicBezTo>
                    <a:pt x="6439855" y="5779867"/>
                    <a:pt x="6270110" y="5733230"/>
                    <a:pt x="6129707" y="5745922"/>
                  </a:cubicBezTo>
                  <a:cubicBezTo>
                    <a:pt x="5989304" y="5758614"/>
                    <a:pt x="5964813" y="5728063"/>
                    <a:pt x="5839789" y="5745922"/>
                  </a:cubicBezTo>
                  <a:cubicBezTo>
                    <a:pt x="5714765" y="5763781"/>
                    <a:pt x="5688384" y="5739926"/>
                    <a:pt x="5549870" y="5745922"/>
                  </a:cubicBezTo>
                  <a:cubicBezTo>
                    <a:pt x="5411356" y="5751918"/>
                    <a:pt x="5277561" y="5739802"/>
                    <a:pt x="5159368" y="5745922"/>
                  </a:cubicBezTo>
                  <a:cubicBezTo>
                    <a:pt x="5041175" y="5752042"/>
                    <a:pt x="4754498" y="5690874"/>
                    <a:pt x="4467113" y="5745922"/>
                  </a:cubicBezTo>
                  <a:cubicBezTo>
                    <a:pt x="4179729" y="5800970"/>
                    <a:pt x="4318406" y="5727294"/>
                    <a:pt x="4177194" y="5745922"/>
                  </a:cubicBezTo>
                  <a:cubicBezTo>
                    <a:pt x="4035982" y="5764550"/>
                    <a:pt x="3802894" y="5745427"/>
                    <a:pt x="3686108" y="5745922"/>
                  </a:cubicBezTo>
                  <a:cubicBezTo>
                    <a:pt x="3569322" y="5746417"/>
                    <a:pt x="3540929" y="5718778"/>
                    <a:pt x="3396189" y="5745922"/>
                  </a:cubicBezTo>
                  <a:cubicBezTo>
                    <a:pt x="3251449" y="5773066"/>
                    <a:pt x="3125529" y="5705375"/>
                    <a:pt x="3005687" y="5745922"/>
                  </a:cubicBezTo>
                  <a:cubicBezTo>
                    <a:pt x="2885845" y="5786469"/>
                    <a:pt x="2715245" y="5728063"/>
                    <a:pt x="2514600" y="5745922"/>
                  </a:cubicBezTo>
                  <a:cubicBezTo>
                    <a:pt x="2313955" y="5763781"/>
                    <a:pt x="2128968" y="5698949"/>
                    <a:pt x="1922929" y="5745922"/>
                  </a:cubicBezTo>
                  <a:cubicBezTo>
                    <a:pt x="1716890" y="5792895"/>
                    <a:pt x="1385859" y="5664052"/>
                    <a:pt x="1230675" y="5745922"/>
                  </a:cubicBezTo>
                  <a:cubicBezTo>
                    <a:pt x="1075491" y="5827792"/>
                    <a:pt x="1024961" y="5701107"/>
                    <a:pt x="840172" y="5745922"/>
                  </a:cubicBezTo>
                  <a:cubicBezTo>
                    <a:pt x="655383" y="5790737"/>
                    <a:pt x="194267" y="5697954"/>
                    <a:pt x="0" y="5745922"/>
                  </a:cubicBezTo>
                  <a:cubicBezTo>
                    <a:pt x="-26915" y="5443806"/>
                    <a:pt x="50414" y="5383494"/>
                    <a:pt x="0" y="5056411"/>
                  </a:cubicBezTo>
                  <a:cubicBezTo>
                    <a:pt x="-50414" y="4729328"/>
                    <a:pt x="16478" y="4738217"/>
                    <a:pt x="0" y="4596738"/>
                  </a:cubicBezTo>
                  <a:cubicBezTo>
                    <a:pt x="-16478" y="4455259"/>
                    <a:pt x="27867" y="4306771"/>
                    <a:pt x="0" y="4022145"/>
                  </a:cubicBezTo>
                  <a:cubicBezTo>
                    <a:pt x="-27867" y="3737519"/>
                    <a:pt x="33199" y="3795132"/>
                    <a:pt x="0" y="3619931"/>
                  </a:cubicBezTo>
                  <a:cubicBezTo>
                    <a:pt x="-33199" y="3444730"/>
                    <a:pt x="11903" y="3412454"/>
                    <a:pt x="0" y="3217716"/>
                  </a:cubicBezTo>
                  <a:cubicBezTo>
                    <a:pt x="-11903" y="3022978"/>
                    <a:pt x="65036" y="2802447"/>
                    <a:pt x="0" y="2643124"/>
                  </a:cubicBezTo>
                  <a:cubicBezTo>
                    <a:pt x="-65036" y="2483801"/>
                    <a:pt x="46907" y="2338061"/>
                    <a:pt x="0" y="2183450"/>
                  </a:cubicBezTo>
                  <a:cubicBezTo>
                    <a:pt x="-46907" y="2028839"/>
                    <a:pt x="51706" y="1838392"/>
                    <a:pt x="0" y="1608858"/>
                  </a:cubicBezTo>
                  <a:cubicBezTo>
                    <a:pt x="-51706" y="1379324"/>
                    <a:pt x="487" y="1334420"/>
                    <a:pt x="0" y="1149184"/>
                  </a:cubicBezTo>
                  <a:cubicBezTo>
                    <a:pt x="-487" y="963948"/>
                    <a:pt x="4716" y="934320"/>
                    <a:pt x="0" y="746970"/>
                  </a:cubicBezTo>
                  <a:cubicBezTo>
                    <a:pt x="-4716" y="559620"/>
                    <a:pt x="14314" y="314360"/>
                    <a:pt x="0" y="0"/>
                  </a:cubicBezTo>
                  <a:close/>
                </a:path>
                <a:path w="10058400" h="5745922" stroke="0" extrusionOk="0">
                  <a:moveTo>
                    <a:pt x="0" y="0"/>
                  </a:moveTo>
                  <a:cubicBezTo>
                    <a:pt x="356959" y="-89267"/>
                    <a:pt x="519122" y="90574"/>
                    <a:pt x="792839" y="0"/>
                  </a:cubicBezTo>
                  <a:cubicBezTo>
                    <a:pt x="1066556" y="-90574"/>
                    <a:pt x="1253319" y="37615"/>
                    <a:pt x="1384509" y="0"/>
                  </a:cubicBezTo>
                  <a:cubicBezTo>
                    <a:pt x="1515699" y="-37615"/>
                    <a:pt x="1630532" y="44635"/>
                    <a:pt x="1775012" y="0"/>
                  </a:cubicBezTo>
                  <a:cubicBezTo>
                    <a:pt x="1919492" y="-44635"/>
                    <a:pt x="2113699" y="39959"/>
                    <a:pt x="2266098" y="0"/>
                  </a:cubicBezTo>
                  <a:cubicBezTo>
                    <a:pt x="2418497" y="-39959"/>
                    <a:pt x="2846775" y="22362"/>
                    <a:pt x="3058937" y="0"/>
                  </a:cubicBezTo>
                  <a:cubicBezTo>
                    <a:pt x="3271099" y="-22362"/>
                    <a:pt x="3456792" y="1658"/>
                    <a:pt x="3650608" y="0"/>
                  </a:cubicBezTo>
                  <a:cubicBezTo>
                    <a:pt x="3844424" y="-1658"/>
                    <a:pt x="3868110" y="17348"/>
                    <a:pt x="4041110" y="0"/>
                  </a:cubicBezTo>
                  <a:cubicBezTo>
                    <a:pt x="4214110" y="-17348"/>
                    <a:pt x="4311852" y="49066"/>
                    <a:pt x="4532197" y="0"/>
                  </a:cubicBezTo>
                  <a:cubicBezTo>
                    <a:pt x="4752542" y="-49066"/>
                    <a:pt x="4970868" y="13650"/>
                    <a:pt x="5123867" y="0"/>
                  </a:cubicBezTo>
                  <a:cubicBezTo>
                    <a:pt x="5276866" y="-13650"/>
                    <a:pt x="5666656" y="31088"/>
                    <a:pt x="5816122" y="0"/>
                  </a:cubicBezTo>
                  <a:cubicBezTo>
                    <a:pt x="5965588" y="-31088"/>
                    <a:pt x="6213607" y="68485"/>
                    <a:pt x="6608960" y="0"/>
                  </a:cubicBezTo>
                  <a:cubicBezTo>
                    <a:pt x="7004313" y="-68485"/>
                    <a:pt x="7118054" y="8521"/>
                    <a:pt x="7301215" y="0"/>
                  </a:cubicBezTo>
                  <a:cubicBezTo>
                    <a:pt x="7484376" y="-8521"/>
                    <a:pt x="7725843" y="37361"/>
                    <a:pt x="8094054" y="0"/>
                  </a:cubicBezTo>
                  <a:cubicBezTo>
                    <a:pt x="8462265" y="-37361"/>
                    <a:pt x="8401517" y="56176"/>
                    <a:pt x="8585140" y="0"/>
                  </a:cubicBezTo>
                  <a:cubicBezTo>
                    <a:pt x="8768763" y="-56176"/>
                    <a:pt x="9101737" y="40120"/>
                    <a:pt x="9277395" y="0"/>
                  </a:cubicBezTo>
                  <a:cubicBezTo>
                    <a:pt x="9453054" y="-40120"/>
                    <a:pt x="9730500" y="84482"/>
                    <a:pt x="10058400" y="0"/>
                  </a:cubicBezTo>
                  <a:cubicBezTo>
                    <a:pt x="10070530" y="120748"/>
                    <a:pt x="10018413" y="272895"/>
                    <a:pt x="10058400" y="459674"/>
                  </a:cubicBezTo>
                  <a:cubicBezTo>
                    <a:pt x="10098387" y="646453"/>
                    <a:pt x="10052320" y="766240"/>
                    <a:pt x="10058400" y="861888"/>
                  </a:cubicBezTo>
                  <a:cubicBezTo>
                    <a:pt x="10064480" y="957536"/>
                    <a:pt x="10030498" y="1092666"/>
                    <a:pt x="10058400" y="1264103"/>
                  </a:cubicBezTo>
                  <a:cubicBezTo>
                    <a:pt x="10086302" y="1435540"/>
                    <a:pt x="10025866" y="1548582"/>
                    <a:pt x="10058400" y="1781236"/>
                  </a:cubicBezTo>
                  <a:cubicBezTo>
                    <a:pt x="10090934" y="2013890"/>
                    <a:pt x="10002016" y="2121215"/>
                    <a:pt x="10058400" y="2298369"/>
                  </a:cubicBezTo>
                  <a:cubicBezTo>
                    <a:pt x="10114784" y="2475523"/>
                    <a:pt x="10055423" y="2799307"/>
                    <a:pt x="10058400" y="2987879"/>
                  </a:cubicBezTo>
                  <a:cubicBezTo>
                    <a:pt x="10061377" y="3176451"/>
                    <a:pt x="10055002" y="3342404"/>
                    <a:pt x="10058400" y="3447553"/>
                  </a:cubicBezTo>
                  <a:cubicBezTo>
                    <a:pt x="10061798" y="3552702"/>
                    <a:pt x="9994833" y="3941318"/>
                    <a:pt x="10058400" y="4079605"/>
                  </a:cubicBezTo>
                  <a:cubicBezTo>
                    <a:pt x="10121967" y="4217892"/>
                    <a:pt x="10017338" y="4534512"/>
                    <a:pt x="10058400" y="4711656"/>
                  </a:cubicBezTo>
                  <a:cubicBezTo>
                    <a:pt x="10099462" y="4888800"/>
                    <a:pt x="9941655" y="5524262"/>
                    <a:pt x="10058400" y="5745922"/>
                  </a:cubicBezTo>
                  <a:cubicBezTo>
                    <a:pt x="9865544" y="5809273"/>
                    <a:pt x="9653970" y="5657279"/>
                    <a:pt x="9265561" y="5745922"/>
                  </a:cubicBezTo>
                  <a:cubicBezTo>
                    <a:pt x="8877152" y="5834565"/>
                    <a:pt x="8634734" y="5657574"/>
                    <a:pt x="8472723" y="5745922"/>
                  </a:cubicBezTo>
                  <a:cubicBezTo>
                    <a:pt x="8310712" y="5834270"/>
                    <a:pt x="8048549" y="5676378"/>
                    <a:pt x="7679884" y="5745922"/>
                  </a:cubicBezTo>
                  <a:cubicBezTo>
                    <a:pt x="7311219" y="5815466"/>
                    <a:pt x="7451617" y="5728494"/>
                    <a:pt x="7389966" y="5745922"/>
                  </a:cubicBezTo>
                  <a:cubicBezTo>
                    <a:pt x="7328315" y="5763350"/>
                    <a:pt x="7012303" y="5713349"/>
                    <a:pt x="6798295" y="5745922"/>
                  </a:cubicBezTo>
                  <a:cubicBezTo>
                    <a:pt x="6584287" y="5778495"/>
                    <a:pt x="6583815" y="5723401"/>
                    <a:pt x="6508376" y="5745922"/>
                  </a:cubicBezTo>
                  <a:cubicBezTo>
                    <a:pt x="6432937" y="5768443"/>
                    <a:pt x="6057617" y="5676400"/>
                    <a:pt x="5916706" y="5745922"/>
                  </a:cubicBezTo>
                  <a:cubicBezTo>
                    <a:pt x="5775795" y="5815444"/>
                    <a:pt x="5639646" y="5730861"/>
                    <a:pt x="5425619" y="5745922"/>
                  </a:cubicBezTo>
                  <a:cubicBezTo>
                    <a:pt x="5211592" y="5760983"/>
                    <a:pt x="5195849" y="5741260"/>
                    <a:pt x="5135701" y="5745922"/>
                  </a:cubicBezTo>
                  <a:cubicBezTo>
                    <a:pt x="5075553" y="5750584"/>
                    <a:pt x="4789127" y="5687852"/>
                    <a:pt x="4443446" y="5745922"/>
                  </a:cubicBezTo>
                  <a:cubicBezTo>
                    <a:pt x="4097765" y="5803992"/>
                    <a:pt x="4271386" y="5730698"/>
                    <a:pt x="4153528" y="5745922"/>
                  </a:cubicBezTo>
                  <a:cubicBezTo>
                    <a:pt x="4035670" y="5761146"/>
                    <a:pt x="3664013" y="5716916"/>
                    <a:pt x="3360689" y="5745922"/>
                  </a:cubicBezTo>
                  <a:cubicBezTo>
                    <a:pt x="3057365" y="5774928"/>
                    <a:pt x="3036858" y="5741442"/>
                    <a:pt x="2769018" y="5745922"/>
                  </a:cubicBezTo>
                  <a:cubicBezTo>
                    <a:pt x="2501178" y="5750402"/>
                    <a:pt x="2382510" y="5716452"/>
                    <a:pt x="2277932" y="5745922"/>
                  </a:cubicBezTo>
                  <a:cubicBezTo>
                    <a:pt x="2173354" y="5775392"/>
                    <a:pt x="2120838" y="5723806"/>
                    <a:pt x="1988013" y="5745922"/>
                  </a:cubicBezTo>
                  <a:cubicBezTo>
                    <a:pt x="1855188" y="5768038"/>
                    <a:pt x="1837672" y="5736877"/>
                    <a:pt x="1698095" y="5745922"/>
                  </a:cubicBezTo>
                  <a:cubicBezTo>
                    <a:pt x="1558518" y="5754967"/>
                    <a:pt x="1399906" y="5715531"/>
                    <a:pt x="1307592" y="5745922"/>
                  </a:cubicBezTo>
                  <a:cubicBezTo>
                    <a:pt x="1215278" y="5776313"/>
                    <a:pt x="719501" y="5689878"/>
                    <a:pt x="514753" y="5745922"/>
                  </a:cubicBezTo>
                  <a:cubicBezTo>
                    <a:pt x="310005" y="5801966"/>
                    <a:pt x="149508" y="5741451"/>
                    <a:pt x="0" y="5745922"/>
                  </a:cubicBezTo>
                  <a:cubicBezTo>
                    <a:pt x="-43799" y="5615699"/>
                    <a:pt x="46810" y="5395938"/>
                    <a:pt x="0" y="5286248"/>
                  </a:cubicBezTo>
                  <a:cubicBezTo>
                    <a:pt x="-46810" y="5176558"/>
                    <a:pt x="12378" y="4917737"/>
                    <a:pt x="0" y="4596738"/>
                  </a:cubicBezTo>
                  <a:cubicBezTo>
                    <a:pt x="-12378" y="4275739"/>
                    <a:pt x="12051" y="4187971"/>
                    <a:pt x="0" y="3907227"/>
                  </a:cubicBezTo>
                  <a:cubicBezTo>
                    <a:pt x="-12051" y="3626483"/>
                    <a:pt x="38570" y="3571944"/>
                    <a:pt x="0" y="3447553"/>
                  </a:cubicBezTo>
                  <a:cubicBezTo>
                    <a:pt x="-38570" y="3323162"/>
                    <a:pt x="8664" y="3123647"/>
                    <a:pt x="0" y="2987879"/>
                  </a:cubicBezTo>
                  <a:cubicBezTo>
                    <a:pt x="-8664" y="2852111"/>
                    <a:pt x="4060" y="2689125"/>
                    <a:pt x="0" y="2470746"/>
                  </a:cubicBezTo>
                  <a:cubicBezTo>
                    <a:pt x="-4060" y="2252367"/>
                    <a:pt x="30914" y="2003632"/>
                    <a:pt x="0" y="1781236"/>
                  </a:cubicBezTo>
                  <a:cubicBezTo>
                    <a:pt x="-30914" y="1558840"/>
                    <a:pt x="64361" y="1434811"/>
                    <a:pt x="0" y="1091725"/>
                  </a:cubicBezTo>
                  <a:cubicBezTo>
                    <a:pt x="-64361" y="748639"/>
                    <a:pt x="18490" y="733997"/>
                    <a:pt x="0" y="632051"/>
                  </a:cubicBezTo>
                  <a:cubicBezTo>
                    <a:pt x="-18490" y="530105"/>
                    <a:pt x="64485" y="192873"/>
                    <a:pt x="0" y="0"/>
                  </a:cubicBezTo>
                  <a:close/>
                </a:path>
              </a:pathLst>
            </a:custGeom>
            <a:solidFill>
              <a:schemeClr val="bg1"/>
            </a:solidFill>
            <a:ln>
              <a:solidFill>
                <a:schemeClr val="tx1"/>
              </a:solidFill>
              <a:extLst>
                <a:ext uri="{C807C97D-BFC1-408E-A445-0C87EB9F89A2}">
                  <ask:lineSketchStyleProps xmlns="" xmlns:ask="http://schemas.microsoft.com/office/drawing/2018/sketchyshapes" sd="1325946174">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pic>
        <p:nvPicPr>
          <p:cNvPr id="5" name="Picture 4">
            <a:extLst>
              <a:ext uri="{FF2B5EF4-FFF2-40B4-BE49-F238E27FC236}">
                <a16:creationId xmlns="" xmlns:a16="http://schemas.microsoft.com/office/drawing/2014/main" id="{101344AF-B49B-4613-8BDE-879CA50FA660}"/>
              </a:ext>
            </a:extLst>
          </p:cNvPr>
          <p:cNvPicPr>
            <a:picLocks noChangeAspect="1"/>
          </p:cNvPicPr>
          <p:nvPr/>
        </p:nvPicPr>
        <p:blipFill>
          <a:blip r:embed="rId4"/>
          <a:stretch>
            <a:fillRect/>
          </a:stretch>
        </p:blipFill>
        <p:spPr>
          <a:xfrm>
            <a:off x="1389307" y="1880430"/>
            <a:ext cx="9824720" cy="201897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1476727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3"/>
          <a:stretch>
            <a:fillRect/>
          </a:stretch>
        </p:blipFill>
        <p:spPr>
          <a:xfrm>
            <a:off x="635" y="-635"/>
            <a:ext cx="12192635" cy="6945630"/>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763027"/>
            <a:ext cx="12192000" cy="4181968"/>
          </a:xfrm>
          <a:prstGeom prst="rect">
            <a:avLst/>
          </a:prstGeom>
        </p:spPr>
      </p:pic>
      <p:grpSp>
        <p:nvGrpSpPr>
          <p:cNvPr id="2" name="组合 1"/>
          <p:cNvGrpSpPr/>
          <p:nvPr/>
        </p:nvGrpSpPr>
        <p:grpSpPr>
          <a:xfrm>
            <a:off x="756891" y="447675"/>
            <a:ext cx="10860708" cy="5799501"/>
            <a:chOff x="756891" y="721391"/>
            <a:chExt cx="10860708" cy="5525785"/>
          </a:xfrm>
        </p:grpSpPr>
        <p:sp>
          <p:nvSpPr>
            <p:cNvPr id="8" name="矩形 7"/>
            <p:cNvSpPr/>
            <p:nvPr/>
          </p:nvSpPr>
          <p:spPr>
            <a:xfrm rot="206665">
              <a:off x="953671" y="745599"/>
              <a:ext cx="10663928" cy="5501577"/>
            </a:xfrm>
            <a:prstGeom prst="rect">
              <a:avLst/>
            </a:prstGeom>
            <a:solidFill>
              <a:srgbClr val="FE8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矩形 8"/>
            <p:cNvSpPr/>
            <p:nvPr/>
          </p:nvSpPr>
          <p:spPr>
            <a:xfrm>
              <a:off x="756891" y="721391"/>
              <a:ext cx="10678218" cy="5501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sp>
        <p:nvSpPr>
          <p:cNvPr id="14" name="Google Shape;501;p38">
            <a:extLst>
              <a:ext uri="{FF2B5EF4-FFF2-40B4-BE49-F238E27FC236}">
                <a16:creationId xmlns="" xmlns:a16="http://schemas.microsoft.com/office/drawing/2014/main" id="{0D924A89-C271-40D5-9495-1FD7CF7B5369}"/>
              </a:ext>
            </a:extLst>
          </p:cNvPr>
          <p:cNvSpPr/>
          <p:nvPr/>
        </p:nvSpPr>
        <p:spPr>
          <a:xfrm>
            <a:off x="741680" y="1127761"/>
            <a:ext cx="10017071" cy="3322096"/>
          </a:xfrm>
          <a:custGeom>
            <a:avLst/>
            <a:gdLst/>
            <a:ahLst/>
            <a:cxnLst/>
            <a:rect l="l" t="t" r="r" b="b"/>
            <a:pathLst>
              <a:path w="19081" h="24216" extrusionOk="0">
                <a:moveTo>
                  <a:pt x="10782" y="1"/>
                </a:moveTo>
                <a:cubicBezTo>
                  <a:pt x="9663" y="1"/>
                  <a:pt x="8461" y="88"/>
                  <a:pt x="7205" y="217"/>
                </a:cubicBezTo>
                <a:cubicBezTo>
                  <a:pt x="5204" y="417"/>
                  <a:pt x="3136" y="1084"/>
                  <a:pt x="2168" y="3019"/>
                </a:cubicBezTo>
                <a:cubicBezTo>
                  <a:pt x="1234" y="4854"/>
                  <a:pt x="0" y="19598"/>
                  <a:pt x="2502" y="22133"/>
                </a:cubicBezTo>
                <a:cubicBezTo>
                  <a:pt x="3914" y="23561"/>
                  <a:pt x="7017" y="24216"/>
                  <a:pt x="10076" y="24216"/>
                </a:cubicBezTo>
                <a:cubicBezTo>
                  <a:pt x="13590" y="24216"/>
                  <a:pt x="17046" y="23351"/>
                  <a:pt x="17813" y="21799"/>
                </a:cubicBezTo>
                <a:cubicBezTo>
                  <a:pt x="19081" y="19231"/>
                  <a:pt x="18880" y="9223"/>
                  <a:pt x="18147" y="4887"/>
                </a:cubicBezTo>
                <a:cubicBezTo>
                  <a:pt x="17450" y="1018"/>
                  <a:pt x="14599" y="1"/>
                  <a:pt x="10782"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354E"/>
              </a:solidFill>
              <a:effectLst/>
              <a:uLnTx/>
              <a:uFillTx/>
              <a:latin typeface="Arial"/>
              <a:ea typeface="+mn-ea"/>
              <a:cs typeface="+mn-cs"/>
              <a:sym typeface="Arial"/>
            </a:endParaRPr>
          </a:p>
        </p:txBody>
      </p:sp>
      <p:sp>
        <p:nvSpPr>
          <p:cNvPr id="16" name="TextBox 15">
            <a:extLst>
              <a:ext uri="{FF2B5EF4-FFF2-40B4-BE49-F238E27FC236}">
                <a16:creationId xmlns="" xmlns:a16="http://schemas.microsoft.com/office/drawing/2014/main" id="{E61EAEAB-4FBC-4814-804C-33F41FFC749D}"/>
              </a:ext>
            </a:extLst>
          </p:cNvPr>
          <p:cNvSpPr txBox="1"/>
          <p:nvPr/>
        </p:nvSpPr>
        <p:spPr>
          <a:xfrm>
            <a:off x="1980855" y="1403943"/>
            <a:ext cx="7843520" cy="243143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sng" strike="noStrike" kern="1200" cap="none" spc="0" normalizeH="0" baseline="0" noProof="0" dirty="0" err="1">
                <a:ln>
                  <a:noFill/>
                </a:ln>
                <a:solidFill>
                  <a:srgbClr val="00354E"/>
                </a:solidFill>
                <a:effectLst/>
                <a:uLnTx/>
                <a:uFillTx/>
                <a:latin typeface="Calibri"/>
                <a:ea typeface="+mn-ea"/>
                <a:cs typeface="+mn-cs"/>
              </a:rPr>
              <a:t>Về</a:t>
            </a:r>
            <a:r>
              <a:rPr kumimoji="0" lang="en-US" sz="4400" b="1" i="0" u="sng" strike="noStrike" kern="1200" cap="none" spc="0" normalizeH="0" baseline="0" noProof="0" dirty="0">
                <a:ln>
                  <a:noFill/>
                </a:ln>
                <a:solidFill>
                  <a:srgbClr val="00354E"/>
                </a:solidFill>
                <a:effectLst/>
                <a:uLnTx/>
                <a:uFillTx/>
                <a:latin typeface="Calibri"/>
                <a:ea typeface="+mn-ea"/>
                <a:cs typeface="+mn-cs"/>
              </a:rPr>
              <a:t> </a:t>
            </a:r>
            <a:r>
              <a:rPr kumimoji="0" lang="en-US" sz="4400" b="1" i="0" u="sng" strike="noStrike" kern="1200" cap="none" spc="0" normalizeH="0" baseline="0" noProof="0" dirty="0" err="1">
                <a:ln>
                  <a:noFill/>
                </a:ln>
                <a:solidFill>
                  <a:srgbClr val="00354E"/>
                </a:solidFill>
                <a:effectLst/>
                <a:uLnTx/>
                <a:uFillTx/>
                <a:latin typeface="Calibri"/>
                <a:ea typeface="+mn-ea"/>
                <a:cs typeface="+mn-cs"/>
              </a:rPr>
              <a:t>nhà</a:t>
            </a:r>
            <a:r>
              <a:rPr kumimoji="0" lang="en-US" sz="4400" b="1" i="0" u="sng" strike="noStrike" kern="1200" cap="none" spc="0" normalizeH="0" baseline="0" noProof="0" dirty="0">
                <a:ln>
                  <a:noFill/>
                </a:ln>
                <a:solidFill>
                  <a:srgbClr val="00354E"/>
                </a:solidFill>
                <a:effectLst/>
                <a:uLnTx/>
                <a:uFillTx/>
                <a:latin typeface="Calibri"/>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B050"/>
                </a:solidFill>
                <a:effectLst/>
                <a:uLnTx/>
                <a:uFillTx/>
                <a:latin typeface="Calibri"/>
                <a:ea typeface="+mn-ea"/>
                <a:cs typeface="+mn-cs"/>
              </a:rPr>
              <a:t>M</a:t>
            </a:r>
            <a:r>
              <a:rPr kumimoji="0" lang="vi-VN" sz="3600" b="1" i="0" u="none" strike="noStrike" kern="1200" cap="none" spc="0" normalizeH="0" baseline="0" noProof="0" dirty="0">
                <a:ln>
                  <a:noFill/>
                </a:ln>
                <a:solidFill>
                  <a:srgbClr val="00B050"/>
                </a:solidFill>
                <a:effectLst/>
                <a:uLnTx/>
                <a:uFillTx/>
                <a:latin typeface="Arial" panose="020B0604020202020204" pitchFamily="34" charset="0"/>
                <a:ea typeface="+mn-ea"/>
                <a:cs typeface="+mn-cs"/>
              </a:rPr>
              <a:t>ang những món quà mà mình làm hoàn thành trên lớp về tặng những người thân của mình.</a:t>
            </a:r>
            <a:endParaRPr kumimoji="0" lang="en-US" sz="3600" b="1" i="0" u="none" strike="noStrike" kern="1200" cap="none" spc="0" normalizeH="0" baseline="0" noProof="0" dirty="0">
              <a:ln>
                <a:noFill/>
              </a:ln>
              <a:solidFill>
                <a:srgbClr val="00B050"/>
              </a:solidFill>
              <a:effectLst/>
              <a:uLnTx/>
              <a:uFillTx/>
              <a:latin typeface="Calibri"/>
              <a:ea typeface="+mn-ea"/>
              <a:cs typeface="+mn-cs"/>
            </a:endParaRPr>
          </a:p>
        </p:txBody>
      </p:sp>
      <p:pic>
        <p:nvPicPr>
          <p:cNvPr id="17" name="图片 19">
            <a:extLst>
              <a:ext uri="{FF2B5EF4-FFF2-40B4-BE49-F238E27FC236}">
                <a16:creationId xmlns="" xmlns:a16="http://schemas.microsoft.com/office/drawing/2014/main" id="{48B7280C-E1B2-446D-96EA-ECE28A303B5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09760" y="3516895"/>
            <a:ext cx="2317024" cy="3097539"/>
          </a:xfrm>
          <a:prstGeom prst="rect">
            <a:avLst/>
          </a:prstGeom>
        </p:spPr>
      </p:pic>
    </p:spTree>
    <p:extLst>
      <p:ext uri="{BB962C8B-B14F-4D97-AF65-F5344CB8AC3E}">
        <p14:creationId xmlns:p14="http://schemas.microsoft.com/office/powerpoint/2010/main" val="365583536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610654865b9c2"/>
          <p:cNvPicPr>
            <a:picLocks noChangeAspect="1"/>
          </p:cNvPicPr>
          <p:nvPr/>
        </p:nvPicPr>
        <p:blipFill>
          <a:blip r:embed="rId3"/>
          <a:stretch>
            <a:fillRect/>
          </a:stretch>
        </p:blipFill>
        <p:spPr>
          <a:xfrm>
            <a:off x="182" y="0"/>
            <a:ext cx="12192635" cy="6945630"/>
          </a:xfrm>
          <a:prstGeom prst="rect">
            <a:avLst/>
          </a:prstGeom>
        </p:spPr>
      </p:pic>
      <p:grpSp>
        <p:nvGrpSpPr>
          <p:cNvPr id="32" name="组合 31"/>
          <p:cNvGrpSpPr/>
          <p:nvPr/>
        </p:nvGrpSpPr>
        <p:grpSpPr>
          <a:xfrm>
            <a:off x="3178629" y="694373"/>
            <a:ext cx="7938098" cy="4862829"/>
            <a:chOff x="1227083" y="675833"/>
            <a:chExt cx="10162697" cy="5898322"/>
          </a:xfrm>
        </p:grpSpPr>
        <p:sp>
          <p:nvSpPr>
            <p:cNvPr id="34" name="矩形 33"/>
            <p:cNvSpPr/>
            <p:nvPr/>
          </p:nvSpPr>
          <p:spPr>
            <a:xfrm rot="344791">
              <a:off x="1331381" y="828233"/>
              <a:ext cx="10058399" cy="5745922"/>
            </a:xfrm>
            <a:prstGeom prst="rect">
              <a:avLst/>
            </a:prstGeom>
            <a:solidFill>
              <a:srgbClr val="FE8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31" name="矩形 30"/>
            <p:cNvSpPr/>
            <p:nvPr/>
          </p:nvSpPr>
          <p:spPr>
            <a:xfrm>
              <a:off x="1227083" y="675833"/>
              <a:ext cx="10058399" cy="5745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pic>
        <p:nvPicPr>
          <p:cNvPr id="6" name="图片 5" descr="610654865b9c2"/>
          <p:cNvPicPr>
            <a:picLocks noChangeAspect="1"/>
          </p:cNvPicPr>
          <p:nvPr/>
        </p:nvPicPr>
        <p:blipFill>
          <a:blip r:embed="rId4"/>
          <a:stretch>
            <a:fillRect/>
          </a:stretch>
        </p:blipFill>
        <p:spPr>
          <a:xfrm>
            <a:off x="14605" y="2442845"/>
            <a:ext cx="12192635" cy="4502150"/>
          </a:xfrm>
          <a:prstGeom prst="rect">
            <a:avLst/>
          </a:prstGeom>
        </p:spPr>
      </p:pic>
      <p:pic>
        <p:nvPicPr>
          <p:cNvPr id="7" name="图片 6" descr="54ref"/>
          <p:cNvPicPr>
            <a:picLocks noChangeAspect="1"/>
          </p:cNvPicPr>
          <p:nvPr/>
        </p:nvPicPr>
        <p:blipFill>
          <a:blip r:embed="rId5"/>
          <a:stretch>
            <a:fillRect/>
          </a:stretch>
        </p:blipFill>
        <p:spPr>
          <a:xfrm>
            <a:off x="9201150" y="4347210"/>
            <a:ext cx="2766695" cy="2074545"/>
          </a:xfrm>
          <a:prstGeom prst="rect">
            <a:avLst/>
          </a:prstGeom>
        </p:spPr>
      </p:pic>
      <p:pic>
        <p:nvPicPr>
          <p:cNvPr id="16" name="图片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87909" y="636"/>
            <a:ext cx="1588100" cy="1710690"/>
          </a:xfrm>
          <a:prstGeom prst="rect">
            <a:avLst/>
          </a:prstGeom>
        </p:spPr>
      </p:pic>
      <p:pic>
        <p:nvPicPr>
          <p:cNvPr id="24" name="图片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25301" y="675833"/>
            <a:ext cx="1727420" cy="1097672"/>
          </a:xfrm>
          <a:prstGeom prst="rect">
            <a:avLst/>
          </a:prstGeom>
        </p:spPr>
      </p:pic>
      <p:sp>
        <p:nvSpPr>
          <p:cNvPr id="4" name="Rectangle 3">
            <a:extLst>
              <a:ext uri="{FF2B5EF4-FFF2-40B4-BE49-F238E27FC236}">
                <a16:creationId xmlns="" xmlns:a16="http://schemas.microsoft.com/office/drawing/2014/main" id="{D35B6EEE-E902-48EE-B2F4-8C9A0D34DB57}"/>
              </a:ext>
            </a:extLst>
          </p:cNvPr>
          <p:cNvSpPr/>
          <p:nvPr/>
        </p:nvSpPr>
        <p:spPr>
          <a:xfrm>
            <a:off x="3943349" y="2265280"/>
            <a:ext cx="6472239" cy="2123658"/>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err="1">
                <a:ln w="0"/>
                <a:solidFill>
                  <a:srgbClr val="0070C0"/>
                </a:solidFill>
                <a:effectLst>
                  <a:outerShdw blurRad="38100" dist="19050" dir="2700000" algn="tl" rotWithShape="0">
                    <a:prstClr val="black">
                      <a:alpha val="40000"/>
                    </a:prstClr>
                  </a:outerShdw>
                </a:effectLst>
                <a:uLnTx/>
                <a:uFillTx/>
                <a:latin typeface="Coiny" panose="02000903060500060000" pitchFamily="2" charset="0"/>
                <a:ea typeface="+mn-ea"/>
                <a:cs typeface="+mn-cs"/>
              </a:rPr>
              <a:t>Tạm</a:t>
            </a:r>
            <a:r>
              <a:rPr kumimoji="0" lang="en-US" sz="6600" b="0" i="0" u="none" strike="noStrike" kern="1200" cap="none" spc="0" normalizeH="0" baseline="0" noProof="0" dirty="0">
                <a:ln w="0"/>
                <a:solidFill>
                  <a:srgbClr val="0070C0"/>
                </a:solidFill>
                <a:effectLst>
                  <a:outerShdw blurRad="38100" dist="19050" dir="2700000" algn="tl" rotWithShape="0">
                    <a:prstClr val="black">
                      <a:alpha val="40000"/>
                    </a:prstClr>
                  </a:outerShdw>
                </a:effectLst>
                <a:uLnTx/>
                <a:uFillTx/>
                <a:latin typeface="Coiny" panose="02000903060500060000" pitchFamily="2" charset="0"/>
                <a:ea typeface="+mn-ea"/>
                <a:cs typeface="+mn-cs"/>
              </a:rPr>
              <a:t> </a:t>
            </a:r>
            <a:r>
              <a:rPr kumimoji="0" lang="en-US" sz="6600" b="0" i="0" u="none" strike="noStrike" kern="1200" cap="none" spc="0" normalizeH="0" baseline="0" noProof="0" dirty="0" err="1">
                <a:ln w="0"/>
                <a:solidFill>
                  <a:srgbClr val="0070C0"/>
                </a:solidFill>
                <a:effectLst>
                  <a:outerShdw blurRad="38100" dist="19050" dir="2700000" algn="tl" rotWithShape="0">
                    <a:prstClr val="black">
                      <a:alpha val="40000"/>
                    </a:prstClr>
                  </a:outerShdw>
                </a:effectLst>
                <a:uLnTx/>
                <a:uFillTx/>
                <a:latin typeface="Coiny" panose="02000903060500060000" pitchFamily="2" charset="0"/>
                <a:ea typeface="+mn-ea"/>
                <a:cs typeface="+mn-cs"/>
              </a:rPr>
              <a:t>biệt</a:t>
            </a:r>
            <a:r>
              <a:rPr kumimoji="0" lang="en-US" sz="6600" b="0" i="0" u="none" strike="noStrike" kern="1200" cap="none" spc="0" normalizeH="0" baseline="0" noProof="0" dirty="0">
                <a:ln w="0"/>
                <a:solidFill>
                  <a:srgbClr val="0070C0"/>
                </a:solidFill>
                <a:effectLst>
                  <a:outerShdw blurRad="38100" dist="19050" dir="2700000" algn="tl" rotWithShape="0">
                    <a:prstClr val="black">
                      <a:alpha val="40000"/>
                    </a:prstClr>
                  </a:outerShdw>
                </a:effectLst>
                <a:uLnTx/>
                <a:uFillTx/>
                <a:latin typeface="Coiny" panose="02000903060500060000" pitchFamily="2" charset="0"/>
                <a:ea typeface="+mn-ea"/>
                <a:cs typeface="+mn-cs"/>
              </a:rPr>
              <a:t> </a:t>
            </a:r>
            <a:r>
              <a:rPr kumimoji="0" lang="en-US" sz="6600" b="0" i="0" u="none" strike="noStrike" kern="1200" cap="none" spc="0" normalizeH="0" baseline="0" noProof="0" dirty="0" err="1">
                <a:ln w="0"/>
                <a:solidFill>
                  <a:srgbClr val="0070C0"/>
                </a:solidFill>
                <a:effectLst>
                  <a:outerShdw blurRad="38100" dist="19050" dir="2700000" algn="tl" rotWithShape="0">
                    <a:prstClr val="black">
                      <a:alpha val="40000"/>
                    </a:prstClr>
                  </a:outerShdw>
                </a:effectLst>
                <a:uLnTx/>
                <a:uFillTx/>
                <a:latin typeface="Coiny" panose="02000903060500060000" pitchFamily="2" charset="0"/>
                <a:ea typeface="+mn-ea"/>
                <a:cs typeface="+mn-cs"/>
              </a:rPr>
              <a:t>và</a:t>
            </a:r>
            <a:r>
              <a:rPr kumimoji="0" lang="en-US" sz="6600" b="0" i="0" u="none" strike="noStrike" kern="1200" cap="none" spc="0" normalizeH="0" baseline="0" noProof="0" dirty="0">
                <a:ln w="0"/>
                <a:solidFill>
                  <a:srgbClr val="0070C0"/>
                </a:solidFill>
                <a:effectLst>
                  <a:outerShdw blurRad="38100" dist="19050" dir="2700000" algn="tl" rotWithShape="0">
                    <a:prstClr val="black">
                      <a:alpha val="40000"/>
                    </a:prstClr>
                  </a:outerShdw>
                </a:effectLst>
                <a:uLnTx/>
                <a:uFillTx/>
                <a:latin typeface="Coiny" panose="02000903060500060000" pitchFamily="2" charset="0"/>
                <a:ea typeface="+mn-ea"/>
                <a:cs typeface="+mn-cs"/>
              </a:rPr>
              <a:t> </a:t>
            </a:r>
            <a:r>
              <a:rPr kumimoji="0" lang="en-US" sz="6600" b="0" i="0" u="none" strike="noStrike" kern="1200" cap="none" spc="0" normalizeH="0" baseline="0" noProof="0" dirty="0" err="1">
                <a:ln w="0"/>
                <a:solidFill>
                  <a:srgbClr val="0070C0"/>
                </a:solidFill>
                <a:effectLst>
                  <a:outerShdw blurRad="38100" dist="19050" dir="2700000" algn="tl" rotWithShape="0">
                    <a:prstClr val="black">
                      <a:alpha val="40000"/>
                    </a:prstClr>
                  </a:outerShdw>
                </a:effectLst>
                <a:uLnTx/>
                <a:uFillTx/>
                <a:latin typeface="Coiny" panose="02000903060500060000" pitchFamily="2" charset="0"/>
                <a:ea typeface="+mn-ea"/>
                <a:cs typeface="+mn-cs"/>
              </a:rPr>
              <a:t>hẹn</a:t>
            </a:r>
            <a:r>
              <a:rPr kumimoji="0" lang="en-US" sz="6600" b="0" i="0" u="none" strike="noStrike" kern="1200" cap="none" spc="0" normalizeH="0" baseline="0" noProof="0" dirty="0">
                <a:ln w="0"/>
                <a:solidFill>
                  <a:srgbClr val="0070C0"/>
                </a:solidFill>
                <a:effectLst>
                  <a:outerShdw blurRad="38100" dist="19050" dir="2700000" algn="tl" rotWithShape="0">
                    <a:prstClr val="black">
                      <a:alpha val="40000"/>
                    </a:prstClr>
                  </a:outerShdw>
                </a:effectLst>
                <a:uLnTx/>
                <a:uFillTx/>
                <a:latin typeface="Coiny" panose="02000903060500060000" pitchFamily="2" charset="0"/>
                <a:ea typeface="+mn-ea"/>
                <a:cs typeface="+mn-cs"/>
              </a:rPr>
              <a:t> </a:t>
            </a:r>
            <a:r>
              <a:rPr kumimoji="0" lang="en-US" sz="6600" b="0" i="0" u="none" strike="noStrike" kern="1200" cap="none" spc="0" normalizeH="0" baseline="0" noProof="0" dirty="0" err="1">
                <a:ln w="0"/>
                <a:solidFill>
                  <a:srgbClr val="0070C0"/>
                </a:solidFill>
                <a:effectLst>
                  <a:outerShdw blurRad="38100" dist="19050" dir="2700000" algn="tl" rotWithShape="0">
                    <a:prstClr val="black">
                      <a:alpha val="40000"/>
                    </a:prstClr>
                  </a:outerShdw>
                </a:effectLst>
                <a:uLnTx/>
                <a:uFillTx/>
                <a:latin typeface="Coiny" panose="02000903060500060000" pitchFamily="2" charset="0"/>
                <a:ea typeface="+mn-ea"/>
                <a:cs typeface="+mn-cs"/>
              </a:rPr>
              <a:t>gặp</a:t>
            </a:r>
            <a:r>
              <a:rPr kumimoji="0" lang="en-US" sz="6600" b="0" i="0" u="none" strike="noStrike" kern="1200" cap="none" spc="0" normalizeH="0" baseline="0" noProof="0" dirty="0">
                <a:ln w="0"/>
                <a:solidFill>
                  <a:srgbClr val="0070C0"/>
                </a:solidFill>
                <a:effectLst>
                  <a:outerShdw blurRad="38100" dist="19050" dir="2700000" algn="tl" rotWithShape="0">
                    <a:prstClr val="black">
                      <a:alpha val="40000"/>
                    </a:prstClr>
                  </a:outerShdw>
                </a:effectLst>
                <a:uLnTx/>
                <a:uFillTx/>
                <a:latin typeface="Coiny" panose="02000903060500060000" pitchFamily="2" charset="0"/>
                <a:ea typeface="+mn-ea"/>
                <a:cs typeface="+mn-cs"/>
              </a:rPr>
              <a:t> </a:t>
            </a:r>
            <a:r>
              <a:rPr kumimoji="0" lang="en-US" sz="6600" b="0" i="0" u="none" strike="noStrike" kern="1200" cap="none" spc="0" normalizeH="0" baseline="0" noProof="0" dirty="0" err="1">
                <a:ln w="0"/>
                <a:solidFill>
                  <a:srgbClr val="0070C0"/>
                </a:solidFill>
                <a:effectLst>
                  <a:outerShdw blurRad="38100" dist="19050" dir="2700000" algn="tl" rotWithShape="0">
                    <a:prstClr val="black">
                      <a:alpha val="40000"/>
                    </a:prstClr>
                  </a:outerShdw>
                </a:effectLst>
                <a:uLnTx/>
                <a:uFillTx/>
                <a:latin typeface="Coiny" panose="02000903060500060000" pitchFamily="2" charset="0"/>
                <a:ea typeface="+mn-ea"/>
                <a:cs typeface="+mn-cs"/>
              </a:rPr>
              <a:t>lại</a:t>
            </a:r>
            <a:r>
              <a:rPr kumimoji="0" lang="en-US" sz="6600" b="0" i="0" u="none" strike="noStrike" kern="1200" cap="none" spc="0" normalizeH="0" baseline="0" noProof="0" dirty="0">
                <a:ln w="0"/>
                <a:solidFill>
                  <a:srgbClr val="0070C0"/>
                </a:solidFill>
                <a:effectLst>
                  <a:outerShdw blurRad="38100" dist="19050" dir="2700000" algn="tl" rotWithShape="0">
                    <a:prstClr val="black">
                      <a:alpha val="40000"/>
                    </a:prstClr>
                  </a:outerShdw>
                </a:effectLst>
                <a:uLnTx/>
                <a:uFillTx/>
                <a:latin typeface="Coiny" panose="02000903060500060000" pitchFamily="2" charset="0"/>
                <a:ea typeface="+mn-ea"/>
                <a:cs typeface="+mn-cs"/>
              </a:rPr>
              <a:t>.</a:t>
            </a:r>
          </a:p>
        </p:txBody>
      </p:sp>
      <p:pic>
        <p:nvPicPr>
          <p:cNvPr id="12" name="图片 6" descr="61af0faad64fb">
            <a:extLst>
              <a:ext uri="{FF2B5EF4-FFF2-40B4-BE49-F238E27FC236}">
                <a16:creationId xmlns="" xmlns:a16="http://schemas.microsoft.com/office/drawing/2014/main" id="{5BDBC3B5-0291-4BC7-8FE5-6FCCA6686B4D}"/>
              </a:ext>
            </a:extLst>
          </p:cNvPr>
          <p:cNvPicPr>
            <a:picLocks noChangeAspect="1"/>
          </p:cNvPicPr>
          <p:nvPr/>
        </p:nvPicPr>
        <p:blipFill>
          <a:blip r:embed="rId8"/>
          <a:stretch>
            <a:fillRect/>
          </a:stretch>
        </p:blipFill>
        <p:spPr>
          <a:xfrm>
            <a:off x="-657238" y="-264551"/>
            <a:ext cx="4760730" cy="297442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right)">
                                      <p:cBhvr>
                                        <p:cTn id="21" dur="500"/>
                                        <p:tgtEl>
                                          <p:spTgt spid="16"/>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childTnLst>
                          </p:cTn>
                        </p:par>
                        <p:par>
                          <p:cTn id="28" fill="hold">
                            <p:stCondLst>
                              <p:cond delay="2500"/>
                            </p:stCondLst>
                            <p:childTnLst>
                              <p:par>
                                <p:cTn id="29" presetID="22" presetClass="entr" presetSubtype="1"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up)">
                                      <p:cBhvr>
                                        <p:cTn id="31" dur="500"/>
                                        <p:tgtEl>
                                          <p:spTgt spid="24"/>
                                        </p:tgtEl>
                                      </p:cBhvr>
                                    </p:animEffect>
                                  </p:childTnLst>
                                </p:cTn>
                              </p:par>
                              <p:par>
                                <p:cTn id="32" presetID="42" presetClass="entr" presetSubtype="0" fill="hold" grpId="0"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1000"/>
                                        <p:tgtEl>
                                          <p:spTgt spid="4"/>
                                        </p:tgtEl>
                                      </p:cBhvr>
                                    </p:animEffect>
                                    <p:anim calcmode="lin" valueType="num">
                                      <p:cBhvr>
                                        <p:cTn id="35" dur="1000" fill="hold"/>
                                        <p:tgtEl>
                                          <p:spTgt spid="4"/>
                                        </p:tgtEl>
                                        <p:attrNameLst>
                                          <p:attrName>ppt_x</p:attrName>
                                        </p:attrNameLst>
                                      </p:cBhvr>
                                      <p:tavLst>
                                        <p:tav tm="0">
                                          <p:val>
                                            <p:strVal val="#ppt_x"/>
                                          </p:val>
                                        </p:tav>
                                        <p:tav tm="100000">
                                          <p:val>
                                            <p:strVal val="#ppt_x"/>
                                          </p:val>
                                        </p:tav>
                                      </p:tavLst>
                                    </p:anim>
                                    <p:anim calcmode="lin" valueType="num">
                                      <p:cBhvr>
                                        <p:cTn id="36" dur="1000" fill="hold"/>
                                        <p:tgtEl>
                                          <p:spTgt spid="4"/>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53" presetClass="entr" presetSubtype="16" fill="hold"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500" fill="hold"/>
                                        <p:tgtEl>
                                          <p:spTgt spid="12"/>
                                        </p:tgtEl>
                                        <p:attrNameLst>
                                          <p:attrName>ppt_w</p:attrName>
                                        </p:attrNameLst>
                                      </p:cBhvr>
                                      <p:tavLst>
                                        <p:tav tm="0">
                                          <p:val>
                                            <p:fltVal val="0"/>
                                          </p:val>
                                        </p:tav>
                                        <p:tav tm="100000">
                                          <p:val>
                                            <p:strVal val="#ppt_w"/>
                                          </p:val>
                                        </p:tav>
                                      </p:tavLst>
                                    </p:anim>
                                    <p:anim calcmode="lin" valueType="num">
                                      <p:cBhvr>
                                        <p:cTn id="41" dur="500" fill="hold"/>
                                        <p:tgtEl>
                                          <p:spTgt spid="12"/>
                                        </p:tgtEl>
                                        <p:attrNameLst>
                                          <p:attrName>ppt_h</p:attrName>
                                        </p:attrNameLst>
                                      </p:cBhvr>
                                      <p:tavLst>
                                        <p:tav tm="0">
                                          <p:val>
                                            <p:fltVal val="0"/>
                                          </p:val>
                                        </p:tav>
                                        <p:tav tm="100000">
                                          <p:val>
                                            <p:strVal val="#ppt_h"/>
                                          </p:val>
                                        </p:tav>
                                      </p:tavLst>
                                    </p:anim>
                                    <p:animEffect transition="in" filter="fade">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610654865b9c2"/>
          <p:cNvPicPr>
            <a:picLocks noChangeAspect="1"/>
          </p:cNvPicPr>
          <p:nvPr/>
        </p:nvPicPr>
        <p:blipFill>
          <a:blip r:embed="rId3"/>
          <a:stretch>
            <a:fillRect/>
          </a:stretch>
        </p:blipFill>
        <p:spPr>
          <a:xfrm>
            <a:off x="182" y="0"/>
            <a:ext cx="12192635" cy="6945630"/>
          </a:xfrm>
          <a:prstGeom prst="rect">
            <a:avLst/>
          </a:prstGeom>
        </p:spPr>
      </p:pic>
      <p:grpSp>
        <p:nvGrpSpPr>
          <p:cNvPr id="32" name="组合 31"/>
          <p:cNvGrpSpPr/>
          <p:nvPr/>
        </p:nvGrpSpPr>
        <p:grpSpPr>
          <a:xfrm>
            <a:off x="2333497" y="147793"/>
            <a:ext cx="8459380" cy="4862829"/>
            <a:chOff x="1227083" y="675833"/>
            <a:chExt cx="10162697" cy="5898322"/>
          </a:xfrm>
        </p:grpSpPr>
        <p:sp>
          <p:nvSpPr>
            <p:cNvPr id="34" name="矩形 33"/>
            <p:cNvSpPr/>
            <p:nvPr/>
          </p:nvSpPr>
          <p:spPr>
            <a:xfrm rot="344791">
              <a:off x="1331381" y="828233"/>
              <a:ext cx="10058399" cy="5745922"/>
            </a:xfrm>
            <a:prstGeom prst="rect">
              <a:avLst/>
            </a:prstGeom>
            <a:solidFill>
              <a:srgbClr val="FE8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31" name="矩形 30"/>
            <p:cNvSpPr/>
            <p:nvPr/>
          </p:nvSpPr>
          <p:spPr>
            <a:xfrm>
              <a:off x="1227083" y="675833"/>
              <a:ext cx="10058399" cy="5745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pic>
        <p:nvPicPr>
          <p:cNvPr id="7" name="图片 6" descr="54ref"/>
          <p:cNvPicPr>
            <a:picLocks noChangeAspect="1"/>
          </p:cNvPicPr>
          <p:nvPr/>
        </p:nvPicPr>
        <p:blipFill>
          <a:blip r:embed="rId4"/>
          <a:stretch>
            <a:fillRect/>
          </a:stretch>
        </p:blipFill>
        <p:spPr>
          <a:xfrm>
            <a:off x="9393493" y="3976322"/>
            <a:ext cx="2766695" cy="2074545"/>
          </a:xfrm>
          <a:prstGeom prst="rect">
            <a:avLst/>
          </a:prstGeom>
        </p:spPr>
      </p:pic>
      <p:pic>
        <p:nvPicPr>
          <p:cNvPr id="16" name="图片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7909" y="636"/>
            <a:ext cx="1588100" cy="1710690"/>
          </a:xfrm>
          <a:prstGeom prst="rect">
            <a:avLst/>
          </a:prstGeom>
        </p:spPr>
      </p:pic>
      <p:pic>
        <p:nvPicPr>
          <p:cNvPr id="24" name="图片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24363" y="188818"/>
            <a:ext cx="1727420" cy="1097672"/>
          </a:xfrm>
          <a:prstGeom prst="rect">
            <a:avLst/>
          </a:prstGeom>
        </p:spPr>
      </p:pic>
      <p:pic>
        <p:nvPicPr>
          <p:cNvPr id="38" name="图片 4">
            <a:extLst>
              <a:ext uri="{FF2B5EF4-FFF2-40B4-BE49-F238E27FC236}">
                <a16:creationId xmlns="" xmlns:a16="http://schemas.microsoft.com/office/drawing/2014/main" id="{0FB5DDAC-AB7F-4E86-9AAF-3E96504D259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4430" r="12903"/>
          <a:stretch/>
        </p:blipFill>
        <p:spPr>
          <a:xfrm rot="258366">
            <a:off x="138096" y="49777"/>
            <a:ext cx="1398250" cy="1924194"/>
          </a:xfrm>
          <a:prstGeom prst="rect">
            <a:avLst/>
          </a:prstGeom>
        </p:spPr>
      </p:pic>
      <p:pic>
        <p:nvPicPr>
          <p:cNvPr id="41" name="图片 6" descr="54ref">
            <a:extLst>
              <a:ext uri="{FF2B5EF4-FFF2-40B4-BE49-F238E27FC236}">
                <a16:creationId xmlns="" xmlns:a16="http://schemas.microsoft.com/office/drawing/2014/main" id="{C9AC1487-344B-4E7C-8975-DEBC70F3A96F}"/>
              </a:ext>
            </a:extLst>
          </p:cNvPr>
          <p:cNvPicPr>
            <a:picLocks noChangeAspect="1"/>
          </p:cNvPicPr>
          <p:nvPr/>
        </p:nvPicPr>
        <p:blipFill>
          <a:blip r:embed="rId4"/>
          <a:stretch>
            <a:fillRect/>
          </a:stretch>
        </p:blipFill>
        <p:spPr>
          <a:xfrm rot="10265875">
            <a:off x="262196" y="3663367"/>
            <a:ext cx="2766695" cy="2074545"/>
          </a:xfrm>
          <a:prstGeom prst="rect">
            <a:avLst/>
          </a:prstGeom>
        </p:spPr>
      </p:pic>
      <p:pic>
        <p:nvPicPr>
          <p:cNvPr id="3" name="Picture 2">
            <a:extLst>
              <a:ext uri="{FF2B5EF4-FFF2-40B4-BE49-F238E27FC236}">
                <a16:creationId xmlns="" xmlns:a16="http://schemas.microsoft.com/office/drawing/2014/main" id="{09D762FF-1A84-40BD-A9A2-AD312F1BD22F}"/>
              </a:ext>
            </a:extLst>
          </p:cNvPr>
          <p:cNvPicPr>
            <a:picLocks noChangeAspect="1"/>
          </p:cNvPicPr>
          <p:nvPr/>
        </p:nvPicPr>
        <p:blipFill>
          <a:blip r:embed="rId8"/>
          <a:stretch>
            <a:fillRect/>
          </a:stretch>
        </p:blipFill>
        <p:spPr>
          <a:xfrm>
            <a:off x="4060917" y="855981"/>
            <a:ext cx="4712616" cy="877900"/>
          </a:xfrm>
          <a:prstGeom prst="rect">
            <a:avLst/>
          </a:prstGeom>
        </p:spPr>
      </p:pic>
      <p:pic>
        <p:nvPicPr>
          <p:cNvPr id="6" name="Picture 5">
            <a:extLst>
              <a:ext uri="{FF2B5EF4-FFF2-40B4-BE49-F238E27FC236}">
                <a16:creationId xmlns="" xmlns:a16="http://schemas.microsoft.com/office/drawing/2014/main" id="{6782191F-A100-4A1F-9A3E-131A0E7D3A7B}"/>
              </a:ext>
            </a:extLst>
          </p:cNvPr>
          <p:cNvPicPr>
            <a:picLocks noChangeAspect="1"/>
          </p:cNvPicPr>
          <p:nvPr/>
        </p:nvPicPr>
        <p:blipFill>
          <a:blip r:embed="rId9"/>
          <a:stretch>
            <a:fillRect/>
          </a:stretch>
        </p:blipFill>
        <p:spPr>
          <a:xfrm>
            <a:off x="2544088" y="2095727"/>
            <a:ext cx="8291279" cy="1993565"/>
          </a:xfrm>
          <a:prstGeom prst="rect">
            <a:avLst/>
          </a:prstGeom>
        </p:spPr>
      </p:pic>
      <p:pic>
        <p:nvPicPr>
          <p:cNvPr id="29" name="图片 19">
            <a:extLst>
              <a:ext uri="{FF2B5EF4-FFF2-40B4-BE49-F238E27FC236}">
                <a16:creationId xmlns="" xmlns:a16="http://schemas.microsoft.com/office/drawing/2014/main" id="{E9FFBB25-624E-45BD-A2BE-1D5D76837CC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869038" y="3989918"/>
            <a:ext cx="1914126" cy="2558920"/>
          </a:xfrm>
          <a:prstGeom prst="rect">
            <a:avLst/>
          </a:prstGeom>
        </p:spPr>
      </p:pic>
      <p:pic>
        <p:nvPicPr>
          <p:cNvPr id="37" name="图片 12">
            <a:extLst>
              <a:ext uri="{FF2B5EF4-FFF2-40B4-BE49-F238E27FC236}">
                <a16:creationId xmlns="" xmlns:a16="http://schemas.microsoft.com/office/drawing/2014/main" id="{E2AEB8F8-BBA0-454B-9C1C-683FE7148DD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260549" y="4045702"/>
            <a:ext cx="2404481" cy="282640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1" presetClass="entr" presetSubtype="0" fill="hold" nodeType="after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par>
                          <p:cTn id="23" fill="hold">
                            <p:stCondLst>
                              <p:cond delay="1500"/>
                            </p:stCondLst>
                            <p:childTnLst>
                              <p:par>
                                <p:cTn id="24" presetID="22" presetClass="entr" presetSubtype="2"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right)">
                                      <p:cBhvr>
                                        <p:cTn id="26" dur="500"/>
                                        <p:tgtEl>
                                          <p:spTgt spid="16"/>
                                        </p:tgtEl>
                                      </p:cBhvr>
                                    </p:animEffect>
                                  </p:childTnLst>
                                </p:cTn>
                              </p:par>
                            </p:childTnLst>
                          </p:cTn>
                        </p:par>
                        <p:par>
                          <p:cTn id="27" fill="hold">
                            <p:stCondLst>
                              <p:cond delay="2000"/>
                            </p:stCondLst>
                            <p:childTnLst>
                              <p:par>
                                <p:cTn id="28" presetID="53" presetClass="entr" presetSubtype="16" fill="hold"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p:cTn id="30" dur="500" fill="hold"/>
                                        <p:tgtEl>
                                          <p:spTgt spid="32"/>
                                        </p:tgtEl>
                                        <p:attrNameLst>
                                          <p:attrName>ppt_w</p:attrName>
                                        </p:attrNameLst>
                                      </p:cBhvr>
                                      <p:tavLst>
                                        <p:tav tm="0">
                                          <p:val>
                                            <p:fltVal val="0"/>
                                          </p:val>
                                        </p:tav>
                                        <p:tav tm="100000">
                                          <p:val>
                                            <p:strVal val="#ppt_w"/>
                                          </p:val>
                                        </p:tav>
                                      </p:tavLst>
                                    </p:anim>
                                    <p:anim calcmode="lin" valueType="num">
                                      <p:cBhvr>
                                        <p:cTn id="31" dur="500" fill="hold"/>
                                        <p:tgtEl>
                                          <p:spTgt spid="32"/>
                                        </p:tgtEl>
                                        <p:attrNameLst>
                                          <p:attrName>ppt_h</p:attrName>
                                        </p:attrNameLst>
                                      </p:cBhvr>
                                      <p:tavLst>
                                        <p:tav tm="0">
                                          <p:val>
                                            <p:fltVal val="0"/>
                                          </p:val>
                                        </p:tav>
                                        <p:tav tm="100000">
                                          <p:val>
                                            <p:strVal val="#ppt_h"/>
                                          </p:val>
                                        </p:tav>
                                      </p:tavLst>
                                    </p:anim>
                                    <p:animEffect transition="in" filter="fade">
                                      <p:cBhvr>
                                        <p:cTn id="32" dur="500"/>
                                        <p:tgtEl>
                                          <p:spTgt spid="32"/>
                                        </p:tgtEl>
                                      </p:cBhvr>
                                    </p:animEffect>
                                  </p:childTnLst>
                                </p:cTn>
                              </p:par>
                            </p:childTnLst>
                          </p:cTn>
                        </p:par>
                        <p:par>
                          <p:cTn id="33" fill="hold">
                            <p:stCondLst>
                              <p:cond delay="2500"/>
                            </p:stCondLst>
                            <p:childTnLst>
                              <p:par>
                                <p:cTn id="34" presetID="22" presetClass="entr" presetSubtype="1"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ipe(up)">
                                      <p:cBhvr>
                                        <p:cTn id="36" dur="5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500"/>
                                        <p:tgtEl>
                                          <p:spTgt spid="3"/>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1000" fill="hold"/>
                                        <p:tgtEl>
                                          <p:spTgt spid="6"/>
                                        </p:tgtEl>
                                        <p:attrNameLst>
                                          <p:attrName>ppt_y</p:attrName>
                                        </p:attrNameLst>
                                      </p:cBhvr>
                                      <p:tavLst>
                                        <p:tav tm="0">
                                          <p:val>
                                            <p:strVal val="#ppt_y+.1"/>
                                          </p:val>
                                        </p:tav>
                                        <p:tav tm="100000">
                                          <p:val>
                                            <p:strVal val="#ppt_y"/>
                                          </p:val>
                                        </p:tav>
                                      </p:tavLst>
                                    </p:anim>
                                  </p:childTnLst>
                                </p:cTn>
                              </p:par>
                            </p:childTnLst>
                          </p:cTn>
                        </p:par>
                        <p:par>
                          <p:cTn id="49" fill="hold">
                            <p:stCondLst>
                              <p:cond delay="1000"/>
                            </p:stCondLst>
                            <p:childTnLst>
                              <p:par>
                                <p:cTn id="50" presetID="10" presetClass="entr" presetSubtype="0" fill="hold"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500"/>
                                        <p:tgtEl>
                                          <p:spTgt spid="29"/>
                                        </p:tgtEl>
                                      </p:cBhvr>
                                    </p:animEffect>
                                  </p:childTnLst>
                                </p:cTn>
                              </p:par>
                            </p:childTnLst>
                          </p:cTn>
                        </p:par>
                        <p:par>
                          <p:cTn id="53" fill="hold">
                            <p:stCondLst>
                              <p:cond delay="1500"/>
                            </p:stCondLst>
                            <p:childTnLst>
                              <p:par>
                                <p:cTn id="54" presetID="10" presetClass="entr" presetSubtype="0"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fade">
                                      <p:cBhvr>
                                        <p:cTn id="5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2"/>
          <a:stretch>
            <a:fillRect/>
          </a:stretch>
        </p:blipFill>
        <p:spPr>
          <a:xfrm>
            <a:off x="635" y="-635"/>
            <a:ext cx="12192635" cy="694563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63027"/>
            <a:ext cx="12192000" cy="4181968"/>
          </a:xfrm>
          <a:prstGeom prst="rect">
            <a:avLst/>
          </a:prstGeom>
        </p:spPr>
      </p:pic>
      <p:grpSp>
        <p:nvGrpSpPr>
          <p:cNvPr id="7" name="组合 6"/>
          <p:cNvGrpSpPr/>
          <p:nvPr/>
        </p:nvGrpSpPr>
        <p:grpSpPr>
          <a:xfrm>
            <a:off x="1372203" y="890316"/>
            <a:ext cx="9455449" cy="5163728"/>
            <a:chOff x="1227083" y="675833"/>
            <a:chExt cx="10162697" cy="5898322"/>
          </a:xfrm>
        </p:grpSpPr>
        <p:sp>
          <p:nvSpPr>
            <p:cNvPr id="8" name="矩形 7"/>
            <p:cNvSpPr/>
            <p:nvPr/>
          </p:nvSpPr>
          <p:spPr>
            <a:xfrm rot="344791">
              <a:off x="1331380" y="828233"/>
              <a:ext cx="10058400" cy="5745922"/>
            </a:xfrm>
            <a:custGeom>
              <a:avLst/>
              <a:gdLst>
                <a:gd name="connsiteX0" fmla="*/ 0 w 10058400"/>
                <a:gd name="connsiteY0" fmla="*/ 0 h 5745922"/>
                <a:gd name="connsiteX1" fmla="*/ 792839 w 10058400"/>
                <a:gd name="connsiteY1" fmla="*/ 0 h 5745922"/>
                <a:gd name="connsiteX2" fmla="*/ 1283925 w 10058400"/>
                <a:gd name="connsiteY2" fmla="*/ 0 h 5745922"/>
                <a:gd name="connsiteX3" fmla="*/ 2076764 w 10058400"/>
                <a:gd name="connsiteY3" fmla="*/ 0 h 5745922"/>
                <a:gd name="connsiteX4" fmla="*/ 2668434 w 10058400"/>
                <a:gd name="connsiteY4" fmla="*/ 0 h 5745922"/>
                <a:gd name="connsiteX5" fmla="*/ 3461273 w 10058400"/>
                <a:gd name="connsiteY5" fmla="*/ 0 h 5745922"/>
                <a:gd name="connsiteX6" fmla="*/ 3952360 w 10058400"/>
                <a:gd name="connsiteY6" fmla="*/ 0 h 5745922"/>
                <a:gd name="connsiteX7" fmla="*/ 4544030 w 10058400"/>
                <a:gd name="connsiteY7" fmla="*/ 0 h 5745922"/>
                <a:gd name="connsiteX8" fmla="*/ 4833949 w 10058400"/>
                <a:gd name="connsiteY8" fmla="*/ 0 h 5745922"/>
                <a:gd name="connsiteX9" fmla="*/ 5626787 w 10058400"/>
                <a:gd name="connsiteY9" fmla="*/ 0 h 5745922"/>
                <a:gd name="connsiteX10" fmla="*/ 6017290 w 10058400"/>
                <a:gd name="connsiteY10" fmla="*/ 0 h 5745922"/>
                <a:gd name="connsiteX11" fmla="*/ 6407792 w 10058400"/>
                <a:gd name="connsiteY11" fmla="*/ 0 h 5745922"/>
                <a:gd name="connsiteX12" fmla="*/ 6697711 w 10058400"/>
                <a:gd name="connsiteY12" fmla="*/ 0 h 5745922"/>
                <a:gd name="connsiteX13" fmla="*/ 7490550 w 10058400"/>
                <a:gd name="connsiteY13" fmla="*/ 0 h 5745922"/>
                <a:gd name="connsiteX14" fmla="*/ 8182804 w 10058400"/>
                <a:gd name="connsiteY14" fmla="*/ 0 h 5745922"/>
                <a:gd name="connsiteX15" fmla="*/ 8774475 w 10058400"/>
                <a:gd name="connsiteY15" fmla="*/ 0 h 5745922"/>
                <a:gd name="connsiteX16" fmla="*/ 9466729 w 10058400"/>
                <a:gd name="connsiteY16" fmla="*/ 0 h 5745922"/>
                <a:gd name="connsiteX17" fmla="*/ 10058400 w 10058400"/>
                <a:gd name="connsiteY17" fmla="*/ 0 h 5745922"/>
                <a:gd name="connsiteX18" fmla="*/ 10058400 w 10058400"/>
                <a:gd name="connsiteY18" fmla="*/ 632051 h 5745922"/>
                <a:gd name="connsiteX19" fmla="*/ 10058400 w 10058400"/>
                <a:gd name="connsiteY19" fmla="*/ 1264103 h 5745922"/>
                <a:gd name="connsiteX20" fmla="*/ 10058400 w 10058400"/>
                <a:gd name="connsiteY20" fmla="*/ 1838695 h 5745922"/>
                <a:gd name="connsiteX21" fmla="*/ 10058400 w 10058400"/>
                <a:gd name="connsiteY21" fmla="*/ 2528206 h 5745922"/>
                <a:gd name="connsiteX22" fmla="*/ 10058400 w 10058400"/>
                <a:gd name="connsiteY22" fmla="*/ 3045339 h 5745922"/>
                <a:gd name="connsiteX23" fmla="*/ 10058400 w 10058400"/>
                <a:gd name="connsiteY23" fmla="*/ 3447553 h 5745922"/>
                <a:gd name="connsiteX24" fmla="*/ 10058400 w 10058400"/>
                <a:gd name="connsiteY24" fmla="*/ 4022145 h 5745922"/>
                <a:gd name="connsiteX25" fmla="*/ 10058400 w 10058400"/>
                <a:gd name="connsiteY25" fmla="*/ 4539278 h 5745922"/>
                <a:gd name="connsiteX26" fmla="*/ 10058400 w 10058400"/>
                <a:gd name="connsiteY26" fmla="*/ 4998952 h 5745922"/>
                <a:gd name="connsiteX27" fmla="*/ 10058400 w 10058400"/>
                <a:gd name="connsiteY27" fmla="*/ 5745922 h 5745922"/>
                <a:gd name="connsiteX28" fmla="*/ 9667897 w 10058400"/>
                <a:gd name="connsiteY28" fmla="*/ 5745922 h 5745922"/>
                <a:gd name="connsiteX29" fmla="*/ 9176811 w 10058400"/>
                <a:gd name="connsiteY29" fmla="*/ 5745922 h 5745922"/>
                <a:gd name="connsiteX30" fmla="*/ 8585140 w 10058400"/>
                <a:gd name="connsiteY30" fmla="*/ 5745922 h 5745922"/>
                <a:gd name="connsiteX31" fmla="*/ 7993470 w 10058400"/>
                <a:gd name="connsiteY31" fmla="*/ 5745922 h 5745922"/>
                <a:gd name="connsiteX32" fmla="*/ 7200631 w 10058400"/>
                <a:gd name="connsiteY32" fmla="*/ 5745922 h 5745922"/>
                <a:gd name="connsiteX33" fmla="*/ 6910712 w 10058400"/>
                <a:gd name="connsiteY33" fmla="*/ 5745922 h 5745922"/>
                <a:gd name="connsiteX34" fmla="*/ 6218458 w 10058400"/>
                <a:gd name="connsiteY34" fmla="*/ 5745922 h 5745922"/>
                <a:gd name="connsiteX35" fmla="*/ 5928539 w 10058400"/>
                <a:gd name="connsiteY35" fmla="*/ 5745922 h 5745922"/>
                <a:gd name="connsiteX36" fmla="*/ 5236285 w 10058400"/>
                <a:gd name="connsiteY36" fmla="*/ 5745922 h 5745922"/>
                <a:gd name="connsiteX37" fmla="*/ 4443446 w 10058400"/>
                <a:gd name="connsiteY37" fmla="*/ 5745922 h 5745922"/>
                <a:gd name="connsiteX38" fmla="*/ 3650608 w 10058400"/>
                <a:gd name="connsiteY38" fmla="*/ 5745922 h 5745922"/>
                <a:gd name="connsiteX39" fmla="*/ 3360689 w 10058400"/>
                <a:gd name="connsiteY39" fmla="*/ 5745922 h 5745922"/>
                <a:gd name="connsiteX40" fmla="*/ 2567850 w 10058400"/>
                <a:gd name="connsiteY40" fmla="*/ 5745922 h 5745922"/>
                <a:gd name="connsiteX41" fmla="*/ 1775012 w 10058400"/>
                <a:gd name="connsiteY41" fmla="*/ 5745922 h 5745922"/>
                <a:gd name="connsiteX42" fmla="*/ 1283925 w 10058400"/>
                <a:gd name="connsiteY42" fmla="*/ 5745922 h 5745922"/>
                <a:gd name="connsiteX43" fmla="*/ 692255 w 10058400"/>
                <a:gd name="connsiteY43" fmla="*/ 5745922 h 5745922"/>
                <a:gd name="connsiteX44" fmla="*/ 0 w 10058400"/>
                <a:gd name="connsiteY44" fmla="*/ 5745922 h 5745922"/>
                <a:gd name="connsiteX45" fmla="*/ 0 w 10058400"/>
                <a:gd name="connsiteY45" fmla="*/ 5228789 h 5745922"/>
                <a:gd name="connsiteX46" fmla="*/ 0 w 10058400"/>
                <a:gd name="connsiteY46" fmla="*/ 4596738 h 5745922"/>
                <a:gd name="connsiteX47" fmla="*/ 0 w 10058400"/>
                <a:gd name="connsiteY47" fmla="*/ 4194523 h 5745922"/>
                <a:gd name="connsiteX48" fmla="*/ 0 w 10058400"/>
                <a:gd name="connsiteY48" fmla="*/ 3505012 h 5745922"/>
                <a:gd name="connsiteX49" fmla="*/ 0 w 10058400"/>
                <a:gd name="connsiteY49" fmla="*/ 3045339 h 5745922"/>
                <a:gd name="connsiteX50" fmla="*/ 0 w 10058400"/>
                <a:gd name="connsiteY50" fmla="*/ 2643124 h 5745922"/>
                <a:gd name="connsiteX51" fmla="*/ 0 w 10058400"/>
                <a:gd name="connsiteY51" fmla="*/ 2240910 h 5745922"/>
                <a:gd name="connsiteX52" fmla="*/ 0 w 10058400"/>
                <a:gd name="connsiteY52" fmla="*/ 1838695 h 5745922"/>
                <a:gd name="connsiteX53" fmla="*/ 0 w 10058400"/>
                <a:gd name="connsiteY53" fmla="*/ 1379021 h 5745922"/>
                <a:gd name="connsiteX54" fmla="*/ 0 w 10058400"/>
                <a:gd name="connsiteY54" fmla="*/ 976807 h 5745922"/>
                <a:gd name="connsiteX55" fmla="*/ 0 w 10058400"/>
                <a:gd name="connsiteY55" fmla="*/ 0 h 5745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0058400" h="5745922" fill="none" extrusionOk="0">
                  <a:moveTo>
                    <a:pt x="0" y="0"/>
                  </a:moveTo>
                  <a:cubicBezTo>
                    <a:pt x="219675" y="-54263"/>
                    <a:pt x="402463" y="35691"/>
                    <a:pt x="792839" y="0"/>
                  </a:cubicBezTo>
                  <a:cubicBezTo>
                    <a:pt x="1183215" y="-35691"/>
                    <a:pt x="1051998" y="15532"/>
                    <a:pt x="1283925" y="0"/>
                  </a:cubicBezTo>
                  <a:cubicBezTo>
                    <a:pt x="1515852" y="-15532"/>
                    <a:pt x="1887610" y="32813"/>
                    <a:pt x="2076764" y="0"/>
                  </a:cubicBezTo>
                  <a:cubicBezTo>
                    <a:pt x="2265918" y="-32813"/>
                    <a:pt x="2527815" y="42118"/>
                    <a:pt x="2668434" y="0"/>
                  </a:cubicBezTo>
                  <a:cubicBezTo>
                    <a:pt x="2809053" y="-42118"/>
                    <a:pt x="3117031" y="32258"/>
                    <a:pt x="3461273" y="0"/>
                  </a:cubicBezTo>
                  <a:cubicBezTo>
                    <a:pt x="3805515" y="-32258"/>
                    <a:pt x="3799531" y="23603"/>
                    <a:pt x="3952360" y="0"/>
                  </a:cubicBezTo>
                  <a:cubicBezTo>
                    <a:pt x="4105189" y="-23603"/>
                    <a:pt x="4363583" y="11578"/>
                    <a:pt x="4544030" y="0"/>
                  </a:cubicBezTo>
                  <a:cubicBezTo>
                    <a:pt x="4724477" y="-11578"/>
                    <a:pt x="4698550" y="29103"/>
                    <a:pt x="4833949" y="0"/>
                  </a:cubicBezTo>
                  <a:cubicBezTo>
                    <a:pt x="4969348" y="-29103"/>
                    <a:pt x="5342819" y="12512"/>
                    <a:pt x="5626787" y="0"/>
                  </a:cubicBezTo>
                  <a:cubicBezTo>
                    <a:pt x="5910755" y="-12512"/>
                    <a:pt x="5907778" y="43614"/>
                    <a:pt x="6017290" y="0"/>
                  </a:cubicBezTo>
                  <a:cubicBezTo>
                    <a:pt x="6126802" y="-43614"/>
                    <a:pt x="6307146" y="26444"/>
                    <a:pt x="6407792" y="0"/>
                  </a:cubicBezTo>
                  <a:cubicBezTo>
                    <a:pt x="6508438" y="-26444"/>
                    <a:pt x="6568755" y="19620"/>
                    <a:pt x="6697711" y="0"/>
                  </a:cubicBezTo>
                  <a:cubicBezTo>
                    <a:pt x="6826667" y="-19620"/>
                    <a:pt x="7296881" y="3718"/>
                    <a:pt x="7490550" y="0"/>
                  </a:cubicBezTo>
                  <a:cubicBezTo>
                    <a:pt x="7684219" y="-3718"/>
                    <a:pt x="7925231" y="102"/>
                    <a:pt x="8182804" y="0"/>
                  </a:cubicBezTo>
                  <a:cubicBezTo>
                    <a:pt x="8440377" y="-102"/>
                    <a:pt x="8528440" y="37959"/>
                    <a:pt x="8774475" y="0"/>
                  </a:cubicBezTo>
                  <a:cubicBezTo>
                    <a:pt x="9020510" y="-37959"/>
                    <a:pt x="9252906" y="71678"/>
                    <a:pt x="9466729" y="0"/>
                  </a:cubicBezTo>
                  <a:cubicBezTo>
                    <a:pt x="9680552" y="-71678"/>
                    <a:pt x="9877658" y="47789"/>
                    <a:pt x="10058400" y="0"/>
                  </a:cubicBezTo>
                  <a:cubicBezTo>
                    <a:pt x="10074247" y="189068"/>
                    <a:pt x="10042853" y="386086"/>
                    <a:pt x="10058400" y="632051"/>
                  </a:cubicBezTo>
                  <a:cubicBezTo>
                    <a:pt x="10073947" y="878016"/>
                    <a:pt x="9989158" y="1018883"/>
                    <a:pt x="10058400" y="1264103"/>
                  </a:cubicBezTo>
                  <a:cubicBezTo>
                    <a:pt x="10127642" y="1509323"/>
                    <a:pt x="10021555" y="1678686"/>
                    <a:pt x="10058400" y="1838695"/>
                  </a:cubicBezTo>
                  <a:cubicBezTo>
                    <a:pt x="10095245" y="1998704"/>
                    <a:pt x="9985636" y="2254252"/>
                    <a:pt x="10058400" y="2528206"/>
                  </a:cubicBezTo>
                  <a:cubicBezTo>
                    <a:pt x="10131164" y="2802160"/>
                    <a:pt x="10014327" y="2894212"/>
                    <a:pt x="10058400" y="3045339"/>
                  </a:cubicBezTo>
                  <a:cubicBezTo>
                    <a:pt x="10102473" y="3196466"/>
                    <a:pt x="10021063" y="3297572"/>
                    <a:pt x="10058400" y="3447553"/>
                  </a:cubicBezTo>
                  <a:cubicBezTo>
                    <a:pt x="10095737" y="3597534"/>
                    <a:pt x="10013578" y="3879685"/>
                    <a:pt x="10058400" y="4022145"/>
                  </a:cubicBezTo>
                  <a:cubicBezTo>
                    <a:pt x="10103222" y="4164605"/>
                    <a:pt x="10023869" y="4283666"/>
                    <a:pt x="10058400" y="4539278"/>
                  </a:cubicBezTo>
                  <a:cubicBezTo>
                    <a:pt x="10092931" y="4794890"/>
                    <a:pt x="10046261" y="4795677"/>
                    <a:pt x="10058400" y="4998952"/>
                  </a:cubicBezTo>
                  <a:cubicBezTo>
                    <a:pt x="10070539" y="5202227"/>
                    <a:pt x="10022231" y="5390461"/>
                    <a:pt x="10058400" y="5745922"/>
                  </a:cubicBezTo>
                  <a:cubicBezTo>
                    <a:pt x="9978222" y="5782287"/>
                    <a:pt x="9830303" y="5725416"/>
                    <a:pt x="9667897" y="5745922"/>
                  </a:cubicBezTo>
                  <a:cubicBezTo>
                    <a:pt x="9505491" y="5766428"/>
                    <a:pt x="9312988" y="5707024"/>
                    <a:pt x="9176811" y="5745922"/>
                  </a:cubicBezTo>
                  <a:cubicBezTo>
                    <a:pt x="9040634" y="5784820"/>
                    <a:pt x="8758149" y="5675308"/>
                    <a:pt x="8585140" y="5745922"/>
                  </a:cubicBezTo>
                  <a:cubicBezTo>
                    <a:pt x="8412131" y="5816536"/>
                    <a:pt x="8246440" y="5720273"/>
                    <a:pt x="7993470" y="5745922"/>
                  </a:cubicBezTo>
                  <a:cubicBezTo>
                    <a:pt x="7740500" y="5771571"/>
                    <a:pt x="7491602" y="5663887"/>
                    <a:pt x="7200631" y="5745922"/>
                  </a:cubicBezTo>
                  <a:cubicBezTo>
                    <a:pt x="6909660" y="5827957"/>
                    <a:pt x="6997198" y="5731183"/>
                    <a:pt x="6910712" y="5745922"/>
                  </a:cubicBezTo>
                  <a:cubicBezTo>
                    <a:pt x="6824226" y="5760661"/>
                    <a:pt x="6442779" y="5666263"/>
                    <a:pt x="6218458" y="5745922"/>
                  </a:cubicBezTo>
                  <a:cubicBezTo>
                    <a:pt x="5994137" y="5825581"/>
                    <a:pt x="6056192" y="5726262"/>
                    <a:pt x="5928539" y="5745922"/>
                  </a:cubicBezTo>
                  <a:cubicBezTo>
                    <a:pt x="5800886" y="5765582"/>
                    <a:pt x="5471022" y="5685220"/>
                    <a:pt x="5236285" y="5745922"/>
                  </a:cubicBezTo>
                  <a:cubicBezTo>
                    <a:pt x="5001548" y="5806624"/>
                    <a:pt x="4664106" y="5668447"/>
                    <a:pt x="4443446" y="5745922"/>
                  </a:cubicBezTo>
                  <a:cubicBezTo>
                    <a:pt x="4222786" y="5823397"/>
                    <a:pt x="3851797" y="5738507"/>
                    <a:pt x="3650608" y="5745922"/>
                  </a:cubicBezTo>
                  <a:cubicBezTo>
                    <a:pt x="3449419" y="5753337"/>
                    <a:pt x="3450049" y="5742169"/>
                    <a:pt x="3360689" y="5745922"/>
                  </a:cubicBezTo>
                  <a:cubicBezTo>
                    <a:pt x="3271329" y="5749675"/>
                    <a:pt x="2874837" y="5671271"/>
                    <a:pt x="2567850" y="5745922"/>
                  </a:cubicBezTo>
                  <a:cubicBezTo>
                    <a:pt x="2260863" y="5820573"/>
                    <a:pt x="2057316" y="5740332"/>
                    <a:pt x="1775012" y="5745922"/>
                  </a:cubicBezTo>
                  <a:cubicBezTo>
                    <a:pt x="1492708" y="5751512"/>
                    <a:pt x="1509288" y="5726395"/>
                    <a:pt x="1283925" y="5745922"/>
                  </a:cubicBezTo>
                  <a:cubicBezTo>
                    <a:pt x="1058562" y="5765449"/>
                    <a:pt x="846124" y="5687777"/>
                    <a:pt x="692255" y="5745922"/>
                  </a:cubicBezTo>
                  <a:cubicBezTo>
                    <a:pt x="538386" y="5804067"/>
                    <a:pt x="318335" y="5723308"/>
                    <a:pt x="0" y="5745922"/>
                  </a:cubicBezTo>
                  <a:cubicBezTo>
                    <a:pt x="-45748" y="5573595"/>
                    <a:pt x="34750" y="5434569"/>
                    <a:pt x="0" y="5228789"/>
                  </a:cubicBezTo>
                  <a:cubicBezTo>
                    <a:pt x="-34750" y="5023009"/>
                    <a:pt x="74993" y="4857293"/>
                    <a:pt x="0" y="4596738"/>
                  </a:cubicBezTo>
                  <a:cubicBezTo>
                    <a:pt x="-74993" y="4336183"/>
                    <a:pt x="951" y="4290556"/>
                    <a:pt x="0" y="4194523"/>
                  </a:cubicBezTo>
                  <a:cubicBezTo>
                    <a:pt x="-951" y="4098490"/>
                    <a:pt x="11917" y="3682247"/>
                    <a:pt x="0" y="3505012"/>
                  </a:cubicBezTo>
                  <a:cubicBezTo>
                    <a:pt x="-11917" y="3327777"/>
                    <a:pt x="53588" y="3245586"/>
                    <a:pt x="0" y="3045339"/>
                  </a:cubicBezTo>
                  <a:cubicBezTo>
                    <a:pt x="-53588" y="2845092"/>
                    <a:pt x="28475" y="2799184"/>
                    <a:pt x="0" y="2643124"/>
                  </a:cubicBezTo>
                  <a:cubicBezTo>
                    <a:pt x="-28475" y="2487064"/>
                    <a:pt x="30176" y="2323100"/>
                    <a:pt x="0" y="2240910"/>
                  </a:cubicBezTo>
                  <a:cubicBezTo>
                    <a:pt x="-30176" y="2158720"/>
                    <a:pt x="31760" y="1970002"/>
                    <a:pt x="0" y="1838695"/>
                  </a:cubicBezTo>
                  <a:cubicBezTo>
                    <a:pt x="-31760" y="1707389"/>
                    <a:pt x="13133" y="1555124"/>
                    <a:pt x="0" y="1379021"/>
                  </a:cubicBezTo>
                  <a:cubicBezTo>
                    <a:pt x="-13133" y="1202918"/>
                    <a:pt x="9466" y="1137559"/>
                    <a:pt x="0" y="976807"/>
                  </a:cubicBezTo>
                  <a:cubicBezTo>
                    <a:pt x="-9466" y="816055"/>
                    <a:pt x="22833" y="432411"/>
                    <a:pt x="0" y="0"/>
                  </a:cubicBezTo>
                  <a:close/>
                </a:path>
                <a:path w="10058400" h="5745922" stroke="0" extrusionOk="0">
                  <a:moveTo>
                    <a:pt x="0" y="0"/>
                  </a:moveTo>
                  <a:cubicBezTo>
                    <a:pt x="260629" y="-32110"/>
                    <a:pt x="552414" y="77055"/>
                    <a:pt x="792839" y="0"/>
                  </a:cubicBezTo>
                  <a:cubicBezTo>
                    <a:pt x="1033264" y="-77055"/>
                    <a:pt x="1044947" y="15537"/>
                    <a:pt x="1183341" y="0"/>
                  </a:cubicBezTo>
                  <a:cubicBezTo>
                    <a:pt x="1321735" y="-15537"/>
                    <a:pt x="1639249" y="70479"/>
                    <a:pt x="1976180" y="0"/>
                  </a:cubicBezTo>
                  <a:cubicBezTo>
                    <a:pt x="2313111" y="-70479"/>
                    <a:pt x="2185477" y="8444"/>
                    <a:pt x="2266098" y="0"/>
                  </a:cubicBezTo>
                  <a:cubicBezTo>
                    <a:pt x="2346719" y="-8444"/>
                    <a:pt x="2461912" y="2888"/>
                    <a:pt x="2656601" y="0"/>
                  </a:cubicBezTo>
                  <a:cubicBezTo>
                    <a:pt x="2851290" y="-2888"/>
                    <a:pt x="2882052" y="21622"/>
                    <a:pt x="2946520" y="0"/>
                  </a:cubicBezTo>
                  <a:cubicBezTo>
                    <a:pt x="3010988" y="-21622"/>
                    <a:pt x="3131375" y="4098"/>
                    <a:pt x="3236438" y="0"/>
                  </a:cubicBezTo>
                  <a:cubicBezTo>
                    <a:pt x="3341501" y="-4098"/>
                    <a:pt x="3808100" y="89093"/>
                    <a:pt x="4029277" y="0"/>
                  </a:cubicBezTo>
                  <a:cubicBezTo>
                    <a:pt x="4250454" y="-89093"/>
                    <a:pt x="4292099" y="24336"/>
                    <a:pt x="4520363" y="0"/>
                  </a:cubicBezTo>
                  <a:cubicBezTo>
                    <a:pt x="4748627" y="-24336"/>
                    <a:pt x="4748791" y="17842"/>
                    <a:pt x="4810282" y="0"/>
                  </a:cubicBezTo>
                  <a:cubicBezTo>
                    <a:pt x="4871773" y="-17842"/>
                    <a:pt x="5226313" y="45072"/>
                    <a:pt x="5603120" y="0"/>
                  </a:cubicBezTo>
                  <a:cubicBezTo>
                    <a:pt x="5979927" y="-45072"/>
                    <a:pt x="5869034" y="22981"/>
                    <a:pt x="6094207" y="0"/>
                  </a:cubicBezTo>
                  <a:cubicBezTo>
                    <a:pt x="6319380" y="-22981"/>
                    <a:pt x="6681697" y="13842"/>
                    <a:pt x="6887046" y="0"/>
                  </a:cubicBezTo>
                  <a:cubicBezTo>
                    <a:pt x="7092395" y="-13842"/>
                    <a:pt x="7426782" y="80165"/>
                    <a:pt x="7579300" y="0"/>
                  </a:cubicBezTo>
                  <a:cubicBezTo>
                    <a:pt x="7731818" y="-80165"/>
                    <a:pt x="8196947" y="26190"/>
                    <a:pt x="8372139" y="0"/>
                  </a:cubicBezTo>
                  <a:cubicBezTo>
                    <a:pt x="8547331" y="-26190"/>
                    <a:pt x="8918507" y="18670"/>
                    <a:pt x="9064393" y="0"/>
                  </a:cubicBezTo>
                  <a:cubicBezTo>
                    <a:pt x="9210279" y="-18670"/>
                    <a:pt x="9694630" y="71505"/>
                    <a:pt x="10058400" y="0"/>
                  </a:cubicBezTo>
                  <a:cubicBezTo>
                    <a:pt x="10072987" y="240170"/>
                    <a:pt x="10014638" y="409620"/>
                    <a:pt x="10058400" y="517133"/>
                  </a:cubicBezTo>
                  <a:cubicBezTo>
                    <a:pt x="10102162" y="624646"/>
                    <a:pt x="10050518" y="930563"/>
                    <a:pt x="10058400" y="1206644"/>
                  </a:cubicBezTo>
                  <a:cubicBezTo>
                    <a:pt x="10066282" y="1482725"/>
                    <a:pt x="10015979" y="1500129"/>
                    <a:pt x="10058400" y="1666317"/>
                  </a:cubicBezTo>
                  <a:cubicBezTo>
                    <a:pt x="10100821" y="1832505"/>
                    <a:pt x="9991173" y="2085749"/>
                    <a:pt x="10058400" y="2298369"/>
                  </a:cubicBezTo>
                  <a:cubicBezTo>
                    <a:pt x="10125627" y="2510989"/>
                    <a:pt x="10032525" y="2629420"/>
                    <a:pt x="10058400" y="2758043"/>
                  </a:cubicBezTo>
                  <a:cubicBezTo>
                    <a:pt x="10084275" y="2886666"/>
                    <a:pt x="10050436" y="3206936"/>
                    <a:pt x="10058400" y="3332635"/>
                  </a:cubicBezTo>
                  <a:cubicBezTo>
                    <a:pt x="10066364" y="3458334"/>
                    <a:pt x="10050208" y="3632598"/>
                    <a:pt x="10058400" y="3734849"/>
                  </a:cubicBezTo>
                  <a:cubicBezTo>
                    <a:pt x="10066592" y="3837100"/>
                    <a:pt x="9996054" y="4095267"/>
                    <a:pt x="10058400" y="4424360"/>
                  </a:cubicBezTo>
                  <a:cubicBezTo>
                    <a:pt x="10120746" y="4753453"/>
                    <a:pt x="10002666" y="4690148"/>
                    <a:pt x="10058400" y="4941493"/>
                  </a:cubicBezTo>
                  <a:cubicBezTo>
                    <a:pt x="10114134" y="5192838"/>
                    <a:pt x="10013242" y="5453412"/>
                    <a:pt x="10058400" y="5745922"/>
                  </a:cubicBezTo>
                  <a:cubicBezTo>
                    <a:pt x="9923944" y="5762149"/>
                    <a:pt x="9801657" y="5731216"/>
                    <a:pt x="9667897" y="5745922"/>
                  </a:cubicBezTo>
                  <a:cubicBezTo>
                    <a:pt x="9534137" y="5760628"/>
                    <a:pt x="9402463" y="5740443"/>
                    <a:pt x="9277395" y="5745922"/>
                  </a:cubicBezTo>
                  <a:cubicBezTo>
                    <a:pt x="9152327" y="5751401"/>
                    <a:pt x="8815422" y="5705453"/>
                    <a:pt x="8585140" y="5745922"/>
                  </a:cubicBezTo>
                  <a:cubicBezTo>
                    <a:pt x="8354858" y="5786391"/>
                    <a:pt x="8364590" y="5736057"/>
                    <a:pt x="8295222" y="5745922"/>
                  </a:cubicBezTo>
                  <a:cubicBezTo>
                    <a:pt x="8225854" y="5755787"/>
                    <a:pt x="8030699" y="5743635"/>
                    <a:pt x="7904719" y="5745922"/>
                  </a:cubicBezTo>
                  <a:cubicBezTo>
                    <a:pt x="7778739" y="5748209"/>
                    <a:pt x="7688968" y="5726291"/>
                    <a:pt x="7514216" y="5745922"/>
                  </a:cubicBezTo>
                  <a:cubicBezTo>
                    <a:pt x="7339464" y="5765553"/>
                    <a:pt x="7325193" y="5718136"/>
                    <a:pt x="7224298" y="5745922"/>
                  </a:cubicBezTo>
                  <a:cubicBezTo>
                    <a:pt x="7123403" y="5773708"/>
                    <a:pt x="6978599" y="5712438"/>
                    <a:pt x="6833795" y="5745922"/>
                  </a:cubicBezTo>
                  <a:cubicBezTo>
                    <a:pt x="6688991" y="5779406"/>
                    <a:pt x="6498610" y="5743585"/>
                    <a:pt x="6242125" y="5745922"/>
                  </a:cubicBezTo>
                  <a:cubicBezTo>
                    <a:pt x="5985640" y="5748259"/>
                    <a:pt x="5717620" y="5679422"/>
                    <a:pt x="5449286" y="5745922"/>
                  </a:cubicBezTo>
                  <a:cubicBezTo>
                    <a:pt x="5180952" y="5812422"/>
                    <a:pt x="4855078" y="5691490"/>
                    <a:pt x="4656448" y="5745922"/>
                  </a:cubicBezTo>
                  <a:cubicBezTo>
                    <a:pt x="4457818" y="5800354"/>
                    <a:pt x="4307864" y="5733165"/>
                    <a:pt x="4165361" y="5745922"/>
                  </a:cubicBezTo>
                  <a:cubicBezTo>
                    <a:pt x="4022858" y="5758679"/>
                    <a:pt x="3805814" y="5685823"/>
                    <a:pt x="3573690" y="5745922"/>
                  </a:cubicBezTo>
                  <a:cubicBezTo>
                    <a:pt x="3341566" y="5806021"/>
                    <a:pt x="2976258" y="5662329"/>
                    <a:pt x="2780852" y="5745922"/>
                  </a:cubicBezTo>
                  <a:cubicBezTo>
                    <a:pt x="2585446" y="5829515"/>
                    <a:pt x="2367136" y="5737127"/>
                    <a:pt x="1988013" y="5745922"/>
                  </a:cubicBezTo>
                  <a:cubicBezTo>
                    <a:pt x="1608890" y="5754717"/>
                    <a:pt x="1420001" y="5744568"/>
                    <a:pt x="1195175" y="5745922"/>
                  </a:cubicBezTo>
                  <a:cubicBezTo>
                    <a:pt x="970349" y="5747276"/>
                    <a:pt x="522893" y="5710483"/>
                    <a:pt x="0" y="5745922"/>
                  </a:cubicBezTo>
                  <a:cubicBezTo>
                    <a:pt x="-21468" y="5652201"/>
                    <a:pt x="36004" y="5483034"/>
                    <a:pt x="0" y="5343707"/>
                  </a:cubicBezTo>
                  <a:cubicBezTo>
                    <a:pt x="-36004" y="5204381"/>
                    <a:pt x="67030" y="4953818"/>
                    <a:pt x="0" y="4654197"/>
                  </a:cubicBezTo>
                  <a:cubicBezTo>
                    <a:pt x="-67030" y="4354576"/>
                    <a:pt x="19802" y="4163850"/>
                    <a:pt x="0" y="3964686"/>
                  </a:cubicBezTo>
                  <a:cubicBezTo>
                    <a:pt x="-19802" y="3765522"/>
                    <a:pt x="23661" y="3510126"/>
                    <a:pt x="0" y="3390094"/>
                  </a:cubicBezTo>
                  <a:cubicBezTo>
                    <a:pt x="-23661" y="3270062"/>
                    <a:pt x="51100" y="2924152"/>
                    <a:pt x="0" y="2700583"/>
                  </a:cubicBezTo>
                  <a:cubicBezTo>
                    <a:pt x="-51100" y="2477014"/>
                    <a:pt x="30653" y="2378745"/>
                    <a:pt x="0" y="2240910"/>
                  </a:cubicBezTo>
                  <a:cubicBezTo>
                    <a:pt x="-30653" y="2103075"/>
                    <a:pt x="29822" y="1944411"/>
                    <a:pt x="0" y="1666317"/>
                  </a:cubicBezTo>
                  <a:cubicBezTo>
                    <a:pt x="-29822" y="1388223"/>
                    <a:pt x="29408" y="1374623"/>
                    <a:pt x="0" y="1206644"/>
                  </a:cubicBezTo>
                  <a:cubicBezTo>
                    <a:pt x="-29408" y="1038665"/>
                    <a:pt x="18753" y="874416"/>
                    <a:pt x="0" y="632051"/>
                  </a:cubicBezTo>
                  <a:cubicBezTo>
                    <a:pt x="-18753" y="389686"/>
                    <a:pt x="13827" y="315858"/>
                    <a:pt x="0" y="0"/>
                  </a:cubicBezTo>
                  <a:close/>
                </a:path>
              </a:pathLst>
            </a:custGeom>
            <a:solidFill>
              <a:srgbClr val="FE8E93"/>
            </a:solidFill>
            <a:ln>
              <a:solidFill>
                <a:schemeClr val="tx1"/>
              </a:solidFill>
              <a:extLst>
                <a:ext uri="{C807C97D-BFC1-408E-A445-0C87EB9F89A2}">
                  <ask:lineSketchStyleProps xmlns="" xmlns:ask="http://schemas.microsoft.com/office/drawing/2018/sketchyshapes" sd="2141554641">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矩形 8"/>
            <p:cNvSpPr/>
            <p:nvPr/>
          </p:nvSpPr>
          <p:spPr>
            <a:xfrm>
              <a:off x="1227083" y="675833"/>
              <a:ext cx="10058400" cy="5745922"/>
            </a:xfrm>
            <a:custGeom>
              <a:avLst/>
              <a:gdLst>
                <a:gd name="connsiteX0" fmla="*/ 0 w 10058400"/>
                <a:gd name="connsiteY0" fmla="*/ 0 h 5745922"/>
                <a:gd name="connsiteX1" fmla="*/ 491087 w 10058400"/>
                <a:gd name="connsiteY1" fmla="*/ 0 h 5745922"/>
                <a:gd name="connsiteX2" fmla="*/ 881589 w 10058400"/>
                <a:gd name="connsiteY2" fmla="*/ 0 h 5745922"/>
                <a:gd name="connsiteX3" fmla="*/ 1372676 w 10058400"/>
                <a:gd name="connsiteY3" fmla="*/ 0 h 5745922"/>
                <a:gd name="connsiteX4" fmla="*/ 1863762 w 10058400"/>
                <a:gd name="connsiteY4" fmla="*/ 0 h 5745922"/>
                <a:gd name="connsiteX5" fmla="*/ 2656601 w 10058400"/>
                <a:gd name="connsiteY5" fmla="*/ 0 h 5745922"/>
                <a:gd name="connsiteX6" fmla="*/ 3248272 w 10058400"/>
                <a:gd name="connsiteY6" fmla="*/ 0 h 5745922"/>
                <a:gd name="connsiteX7" fmla="*/ 4041110 w 10058400"/>
                <a:gd name="connsiteY7" fmla="*/ 0 h 5745922"/>
                <a:gd name="connsiteX8" fmla="*/ 4632781 w 10058400"/>
                <a:gd name="connsiteY8" fmla="*/ 0 h 5745922"/>
                <a:gd name="connsiteX9" fmla="*/ 5325035 w 10058400"/>
                <a:gd name="connsiteY9" fmla="*/ 0 h 5745922"/>
                <a:gd name="connsiteX10" fmla="*/ 5916706 w 10058400"/>
                <a:gd name="connsiteY10" fmla="*/ 0 h 5745922"/>
                <a:gd name="connsiteX11" fmla="*/ 6508376 w 10058400"/>
                <a:gd name="connsiteY11" fmla="*/ 0 h 5745922"/>
                <a:gd name="connsiteX12" fmla="*/ 6898879 w 10058400"/>
                <a:gd name="connsiteY12" fmla="*/ 0 h 5745922"/>
                <a:gd name="connsiteX13" fmla="*/ 7591134 w 10058400"/>
                <a:gd name="connsiteY13" fmla="*/ 0 h 5745922"/>
                <a:gd name="connsiteX14" fmla="*/ 8182804 w 10058400"/>
                <a:gd name="connsiteY14" fmla="*/ 0 h 5745922"/>
                <a:gd name="connsiteX15" fmla="*/ 8573307 w 10058400"/>
                <a:gd name="connsiteY15" fmla="*/ 0 h 5745922"/>
                <a:gd name="connsiteX16" fmla="*/ 8863225 w 10058400"/>
                <a:gd name="connsiteY16" fmla="*/ 0 h 5745922"/>
                <a:gd name="connsiteX17" fmla="*/ 10058400 w 10058400"/>
                <a:gd name="connsiteY17" fmla="*/ 0 h 5745922"/>
                <a:gd name="connsiteX18" fmla="*/ 10058400 w 10058400"/>
                <a:gd name="connsiteY18" fmla="*/ 459674 h 5745922"/>
                <a:gd name="connsiteX19" fmla="*/ 10058400 w 10058400"/>
                <a:gd name="connsiteY19" fmla="*/ 1149184 h 5745922"/>
                <a:gd name="connsiteX20" fmla="*/ 10058400 w 10058400"/>
                <a:gd name="connsiteY20" fmla="*/ 1723777 h 5745922"/>
                <a:gd name="connsiteX21" fmla="*/ 10058400 w 10058400"/>
                <a:gd name="connsiteY21" fmla="*/ 2413287 h 5745922"/>
                <a:gd name="connsiteX22" fmla="*/ 10058400 w 10058400"/>
                <a:gd name="connsiteY22" fmla="*/ 3102798 h 5745922"/>
                <a:gd name="connsiteX23" fmla="*/ 10058400 w 10058400"/>
                <a:gd name="connsiteY23" fmla="*/ 3792309 h 5745922"/>
                <a:gd name="connsiteX24" fmla="*/ 10058400 w 10058400"/>
                <a:gd name="connsiteY24" fmla="*/ 4194523 h 5745922"/>
                <a:gd name="connsiteX25" fmla="*/ 10058400 w 10058400"/>
                <a:gd name="connsiteY25" fmla="*/ 4884034 h 5745922"/>
                <a:gd name="connsiteX26" fmla="*/ 10058400 w 10058400"/>
                <a:gd name="connsiteY26" fmla="*/ 5745922 h 5745922"/>
                <a:gd name="connsiteX27" fmla="*/ 9567313 w 10058400"/>
                <a:gd name="connsiteY27" fmla="*/ 5745922 h 5745922"/>
                <a:gd name="connsiteX28" fmla="*/ 9176811 w 10058400"/>
                <a:gd name="connsiteY28" fmla="*/ 5745922 h 5745922"/>
                <a:gd name="connsiteX29" fmla="*/ 8585140 w 10058400"/>
                <a:gd name="connsiteY29" fmla="*/ 5745922 h 5745922"/>
                <a:gd name="connsiteX30" fmla="*/ 7792302 w 10058400"/>
                <a:gd name="connsiteY30" fmla="*/ 5745922 h 5745922"/>
                <a:gd name="connsiteX31" fmla="*/ 7401799 w 10058400"/>
                <a:gd name="connsiteY31" fmla="*/ 5745922 h 5745922"/>
                <a:gd name="connsiteX32" fmla="*/ 6810128 w 10058400"/>
                <a:gd name="connsiteY32" fmla="*/ 5745922 h 5745922"/>
                <a:gd name="connsiteX33" fmla="*/ 6520210 w 10058400"/>
                <a:gd name="connsiteY33" fmla="*/ 5745922 h 5745922"/>
                <a:gd name="connsiteX34" fmla="*/ 6129707 w 10058400"/>
                <a:gd name="connsiteY34" fmla="*/ 5745922 h 5745922"/>
                <a:gd name="connsiteX35" fmla="*/ 5839789 w 10058400"/>
                <a:gd name="connsiteY35" fmla="*/ 5745922 h 5745922"/>
                <a:gd name="connsiteX36" fmla="*/ 5549870 w 10058400"/>
                <a:gd name="connsiteY36" fmla="*/ 5745922 h 5745922"/>
                <a:gd name="connsiteX37" fmla="*/ 5159368 w 10058400"/>
                <a:gd name="connsiteY37" fmla="*/ 5745922 h 5745922"/>
                <a:gd name="connsiteX38" fmla="*/ 4467113 w 10058400"/>
                <a:gd name="connsiteY38" fmla="*/ 5745922 h 5745922"/>
                <a:gd name="connsiteX39" fmla="*/ 4177194 w 10058400"/>
                <a:gd name="connsiteY39" fmla="*/ 5745922 h 5745922"/>
                <a:gd name="connsiteX40" fmla="*/ 3686108 w 10058400"/>
                <a:gd name="connsiteY40" fmla="*/ 5745922 h 5745922"/>
                <a:gd name="connsiteX41" fmla="*/ 3396189 w 10058400"/>
                <a:gd name="connsiteY41" fmla="*/ 5745922 h 5745922"/>
                <a:gd name="connsiteX42" fmla="*/ 3005687 w 10058400"/>
                <a:gd name="connsiteY42" fmla="*/ 5745922 h 5745922"/>
                <a:gd name="connsiteX43" fmla="*/ 2514600 w 10058400"/>
                <a:gd name="connsiteY43" fmla="*/ 5745922 h 5745922"/>
                <a:gd name="connsiteX44" fmla="*/ 1922929 w 10058400"/>
                <a:gd name="connsiteY44" fmla="*/ 5745922 h 5745922"/>
                <a:gd name="connsiteX45" fmla="*/ 1230675 w 10058400"/>
                <a:gd name="connsiteY45" fmla="*/ 5745922 h 5745922"/>
                <a:gd name="connsiteX46" fmla="*/ 840172 w 10058400"/>
                <a:gd name="connsiteY46" fmla="*/ 5745922 h 5745922"/>
                <a:gd name="connsiteX47" fmla="*/ 0 w 10058400"/>
                <a:gd name="connsiteY47" fmla="*/ 5745922 h 5745922"/>
                <a:gd name="connsiteX48" fmla="*/ 0 w 10058400"/>
                <a:gd name="connsiteY48" fmla="*/ 5056411 h 5745922"/>
                <a:gd name="connsiteX49" fmla="*/ 0 w 10058400"/>
                <a:gd name="connsiteY49" fmla="*/ 4596738 h 5745922"/>
                <a:gd name="connsiteX50" fmla="*/ 0 w 10058400"/>
                <a:gd name="connsiteY50" fmla="*/ 4022145 h 5745922"/>
                <a:gd name="connsiteX51" fmla="*/ 0 w 10058400"/>
                <a:gd name="connsiteY51" fmla="*/ 3619931 h 5745922"/>
                <a:gd name="connsiteX52" fmla="*/ 0 w 10058400"/>
                <a:gd name="connsiteY52" fmla="*/ 3217716 h 5745922"/>
                <a:gd name="connsiteX53" fmla="*/ 0 w 10058400"/>
                <a:gd name="connsiteY53" fmla="*/ 2643124 h 5745922"/>
                <a:gd name="connsiteX54" fmla="*/ 0 w 10058400"/>
                <a:gd name="connsiteY54" fmla="*/ 2183450 h 5745922"/>
                <a:gd name="connsiteX55" fmla="*/ 0 w 10058400"/>
                <a:gd name="connsiteY55" fmla="*/ 1608858 h 5745922"/>
                <a:gd name="connsiteX56" fmla="*/ 0 w 10058400"/>
                <a:gd name="connsiteY56" fmla="*/ 1149184 h 5745922"/>
                <a:gd name="connsiteX57" fmla="*/ 0 w 10058400"/>
                <a:gd name="connsiteY57" fmla="*/ 746970 h 5745922"/>
                <a:gd name="connsiteX58" fmla="*/ 0 w 10058400"/>
                <a:gd name="connsiteY58" fmla="*/ 0 h 5745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0058400" h="5745922" fill="none" extrusionOk="0">
                  <a:moveTo>
                    <a:pt x="0" y="0"/>
                  </a:moveTo>
                  <a:cubicBezTo>
                    <a:pt x="236477" y="-12640"/>
                    <a:pt x="252982" y="48909"/>
                    <a:pt x="491087" y="0"/>
                  </a:cubicBezTo>
                  <a:cubicBezTo>
                    <a:pt x="729192" y="-48909"/>
                    <a:pt x="755401" y="37642"/>
                    <a:pt x="881589" y="0"/>
                  </a:cubicBezTo>
                  <a:cubicBezTo>
                    <a:pt x="1007777" y="-37642"/>
                    <a:pt x="1260844" y="42658"/>
                    <a:pt x="1372676" y="0"/>
                  </a:cubicBezTo>
                  <a:cubicBezTo>
                    <a:pt x="1484508" y="-42658"/>
                    <a:pt x="1663736" y="29372"/>
                    <a:pt x="1863762" y="0"/>
                  </a:cubicBezTo>
                  <a:cubicBezTo>
                    <a:pt x="2063788" y="-29372"/>
                    <a:pt x="2365778" y="65444"/>
                    <a:pt x="2656601" y="0"/>
                  </a:cubicBezTo>
                  <a:cubicBezTo>
                    <a:pt x="2947424" y="-65444"/>
                    <a:pt x="3045428" y="56249"/>
                    <a:pt x="3248272" y="0"/>
                  </a:cubicBezTo>
                  <a:cubicBezTo>
                    <a:pt x="3451116" y="-56249"/>
                    <a:pt x="3838436" y="20288"/>
                    <a:pt x="4041110" y="0"/>
                  </a:cubicBezTo>
                  <a:cubicBezTo>
                    <a:pt x="4243784" y="-20288"/>
                    <a:pt x="4378722" y="43093"/>
                    <a:pt x="4632781" y="0"/>
                  </a:cubicBezTo>
                  <a:cubicBezTo>
                    <a:pt x="4886840" y="-43093"/>
                    <a:pt x="4997472" y="1256"/>
                    <a:pt x="5325035" y="0"/>
                  </a:cubicBezTo>
                  <a:cubicBezTo>
                    <a:pt x="5652598" y="-1256"/>
                    <a:pt x="5788716" y="67892"/>
                    <a:pt x="5916706" y="0"/>
                  </a:cubicBezTo>
                  <a:cubicBezTo>
                    <a:pt x="6044696" y="-67892"/>
                    <a:pt x="6232496" y="40278"/>
                    <a:pt x="6508376" y="0"/>
                  </a:cubicBezTo>
                  <a:cubicBezTo>
                    <a:pt x="6784256" y="-40278"/>
                    <a:pt x="6790323" y="13534"/>
                    <a:pt x="6898879" y="0"/>
                  </a:cubicBezTo>
                  <a:cubicBezTo>
                    <a:pt x="7007435" y="-13534"/>
                    <a:pt x="7451253" y="47768"/>
                    <a:pt x="7591134" y="0"/>
                  </a:cubicBezTo>
                  <a:cubicBezTo>
                    <a:pt x="7731015" y="-47768"/>
                    <a:pt x="7900021" y="17132"/>
                    <a:pt x="8182804" y="0"/>
                  </a:cubicBezTo>
                  <a:cubicBezTo>
                    <a:pt x="8465587" y="-17132"/>
                    <a:pt x="8437842" y="33111"/>
                    <a:pt x="8573307" y="0"/>
                  </a:cubicBezTo>
                  <a:cubicBezTo>
                    <a:pt x="8708772" y="-33111"/>
                    <a:pt x="8799296" y="12890"/>
                    <a:pt x="8863225" y="0"/>
                  </a:cubicBezTo>
                  <a:cubicBezTo>
                    <a:pt x="8927154" y="-12890"/>
                    <a:pt x="9725580" y="34089"/>
                    <a:pt x="10058400" y="0"/>
                  </a:cubicBezTo>
                  <a:cubicBezTo>
                    <a:pt x="10065493" y="153195"/>
                    <a:pt x="10056174" y="284200"/>
                    <a:pt x="10058400" y="459674"/>
                  </a:cubicBezTo>
                  <a:cubicBezTo>
                    <a:pt x="10060626" y="635148"/>
                    <a:pt x="9996267" y="858106"/>
                    <a:pt x="10058400" y="1149184"/>
                  </a:cubicBezTo>
                  <a:cubicBezTo>
                    <a:pt x="10120533" y="1440262"/>
                    <a:pt x="10020717" y="1480524"/>
                    <a:pt x="10058400" y="1723777"/>
                  </a:cubicBezTo>
                  <a:cubicBezTo>
                    <a:pt x="10096083" y="1967030"/>
                    <a:pt x="10029232" y="2238681"/>
                    <a:pt x="10058400" y="2413287"/>
                  </a:cubicBezTo>
                  <a:cubicBezTo>
                    <a:pt x="10087568" y="2587893"/>
                    <a:pt x="10039367" y="2935285"/>
                    <a:pt x="10058400" y="3102798"/>
                  </a:cubicBezTo>
                  <a:cubicBezTo>
                    <a:pt x="10077433" y="3270311"/>
                    <a:pt x="10034301" y="3555687"/>
                    <a:pt x="10058400" y="3792309"/>
                  </a:cubicBezTo>
                  <a:cubicBezTo>
                    <a:pt x="10082499" y="4028931"/>
                    <a:pt x="10029157" y="4080686"/>
                    <a:pt x="10058400" y="4194523"/>
                  </a:cubicBezTo>
                  <a:cubicBezTo>
                    <a:pt x="10087643" y="4308360"/>
                    <a:pt x="10051865" y="4634831"/>
                    <a:pt x="10058400" y="4884034"/>
                  </a:cubicBezTo>
                  <a:cubicBezTo>
                    <a:pt x="10064935" y="5133237"/>
                    <a:pt x="9968147" y="5441101"/>
                    <a:pt x="10058400" y="5745922"/>
                  </a:cubicBezTo>
                  <a:cubicBezTo>
                    <a:pt x="9837326" y="5754918"/>
                    <a:pt x="9704192" y="5692676"/>
                    <a:pt x="9567313" y="5745922"/>
                  </a:cubicBezTo>
                  <a:cubicBezTo>
                    <a:pt x="9430434" y="5799168"/>
                    <a:pt x="9323878" y="5740968"/>
                    <a:pt x="9176811" y="5745922"/>
                  </a:cubicBezTo>
                  <a:cubicBezTo>
                    <a:pt x="9029744" y="5750876"/>
                    <a:pt x="8802600" y="5678462"/>
                    <a:pt x="8585140" y="5745922"/>
                  </a:cubicBezTo>
                  <a:cubicBezTo>
                    <a:pt x="8367680" y="5813382"/>
                    <a:pt x="7968751" y="5704537"/>
                    <a:pt x="7792302" y="5745922"/>
                  </a:cubicBezTo>
                  <a:cubicBezTo>
                    <a:pt x="7615853" y="5787307"/>
                    <a:pt x="7505879" y="5728769"/>
                    <a:pt x="7401799" y="5745922"/>
                  </a:cubicBezTo>
                  <a:cubicBezTo>
                    <a:pt x="7297719" y="5763075"/>
                    <a:pt x="7042442" y="5738001"/>
                    <a:pt x="6810128" y="5745922"/>
                  </a:cubicBezTo>
                  <a:cubicBezTo>
                    <a:pt x="6577814" y="5753843"/>
                    <a:pt x="6600565" y="5711977"/>
                    <a:pt x="6520210" y="5745922"/>
                  </a:cubicBezTo>
                  <a:cubicBezTo>
                    <a:pt x="6439855" y="5779867"/>
                    <a:pt x="6270110" y="5733230"/>
                    <a:pt x="6129707" y="5745922"/>
                  </a:cubicBezTo>
                  <a:cubicBezTo>
                    <a:pt x="5989304" y="5758614"/>
                    <a:pt x="5964813" y="5728063"/>
                    <a:pt x="5839789" y="5745922"/>
                  </a:cubicBezTo>
                  <a:cubicBezTo>
                    <a:pt x="5714765" y="5763781"/>
                    <a:pt x="5688384" y="5739926"/>
                    <a:pt x="5549870" y="5745922"/>
                  </a:cubicBezTo>
                  <a:cubicBezTo>
                    <a:pt x="5411356" y="5751918"/>
                    <a:pt x="5277561" y="5739802"/>
                    <a:pt x="5159368" y="5745922"/>
                  </a:cubicBezTo>
                  <a:cubicBezTo>
                    <a:pt x="5041175" y="5752042"/>
                    <a:pt x="4754498" y="5690874"/>
                    <a:pt x="4467113" y="5745922"/>
                  </a:cubicBezTo>
                  <a:cubicBezTo>
                    <a:pt x="4179729" y="5800970"/>
                    <a:pt x="4318406" y="5727294"/>
                    <a:pt x="4177194" y="5745922"/>
                  </a:cubicBezTo>
                  <a:cubicBezTo>
                    <a:pt x="4035982" y="5764550"/>
                    <a:pt x="3802894" y="5745427"/>
                    <a:pt x="3686108" y="5745922"/>
                  </a:cubicBezTo>
                  <a:cubicBezTo>
                    <a:pt x="3569322" y="5746417"/>
                    <a:pt x="3540929" y="5718778"/>
                    <a:pt x="3396189" y="5745922"/>
                  </a:cubicBezTo>
                  <a:cubicBezTo>
                    <a:pt x="3251449" y="5773066"/>
                    <a:pt x="3125529" y="5705375"/>
                    <a:pt x="3005687" y="5745922"/>
                  </a:cubicBezTo>
                  <a:cubicBezTo>
                    <a:pt x="2885845" y="5786469"/>
                    <a:pt x="2715245" y="5728063"/>
                    <a:pt x="2514600" y="5745922"/>
                  </a:cubicBezTo>
                  <a:cubicBezTo>
                    <a:pt x="2313955" y="5763781"/>
                    <a:pt x="2128968" y="5698949"/>
                    <a:pt x="1922929" y="5745922"/>
                  </a:cubicBezTo>
                  <a:cubicBezTo>
                    <a:pt x="1716890" y="5792895"/>
                    <a:pt x="1385859" y="5664052"/>
                    <a:pt x="1230675" y="5745922"/>
                  </a:cubicBezTo>
                  <a:cubicBezTo>
                    <a:pt x="1075491" y="5827792"/>
                    <a:pt x="1024961" y="5701107"/>
                    <a:pt x="840172" y="5745922"/>
                  </a:cubicBezTo>
                  <a:cubicBezTo>
                    <a:pt x="655383" y="5790737"/>
                    <a:pt x="194267" y="5697954"/>
                    <a:pt x="0" y="5745922"/>
                  </a:cubicBezTo>
                  <a:cubicBezTo>
                    <a:pt x="-26915" y="5443806"/>
                    <a:pt x="50414" y="5383494"/>
                    <a:pt x="0" y="5056411"/>
                  </a:cubicBezTo>
                  <a:cubicBezTo>
                    <a:pt x="-50414" y="4729328"/>
                    <a:pt x="16478" y="4738217"/>
                    <a:pt x="0" y="4596738"/>
                  </a:cubicBezTo>
                  <a:cubicBezTo>
                    <a:pt x="-16478" y="4455259"/>
                    <a:pt x="27867" y="4306771"/>
                    <a:pt x="0" y="4022145"/>
                  </a:cubicBezTo>
                  <a:cubicBezTo>
                    <a:pt x="-27867" y="3737519"/>
                    <a:pt x="33199" y="3795132"/>
                    <a:pt x="0" y="3619931"/>
                  </a:cubicBezTo>
                  <a:cubicBezTo>
                    <a:pt x="-33199" y="3444730"/>
                    <a:pt x="11903" y="3412454"/>
                    <a:pt x="0" y="3217716"/>
                  </a:cubicBezTo>
                  <a:cubicBezTo>
                    <a:pt x="-11903" y="3022978"/>
                    <a:pt x="65036" y="2802447"/>
                    <a:pt x="0" y="2643124"/>
                  </a:cubicBezTo>
                  <a:cubicBezTo>
                    <a:pt x="-65036" y="2483801"/>
                    <a:pt x="46907" y="2338061"/>
                    <a:pt x="0" y="2183450"/>
                  </a:cubicBezTo>
                  <a:cubicBezTo>
                    <a:pt x="-46907" y="2028839"/>
                    <a:pt x="51706" y="1838392"/>
                    <a:pt x="0" y="1608858"/>
                  </a:cubicBezTo>
                  <a:cubicBezTo>
                    <a:pt x="-51706" y="1379324"/>
                    <a:pt x="487" y="1334420"/>
                    <a:pt x="0" y="1149184"/>
                  </a:cubicBezTo>
                  <a:cubicBezTo>
                    <a:pt x="-487" y="963948"/>
                    <a:pt x="4716" y="934320"/>
                    <a:pt x="0" y="746970"/>
                  </a:cubicBezTo>
                  <a:cubicBezTo>
                    <a:pt x="-4716" y="559620"/>
                    <a:pt x="14314" y="314360"/>
                    <a:pt x="0" y="0"/>
                  </a:cubicBezTo>
                  <a:close/>
                </a:path>
                <a:path w="10058400" h="5745922" stroke="0" extrusionOk="0">
                  <a:moveTo>
                    <a:pt x="0" y="0"/>
                  </a:moveTo>
                  <a:cubicBezTo>
                    <a:pt x="356959" y="-89267"/>
                    <a:pt x="519122" y="90574"/>
                    <a:pt x="792839" y="0"/>
                  </a:cubicBezTo>
                  <a:cubicBezTo>
                    <a:pt x="1066556" y="-90574"/>
                    <a:pt x="1253319" y="37615"/>
                    <a:pt x="1384509" y="0"/>
                  </a:cubicBezTo>
                  <a:cubicBezTo>
                    <a:pt x="1515699" y="-37615"/>
                    <a:pt x="1630532" y="44635"/>
                    <a:pt x="1775012" y="0"/>
                  </a:cubicBezTo>
                  <a:cubicBezTo>
                    <a:pt x="1919492" y="-44635"/>
                    <a:pt x="2113699" y="39959"/>
                    <a:pt x="2266098" y="0"/>
                  </a:cubicBezTo>
                  <a:cubicBezTo>
                    <a:pt x="2418497" y="-39959"/>
                    <a:pt x="2846775" y="22362"/>
                    <a:pt x="3058937" y="0"/>
                  </a:cubicBezTo>
                  <a:cubicBezTo>
                    <a:pt x="3271099" y="-22362"/>
                    <a:pt x="3456792" y="1658"/>
                    <a:pt x="3650608" y="0"/>
                  </a:cubicBezTo>
                  <a:cubicBezTo>
                    <a:pt x="3844424" y="-1658"/>
                    <a:pt x="3868110" y="17348"/>
                    <a:pt x="4041110" y="0"/>
                  </a:cubicBezTo>
                  <a:cubicBezTo>
                    <a:pt x="4214110" y="-17348"/>
                    <a:pt x="4311852" y="49066"/>
                    <a:pt x="4532197" y="0"/>
                  </a:cubicBezTo>
                  <a:cubicBezTo>
                    <a:pt x="4752542" y="-49066"/>
                    <a:pt x="4970868" y="13650"/>
                    <a:pt x="5123867" y="0"/>
                  </a:cubicBezTo>
                  <a:cubicBezTo>
                    <a:pt x="5276866" y="-13650"/>
                    <a:pt x="5666656" y="31088"/>
                    <a:pt x="5816122" y="0"/>
                  </a:cubicBezTo>
                  <a:cubicBezTo>
                    <a:pt x="5965588" y="-31088"/>
                    <a:pt x="6213607" y="68485"/>
                    <a:pt x="6608960" y="0"/>
                  </a:cubicBezTo>
                  <a:cubicBezTo>
                    <a:pt x="7004313" y="-68485"/>
                    <a:pt x="7118054" y="8521"/>
                    <a:pt x="7301215" y="0"/>
                  </a:cubicBezTo>
                  <a:cubicBezTo>
                    <a:pt x="7484376" y="-8521"/>
                    <a:pt x="7725843" y="37361"/>
                    <a:pt x="8094054" y="0"/>
                  </a:cubicBezTo>
                  <a:cubicBezTo>
                    <a:pt x="8462265" y="-37361"/>
                    <a:pt x="8401517" y="56176"/>
                    <a:pt x="8585140" y="0"/>
                  </a:cubicBezTo>
                  <a:cubicBezTo>
                    <a:pt x="8768763" y="-56176"/>
                    <a:pt x="9101737" y="40120"/>
                    <a:pt x="9277395" y="0"/>
                  </a:cubicBezTo>
                  <a:cubicBezTo>
                    <a:pt x="9453054" y="-40120"/>
                    <a:pt x="9730500" y="84482"/>
                    <a:pt x="10058400" y="0"/>
                  </a:cubicBezTo>
                  <a:cubicBezTo>
                    <a:pt x="10070530" y="120748"/>
                    <a:pt x="10018413" y="272895"/>
                    <a:pt x="10058400" y="459674"/>
                  </a:cubicBezTo>
                  <a:cubicBezTo>
                    <a:pt x="10098387" y="646453"/>
                    <a:pt x="10052320" y="766240"/>
                    <a:pt x="10058400" y="861888"/>
                  </a:cubicBezTo>
                  <a:cubicBezTo>
                    <a:pt x="10064480" y="957536"/>
                    <a:pt x="10030498" y="1092666"/>
                    <a:pt x="10058400" y="1264103"/>
                  </a:cubicBezTo>
                  <a:cubicBezTo>
                    <a:pt x="10086302" y="1435540"/>
                    <a:pt x="10025866" y="1548582"/>
                    <a:pt x="10058400" y="1781236"/>
                  </a:cubicBezTo>
                  <a:cubicBezTo>
                    <a:pt x="10090934" y="2013890"/>
                    <a:pt x="10002016" y="2121215"/>
                    <a:pt x="10058400" y="2298369"/>
                  </a:cubicBezTo>
                  <a:cubicBezTo>
                    <a:pt x="10114784" y="2475523"/>
                    <a:pt x="10055423" y="2799307"/>
                    <a:pt x="10058400" y="2987879"/>
                  </a:cubicBezTo>
                  <a:cubicBezTo>
                    <a:pt x="10061377" y="3176451"/>
                    <a:pt x="10055002" y="3342404"/>
                    <a:pt x="10058400" y="3447553"/>
                  </a:cubicBezTo>
                  <a:cubicBezTo>
                    <a:pt x="10061798" y="3552702"/>
                    <a:pt x="9994833" y="3941318"/>
                    <a:pt x="10058400" y="4079605"/>
                  </a:cubicBezTo>
                  <a:cubicBezTo>
                    <a:pt x="10121967" y="4217892"/>
                    <a:pt x="10017338" y="4534512"/>
                    <a:pt x="10058400" y="4711656"/>
                  </a:cubicBezTo>
                  <a:cubicBezTo>
                    <a:pt x="10099462" y="4888800"/>
                    <a:pt x="9941655" y="5524262"/>
                    <a:pt x="10058400" y="5745922"/>
                  </a:cubicBezTo>
                  <a:cubicBezTo>
                    <a:pt x="9865544" y="5809273"/>
                    <a:pt x="9653970" y="5657279"/>
                    <a:pt x="9265561" y="5745922"/>
                  </a:cubicBezTo>
                  <a:cubicBezTo>
                    <a:pt x="8877152" y="5834565"/>
                    <a:pt x="8634734" y="5657574"/>
                    <a:pt x="8472723" y="5745922"/>
                  </a:cubicBezTo>
                  <a:cubicBezTo>
                    <a:pt x="8310712" y="5834270"/>
                    <a:pt x="8048549" y="5676378"/>
                    <a:pt x="7679884" y="5745922"/>
                  </a:cubicBezTo>
                  <a:cubicBezTo>
                    <a:pt x="7311219" y="5815466"/>
                    <a:pt x="7451617" y="5728494"/>
                    <a:pt x="7389966" y="5745922"/>
                  </a:cubicBezTo>
                  <a:cubicBezTo>
                    <a:pt x="7328315" y="5763350"/>
                    <a:pt x="7012303" y="5713349"/>
                    <a:pt x="6798295" y="5745922"/>
                  </a:cubicBezTo>
                  <a:cubicBezTo>
                    <a:pt x="6584287" y="5778495"/>
                    <a:pt x="6583815" y="5723401"/>
                    <a:pt x="6508376" y="5745922"/>
                  </a:cubicBezTo>
                  <a:cubicBezTo>
                    <a:pt x="6432937" y="5768443"/>
                    <a:pt x="6057617" y="5676400"/>
                    <a:pt x="5916706" y="5745922"/>
                  </a:cubicBezTo>
                  <a:cubicBezTo>
                    <a:pt x="5775795" y="5815444"/>
                    <a:pt x="5639646" y="5730861"/>
                    <a:pt x="5425619" y="5745922"/>
                  </a:cubicBezTo>
                  <a:cubicBezTo>
                    <a:pt x="5211592" y="5760983"/>
                    <a:pt x="5195849" y="5741260"/>
                    <a:pt x="5135701" y="5745922"/>
                  </a:cubicBezTo>
                  <a:cubicBezTo>
                    <a:pt x="5075553" y="5750584"/>
                    <a:pt x="4789127" y="5687852"/>
                    <a:pt x="4443446" y="5745922"/>
                  </a:cubicBezTo>
                  <a:cubicBezTo>
                    <a:pt x="4097765" y="5803992"/>
                    <a:pt x="4271386" y="5730698"/>
                    <a:pt x="4153528" y="5745922"/>
                  </a:cubicBezTo>
                  <a:cubicBezTo>
                    <a:pt x="4035670" y="5761146"/>
                    <a:pt x="3664013" y="5716916"/>
                    <a:pt x="3360689" y="5745922"/>
                  </a:cubicBezTo>
                  <a:cubicBezTo>
                    <a:pt x="3057365" y="5774928"/>
                    <a:pt x="3036858" y="5741442"/>
                    <a:pt x="2769018" y="5745922"/>
                  </a:cubicBezTo>
                  <a:cubicBezTo>
                    <a:pt x="2501178" y="5750402"/>
                    <a:pt x="2382510" y="5716452"/>
                    <a:pt x="2277932" y="5745922"/>
                  </a:cubicBezTo>
                  <a:cubicBezTo>
                    <a:pt x="2173354" y="5775392"/>
                    <a:pt x="2120838" y="5723806"/>
                    <a:pt x="1988013" y="5745922"/>
                  </a:cubicBezTo>
                  <a:cubicBezTo>
                    <a:pt x="1855188" y="5768038"/>
                    <a:pt x="1837672" y="5736877"/>
                    <a:pt x="1698095" y="5745922"/>
                  </a:cubicBezTo>
                  <a:cubicBezTo>
                    <a:pt x="1558518" y="5754967"/>
                    <a:pt x="1399906" y="5715531"/>
                    <a:pt x="1307592" y="5745922"/>
                  </a:cubicBezTo>
                  <a:cubicBezTo>
                    <a:pt x="1215278" y="5776313"/>
                    <a:pt x="719501" y="5689878"/>
                    <a:pt x="514753" y="5745922"/>
                  </a:cubicBezTo>
                  <a:cubicBezTo>
                    <a:pt x="310005" y="5801966"/>
                    <a:pt x="149508" y="5741451"/>
                    <a:pt x="0" y="5745922"/>
                  </a:cubicBezTo>
                  <a:cubicBezTo>
                    <a:pt x="-43799" y="5615699"/>
                    <a:pt x="46810" y="5395938"/>
                    <a:pt x="0" y="5286248"/>
                  </a:cubicBezTo>
                  <a:cubicBezTo>
                    <a:pt x="-46810" y="5176558"/>
                    <a:pt x="12378" y="4917737"/>
                    <a:pt x="0" y="4596738"/>
                  </a:cubicBezTo>
                  <a:cubicBezTo>
                    <a:pt x="-12378" y="4275739"/>
                    <a:pt x="12051" y="4187971"/>
                    <a:pt x="0" y="3907227"/>
                  </a:cubicBezTo>
                  <a:cubicBezTo>
                    <a:pt x="-12051" y="3626483"/>
                    <a:pt x="38570" y="3571944"/>
                    <a:pt x="0" y="3447553"/>
                  </a:cubicBezTo>
                  <a:cubicBezTo>
                    <a:pt x="-38570" y="3323162"/>
                    <a:pt x="8664" y="3123647"/>
                    <a:pt x="0" y="2987879"/>
                  </a:cubicBezTo>
                  <a:cubicBezTo>
                    <a:pt x="-8664" y="2852111"/>
                    <a:pt x="4060" y="2689125"/>
                    <a:pt x="0" y="2470746"/>
                  </a:cubicBezTo>
                  <a:cubicBezTo>
                    <a:pt x="-4060" y="2252367"/>
                    <a:pt x="30914" y="2003632"/>
                    <a:pt x="0" y="1781236"/>
                  </a:cubicBezTo>
                  <a:cubicBezTo>
                    <a:pt x="-30914" y="1558840"/>
                    <a:pt x="64361" y="1434811"/>
                    <a:pt x="0" y="1091725"/>
                  </a:cubicBezTo>
                  <a:cubicBezTo>
                    <a:pt x="-64361" y="748639"/>
                    <a:pt x="18490" y="733997"/>
                    <a:pt x="0" y="632051"/>
                  </a:cubicBezTo>
                  <a:cubicBezTo>
                    <a:pt x="-18490" y="530105"/>
                    <a:pt x="64485" y="192873"/>
                    <a:pt x="0" y="0"/>
                  </a:cubicBezTo>
                  <a:close/>
                </a:path>
              </a:pathLst>
            </a:custGeom>
            <a:solidFill>
              <a:schemeClr val="bg1"/>
            </a:solidFill>
            <a:ln>
              <a:solidFill>
                <a:schemeClr val="tx1"/>
              </a:solidFill>
              <a:extLst>
                <a:ext uri="{C807C97D-BFC1-408E-A445-0C87EB9F89A2}">
                  <ask:lineSketchStyleProps xmlns="" xmlns:ask="http://schemas.microsoft.com/office/drawing/2018/sketchyshapes" sd="1325946174">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9968" y="4824269"/>
            <a:ext cx="5090604" cy="2120726"/>
          </a:xfrm>
          <a:prstGeom prst="rect">
            <a:avLst/>
          </a:prstGeom>
        </p:spPr>
      </p:pic>
      <p:pic>
        <p:nvPicPr>
          <p:cNvPr id="13" name="图片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71984" y="3802689"/>
            <a:ext cx="2495626" cy="2707233"/>
          </a:xfrm>
          <a:prstGeom prst="rect">
            <a:avLst/>
          </a:prstGeom>
        </p:spPr>
      </p:pic>
      <p:pic>
        <p:nvPicPr>
          <p:cNvPr id="12" name="Picture 2">
            <a:extLst>
              <a:ext uri="{FF2B5EF4-FFF2-40B4-BE49-F238E27FC236}">
                <a16:creationId xmlns="" xmlns:a16="http://schemas.microsoft.com/office/drawing/2014/main" id="{F23594AC-6414-495F-AB6D-97CE3553D88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62757" y="1571703"/>
            <a:ext cx="1509712" cy="150971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a:extLst>
              <a:ext uri="{FF2B5EF4-FFF2-40B4-BE49-F238E27FC236}">
                <a16:creationId xmlns="" xmlns:a16="http://schemas.microsoft.com/office/drawing/2014/main" id="{62D51662-E5CF-4253-8711-E7474EF8C9D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08027" y="4652131"/>
            <a:ext cx="1106124" cy="11061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 xmlns:a16="http://schemas.microsoft.com/office/drawing/2014/main" id="{F32CA89D-60D3-4E75-93C9-B451BB23D773}"/>
              </a:ext>
            </a:extLst>
          </p:cNvPr>
          <p:cNvPicPr>
            <a:picLocks noChangeAspect="1"/>
          </p:cNvPicPr>
          <p:nvPr/>
        </p:nvPicPr>
        <p:blipFill>
          <a:blip r:embed="rId8"/>
          <a:stretch>
            <a:fillRect/>
          </a:stretch>
        </p:blipFill>
        <p:spPr>
          <a:xfrm>
            <a:off x="3249255" y="2033731"/>
            <a:ext cx="6779340" cy="2597121"/>
          </a:xfrm>
          <a:prstGeom prst="rect">
            <a:avLst/>
          </a:prstGeom>
        </p:spPr>
      </p:pic>
    </p:spTree>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childTnLst>
                                </p:cTn>
                              </p:par>
                              <p:par>
                                <p:cTn id="33" presetID="16" presetClass="entr" presetSubtype="21"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arn(inVertical)">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1000"/>
                                        <p:tgtEl>
                                          <p:spTgt spid="5"/>
                                        </p:tgtEl>
                                      </p:cBhvr>
                                    </p:animEffect>
                                    <p:anim calcmode="lin" valueType="num">
                                      <p:cBhvr>
                                        <p:cTn id="41" dur="1000" fill="hold"/>
                                        <p:tgtEl>
                                          <p:spTgt spid="5"/>
                                        </p:tgtEl>
                                        <p:attrNameLst>
                                          <p:attrName>ppt_x</p:attrName>
                                        </p:attrNameLst>
                                      </p:cBhvr>
                                      <p:tavLst>
                                        <p:tav tm="0">
                                          <p:val>
                                            <p:strVal val="#ppt_x"/>
                                          </p:val>
                                        </p:tav>
                                        <p:tav tm="100000">
                                          <p:val>
                                            <p:strVal val="#ppt_x"/>
                                          </p:val>
                                        </p:tav>
                                      </p:tavLst>
                                    </p:anim>
                                    <p:anim calcmode="lin" valueType="num">
                                      <p:cBhvr>
                                        <p:cTn id="4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3"/>
          <a:stretch>
            <a:fillRect/>
          </a:stretch>
        </p:blipFill>
        <p:spPr>
          <a:xfrm>
            <a:off x="635" y="-635"/>
            <a:ext cx="12192635" cy="6945630"/>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763027"/>
            <a:ext cx="12192000" cy="4181968"/>
          </a:xfrm>
          <a:prstGeom prst="rect">
            <a:avLst/>
          </a:prstGeom>
        </p:spPr>
      </p:pic>
      <p:grpSp>
        <p:nvGrpSpPr>
          <p:cNvPr id="2" name="组合 1"/>
          <p:cNvGrpSpPr/>
          <p:nvPr/>
        </p:nvGrpSpPr>
        <p:grpSpPr>
          <a:xfrm>
            <a:off x="375920" y="203201"/>
            <a:ext cx="11551919" cy="6502400"/>
            <a:chOff x="756891" y="721391"/>
            <a:chExt cx="10860708" cy="5525785"/>
          </a:xfrm>
        </p:grpSpPr>
        <p:sp>
          <p:nvSpPr>
            <p:cNvPr id="8" name="矩形 7"/>
            <p:cNvSpPr/>
            <p:nvPr/>
          </p:nvSpPr>
          <p:spPr>
            <a:xfrm rot="206665">
              <a:off x="953671" y="745599"/>
              <a:ext cx="10663928" cy="5501577"/>
            </a:xfrm>
            <a:prstGeom prst="rect">
              <a:avLst/>
            </a:prstGeom>
            <a:solidFill>
              <a:srgbClr val="FE8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矩形 8"/>
            <p:cNvSpPr/>
            <p:nvPr/>
          </p:nvSpPr>
          <p:spPr>
            <a:xfrm>
              <a:off x="756891" y="721391"/>
              <a:ext cx="10678218" cy="5501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pic>
        <p:nvPicPr>
          <p:cNvPr id="24" name="图片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0233173" y="3015255"/>
            <a:ext cx="1958827" cy="3914339"/>
          </a:xfrm>
          <a:prstGeom prst="rect">
            <a:avLst/>
          </a:prstGeom>
        </p:spPr>
      </p:pic>
      <p:sp>
        <p:nvSpPr>
          <p:cNvPr id="3" name="TextBox 2">
            <a:extLst>
              <a:ext uri="{FF2B5EF4-FFF2-40B4-BE49-F238E27FC236}">
                <a16:creationId xmlns="" xmlns:a16="http://schemas.microsoft.com/office/drawing/2014/main" id="{2A78C90B-D140-4800-A468-45F1B7AB2D19}"/>
              </a:ext>
            </a:extLst>
          </p:cNvPr>
          <p:cNvSpPr txBox="1"/>
          <p:nvPr/>
        </p:nvSpPr>
        <p:spPr>
          <a:xfrm>
            <a:off x="1412240" y="386080"/>
            <a:ext cx="10027920" cy="650240"/>
          </a:xfrm>
          <a:prstGeom prst="rect">
            <a:avLst/>
          </a:prstGeom>
          <a:noFill/>
        </p:spPr>
        <p:txBody>
          <a:bodyPr wrap="square" rtlCol="0">
            <a:spAutoFit/>
          </a:bodyPr>
          <a:lstStyle/>
          <a:p>
            <a:endParaRPr lang="en-US" dirty="0"/>
          </a:p>
        </p:txBody>
      </p:sp>
      <p:sp>
        <p:nvSpPr>
          <p:cNvPr id="5" name="TextBox 4">
            <a:extLst>
              <a:ext uri="{FF2B5EF4-FFF2-40B4-BE49-F238E27FC236}">
                <a16:creationId xmlns="" xmlns:a16="http://schemas.microsoft.com/office/drawing/2014/main" id="{0E6CF24D-9E11-4136-B9CD-BF8EB3A4701E}"/>
              </a:ext>
            </a:extLst>
          </p:cNvPr>
          <p:cNvSpPr txBox="1"/>
          <p:nvPr/>
        </p:nvSpPr>
        <p:spPr>
          <a:xfrm>
            <a:off x="458265" y="457200"/>
            <a:ext cx="11300541" cy="523220"/>
          </a:xfrm>
          <a:prstGeom prst="rect">
            <a:avLst/>
          </a:prstGeom>
          <a:noFill/>
        </p:spPr>
        <p:txBody>
          <a:bodyPr wrap="square" rtlCol="0">
            <a:spAutoFit/>
          </a:bodyPr>
          <a:lstStyle/>
          <a:p>
            <a:pPr algn="ctr"/>
            <a:r>
              <a:rPr lang="nl-NL" sz="2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Nói về các sự kiện của gia đình bạn An trong các hình dưới đây?</a:t>
            </a:r>
            <a:endParaRPr lang="en-US" sz="28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0" name="Picture 9">
            <a:extLst>
              <a:ext uri="{FF2B5EF4-FFF2-40B4-BE49-F238E27FC236}">
                <a16:creationId xmlns="" xmlns:a16="http://schemas.microsoft.com/office/drawing/2014/main" id="{F78964A2-2681-472C-B9A9-6C4F2404BD0A}"/>
              </a:ext>
            </a:extLst>
          </p:cNvPr>
          <p:cNvPicPr>
            <a:picLocks noChangeAspect="1"/>
          </p:cNvPicPr>
          <p:nvPr/>
        </p:nvPicPr>
        <p:blipFill>
          <a:blip r:embed="rId6"/>
          <a:stretch>
            <a:fillRect/>
          </a:stretch>
        </p:blipFill>
        <p:spPr>
          <a:xfrm>
            <a:off x="503633" y="1030192"/>
            <a:ext cx="3638550" cy="2529362"/>
          </a:xfrm>
          <a:prstGeom prst="rect">
            <a:avLst/>
          </a:prstGeom>
        </p:spPr>
      </p:pic>
      <p:pic>
        <p:nvPicPr>
          <p:cNvPr id="12" name="Picture 11">
            <a:extLst>
              <a:ext uri="{FF2B5EF4-FFF2-40B4-BE49-F238E27FC236}">
                <a16:creationId xmlns="" xmlns:a16="http://schemas.microsoft.com/office/drawing/2014/main" id="{F38BF4EA-2AE7-451F-AA38-F9194B7C4D12}"/>
              </a:ext>
            </a:extLst>
          </p:cNvPr>
          <p:cNvPicPr>
            <a:picLocks noChangeAspect="1"/>
          </p:cNvPicPr>
          <p:nvPr/>
        </p:nvPicPr>
        <p:blipFill>
          <a:blip r:embed="rId7"/>
          <a:stretch>
            <a:fillRect/>
          </a:stretch>
        </p:blipFill>
        <p:spPr>
          <a:xfrm>
            <a:off x="4177025" y="1077958"/>
            <a:ext cx="3792718" cy="2462288"/>
          </a:xfrm>
          <a:prstGeom prst="rect">
            <a:avLst/>
          </a:prstGeom>
        </p:spPr>
      </p:pic>
      <p:pic>
        <p:nvPicPr>
          <p:cNvPr id="14" name="Picture 13">
            <a:extLst>
              <a:ext uri="{FF2B5EF4-FFF2-40B4-BE49-F238E27FC236}">
                <a16:creationId xmlns="" xmlns:a16="http://schemas.microsoft.com/office/drawing/2014/main" id="{8A197FA3-BD55-4319-B936-8814FA9F5552}"/>
              </a:ext>
            </a:extLst>
          </p:cNvPr>
          <p:cNvPicPr>
            <a:picLocks noChangeAspect="1"/>
          </p:cNvPicPr>
          <p:nvPr/>
        </p:nvPicPr>
        <p:blipFill>
          <a:blip r:embed="rId8"/>
          <a:stretch>
            <a:fillRect/>
          </a:stretch>
        </p:blipFill>
        <p:spPr>
          <a:xfrm>
            <a:off x="503633" y="3763390"/>
            <a:ext cx="3576240" cy="2804654"/>
          </a:xfrm>
          <a:prstGeom prst="rect">
            <a:avLst/>
          </a:prstGeom>
        </p:spPr>
      </p:pic>
      <p:pic>
        <p:nvPicPr>
          <p:cNvPr id="16" name="Picture 15">
            <a:extLst>
              <a:ext uri="{FF2B5EF4-FFF2-40B4-BE49-F238E27FC236}">
                <a16:creationId xmlns="" xmlns:a16="http://schemas.microsoft.com/office/drawing/2014/main" id="{C92ABEF6-550D-40FE-939B-226800B09952}"/>
              </a:ext>
            </a:extLst>
          </p:cNvPr>
          <p:cNvPicPr>
            <a:picLocks noChangeAspect="1"/>
          </p:cNvPicPr>
          <p:nvPr/>
        </p:nvPicPr>
        <p:blipFill>
          <a:blip r:embed="rId9"/>
          <a:stretch>
            <a:fillRect/>
          </a:stretch>
        </p:blipFill>
        <p:spPr>
          <a:xfrm>
            <a:off x="4517875" y="3795079"/>
            <a:ext cx="3477312" cy="2859720"/>
          </a:xfrm>
          <a:prstGeom prst="rect">
            <a:avLst/>
          </a:prstGeom>
        </p:spPr>
      </p:pic>
      <p:pic>
        <p:nvPicPr>
          <p:cNvPr id="22" name="Picture 21">
            <a:extLst>
              <a:ext uri="{FF2B5EF4-FFF2-40B4-BE49-F238E27FC236}">
                <a16:creationId xmlns="" xmlns:a16="http://schemas.microsoft.com/office/drawing/2014/main" id="{1BEFF8AE-6A59-451A-8254-61BF128317D6}"/>
              </a:ext>
            </a:extLst>
          </p:cNvPr>
          <p:cNvPicPr>
            <a:picLocks noChangeAspect="1"/>
          </p:cNvPicPr>
          <p:nvPr/>
        </p:nvPicPr>
        <p:blipFill>
          <a:blip r:embed="rId10"/>
          <a:stretch>
            <a:fillRect/>
          </a:stretch>
        </p:blipFill>
        <p:spPr>
          <a:xfrm>
            <a:off x="8312690" y="1838917"/>
            <a:ext cx="3331861" cy="3657643"/>
          </a:xfrm>
          <a:prstGeom prst="rect">
            <a:avLst/>
          </a:prstGeom>
        </p:spPr>
      </p:pic>
      <p:sp>
        <p:nvSpPr>
          <p:cNvPr id="23" name="Rectangle: Rounded Corners 22">
            <a:extLst>
              <a:ext uri="{FF2B5EF4-FFF2-40B4-BE49-F238E27FC236}">
                <a16:creationId xmlns="" xmlns:a16="http://schemas.microsoft.com/office/drawing/2014/main" id="{7F6E5BBE-7CD5-4094-80C9-AC54A8638492}"/>
              </a:ext>
            </a:extLst>
          </p:cNvPr>
          <p:cNvSpPr/>
          <p:nvPr/>
        </p:nvSpPr>
        <p:spPr>
          <a:xfrm>
            <a:off x="801370" y="3037448"/>
            <a:ext cx="3277233" cy="706634"/>
          </a:xfrm>
          <a:prstGeom prst="roundRect">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algn="ctr">
              <a:lnSpc>
                <a:spcPct val="112000"/>
              </a:lnSpc>
              <a:spcBef>
                <a:spcPts val="0"/>
              </a:spcBef>
              <a:spcAft>
                <a:spcPts val="0"/>
              </a:spcAft>
            </a:pPr>
            <a:r>
              <a:rPr lang="nl-NL" sz="2200" b="1" dirty="0">
                <a:latin typeface="Arial" panose="020B0604020202020204" pitchFamily="34" charset="0"/>
                <a:ea typeface="Times New Roman" panose="02020603050405020304" pitchFamily="18" charset="0"/>
                <a:cs typeface="Arial" panose="020B0604020202020204" pitchFamily="34" charset="0"/>
              </a:rPr>
              <a:t>L</a:t>
            </a:r>
            <a:r>
              <a:rPr lang="nl-NL" sz="2200" b="1" dirty="0">
                <a:effectLst/>
                <a:latin typeface="Arial" panose="020B0604020202020204" pitchFamily="34" charset="0"/>
                <a:ea typeface="Times New Roman" panose="02020603050405020304" pitchFamily="18" charset="0"/>
                <a:cs typeface="Arial" panose="020B0604020202020204" pitchFamily="34" charset="0"/>
              </a:rPr>
              <a:t>ễ cưới của bố mẹ An</a:t>
            </a:r>
            <a:endParaRPr lang="en-US" sz="2200" b="1" dirty="0">
              <a:effectLst/>
              <a:latin typeface="Arial" panose="020B0604020202020204" pitchFamily="34" charset="0"/>
              <a:ea typeface="Calibri" panose="020F0502020204030204" pitchFamily="34" charset="0"/>
              <a:cs typeface="Arial" panose="020B0604020202020204" pitchFamily="34" charset="0"/>
            </a:endParaRPr>
          </a:p>
        </p:txBody>
      </p:sp>
      <p:sp>
        <p:nvSpPr>
          <p:cNvPr id="25" name="Rectangle: Rounded Corners 24">
            <a:extLst>
              <a:ext uri="{FF2B5EF4-FFF2-40B4-BE49-F238E27FC236}">
                <a16:creationId xmlns="" xmlns:a16="http://schemas.microsoft.com/office/drawing/2014/main" id="{5F95B090-3F9D-483B-B129-A21CF80880F4}"/>
              </a:ext>
            </a:extLst>
          </p:cNvPr>
          <p:cNvSpPr/>
          <p:nvPr/>
        </p:nvSpPr>
        <p:spPr>
          <a:xfrm>
            <a:off x="4436677" y="3115327"/>
            <a:ext cx="3277233" cy="706634"/>
          </a:xfrm>
          <a:prstGeom prst="roundRect">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12000"/>
              </a:lnSpc>
            </a:pPr>
            <a:r>
              <a:rPr lang="nl-NL" sz="2200" b="1" dirty="0">
                <a:latin typeface="Arial" panose="020B0604020202020204" pitchFamily="34" charset="0"/>
                <a:ea typeface="Times New Roman" panose="02020603050405020304" pitchFamily="18" charset="0"/>
                <a:cs typeface="Arial" panose="020B0604020202020204" pitchFamily="34" charset="0"/>
              </a:rPr>
              <a:t>Hình ảnh An chào đời.</a:t>
            </a:r>
            <a:endParaRPr lang="en-US" sz="2200" b="1" dirty="0">
              <a:effectLst/>
              <a:latin typeface="Arial" panose="020B0604020202020204" pitchFamily="34" charset="0"/>
              <a:ea typeface="Calibri" panose="020F0502020204030204" pitchFamily="34" charset="0"/>
              <a:cs typeface="Arial" panose="020B0604020202020204" pitchFamily="34" charset="0"/>
            </a:endParaRPr>
          </a:p>
        </p:txBody>
      </p:sp>
      <p:sp>
        <p:nvSpPr>
          <p:cNvPr id="26" name="Rectangle: Rounded Corners 25">
            <a:extLst>
              <a:ext uri="{FF2B5EF4-FFF2-40B4-BE49-F238E27FC236}">
                <a16:creationId xmlns="" xmlns:a16="http://schemas.microsoft.com/office/drawing/2014/main" id="{FDAB2EFE-F07A-42BC-989F-9E3118F93BCA}"/>
              </a:ext>
            </a:extLst>
          </p:cNvPr>
          <p:cNvSpPr/>
          <p:nvPr/>
        </p:nvSpPr>
        <p:spPr>
          <a:xfrm>
            <a:off x="502363" y="6234035"/>
            <a:ext cx="3277233" cy="706634"/>
          </a:xfrm>
          <a:prstGeom prst="roundRect">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12000"/>
              </a:lnSpc>
            </a:pPr>
            <a:r>
              <a:rPr lang="it-IT" sz="2200" b="1" dirty="0">
                <a:latin typeface="Arial" panose="020B0604020202020204" pitchFamily="34" charset="0"/>
                <a:ea typeface="Times New Roman" panose="02020603050405020304" pitchFamily="18" charset="0"/>
                <a:cs typeface="Arial" panose="020B0604020202020204" pitchFamily="34" charset="0"/>
              </a:rPr>
              <a:t>Em gái An chào đời.</a:t>
            </a:r>
            <a:endParaRPr lang="en-US" sz="2200" b="1" dirty="0">
              <a:effectLst/>
              <a:latin typeface="Arial" panose="020B0604020202020204" pitchFamily="34" charset="0"/>
              <a:ea typeface="Calibri" panose="020F0502020204030204" pitchFamily="34" charset="0"/>
              <a:cs typeface="Arial" panose="020B0604020202020204" pitchFamily="34" charset="0"/>
            </a:endParaRPr>
          </a:p>
        </p:txBody>
      </p:sp>
      <p:sp>
        <p:nvSpPr>
          <p:cNvPr id="27" name="Rectangle: Rounded Corners 26">
            <a:extLst>
              <a:ext uri="{FF2B5EF4-FFF2-40B4-BE49-F238E27FC236}">
                <a16:creationId xmlns="" xmlns:a16="http://schemas.microsoft.com/office/drawing/2014/main" id="{4F9D3333-A0CA-4FEE-B2AF-05A17B01D9E8}"/>
              </a:ext>
            </a:extLst>
          </p:cNvPr>
          <p:cNvSpPr/>
          <p:nvPr/>
        </p:nvSpPr>
        <p:spPr>
          <a:xfrm>
            <a:off x="4617914" y="6100072"/>
            <a:ext cx="3277233" cy="840597"/>
          </a:xfrm>
          <a:prstGeom prst="roundRect">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12000"/>
              </a:lnSpc>
            </a:pPr>
            <a:r>
              <a:rPr lang="it-IT" sz="2200" b="1">
                <a:latin typeface="Arial" panose="020B0604020202020204" pitchFamily="34" charset="0"/>
                <a:ea typeface="Times New Roman" panose="02020603050405020304" pitchFamily="18" charset="0"/>
                <a:cs typeface="Arial" panose="020B0604020202020204" pitchFamily="34" charset="0"/>
              </a:rPr>
              <a:t>An bắt đầu vào học lớp 1</a:t>
            </a:r>
            <a:endParaRPr lang="en-US" sz="2200" b="1" dirty="0">
              <a:effectLst/>
              <a:latin typeface="Arial" panose="020B0604020202020204" pitchFamily="34" charset="0"/>
              <a:ea typeface="Calibri" panose="020F0502020204030204" pitchFamily="34" charset="0"/>
              <a:cs typeface="Arial" panose="020B0604020202020204" pitchFamily="34" charset="0"/>
            </a:endParaRPr>
          </a:p>
        </p:txBody>
      </p:sp>
      <p:sp>
        <p:nvSpPr>
          <p:cNvPr id="28" name="Rectangle: Rounded Corners 27">
            <a:extLst>
              <a:ext uri="{FF2B5EF4-FFF2-40B4-BE49-F238E27FC236}">
                <a16:creationId xmlns="" xmlns:a16="http://schemas.microsoft.com/office/drawing/2014/main" id="{8E984532-E776-4DB9-A745-2D1BEBE0A611}"/>
              </a:ext>
            </a:extLst>
          </p:cNvPr>
          <p:cNvSpPr/>
          <p:nvPr/>
        </p:nvSpPr>
        <p:spPr>
          <a:xfrm>
            <a:off x="8401779" y="5458560"/>
            <a:ext cx="3277233" cy="840597"/>
          </a:xfrm>
          <a:prstGeom prst="roundRect">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12000"/>
              </a:lnSpc>
            </a:pPr>
            <a:r>
              <a:rPr lang="it-IT" sz="2200" b="1" dirty="0">
                <a:latin typeface="Arial" panose="020B0604020202020204" pitchFamily="34" charset="0"/>
                <a:ea typeface="Times New Roman" panose="02020603050405020304" pitchFamily="18" charset="0"/>
                <a:cs typeface="Arial" panose="020B0604020202020204" pitchFamily="34" charset="0"/>
              </a:rPr>
              <a:t>Cả gia đình An đi du lịch</a:t>
            </a:r>
            <a:endParaRPr lang="en-US" sz="2200" b="1" dirty="0">
              <a:effectLst/>
              <a:latin typeface="Arial" panose="020B0604020202020204" pitchFamily="34" charset="0"/>
              <a:ea typeface="Calibri" panose="020F0502020204030204" pitchFamily="34" charset="0"/>
              <a:cs typeface="Arial" panose="020B0604020202020204" pitchFamily="34" charset="0"/>
            </a:endParaRPr>
          </a:p>
        </p:txBody>
      </p:sp>
      <p:sp>
        <p:nvSpPr>
          <p:cNvPr id="29" name="TextBox 28">
            <a:extLst>
              <a:ext uri="{FF2B5EF4-FFF2-40B4-BE49-F238E27FC236}">
                <a16:creationId xmlns="" xmlns:a16="http://schemas.microsoft.com/office/drawing/2014/main" id="{33FFC6B7-450B-4F4A-B532-F1A1E8BDDDBC}"/>
              </a:ext>
            </a:extLst>
          </p:cNvPr>
          <p:cNvSpPr txBox="1"/>
          <p:nvPr/>
        </p:nvSpPr>
        <p:spPr>
          <a:xfrm>
            <a:off x="515539" y="457200"/>
            <a:ext cx="11300541" cy="553998"/>
          </a:xfrm>
          <a:prstGeom prst="rect">
            <a:avLst/>
          </a:prstGeom>
          <a:noFill/>
        </p:spPr>
        <p:txBody>
          <a:bodyPr wrap="square" rtlCol="0">
            <a:spAutoFit/>
          </a:bodyPr>
          <a:lstStyle/>
          <a:p>
            <a:pPr algn="ctr"/>
            <a:r>
              <a:rPr lang="nl-NL" sz="3000" b="1" dirty="0">
                <a:solidFill>
                  <a:srgbClr val="FF0000"/>
                </a:solidFill>
                <a:latin typeface="Arial" panose="020B0604020202020204" pitchFamily="34" charset="0"/>
                <a:ea typeface="Times New Roman" panose="02020603050405020304" pitchFamily="18" charset="0"/>
                <a:cs typeface="Arial" panose="020B0604020202020204" pitchFamily="34" charset="0"/>
              </a:rPr>
              <a:t>Nêu sự thay đổi của gia đình bạn An theo thời gian?</a:t>
            </a:r>
            <a:endParaRPr lang="en-US" sz="30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918499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ppt_x"/>
                                          </p:val>
                                        </p:tav>
                                        <p:tav tm="100000">
                                          <p:val>
                                            <p:strVal val="#ppt_x"/>
                                          </p:val>
                                        </p:tav>
                                      </p:tavLst>
                                    </p:anim>
                                    <p:anim calcmode="lin" valueType="num">
                                      <p:cBhvr additive="base">
                                        <p:cTn id="34" dur="500" fill="hold"/>
                                        <p:tgtEl>
                                          <p:spTgt spid="22"/>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down)">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wipe(down)">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down)">
                                      <p:cBhvr>
                                        <p:cTn id="57" dur="500"/>
                                        <p:tgtEl>
                                          <p:spTgt spid="26"/>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wipe(down)">
                                      <p:cBhvr>
                                        <p:cTn id="62" dur="500"/>
                                        <p:tgtEl>
                                          <p:spTgt spid="27"/>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wipe(down)">
                                      <p:cBhvr>
                                        <p:cTn id="67" dur="500"/>
                                        <p:tgtEl>
                                          <p:spTgt spid="28"/>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grpId="1" nodeType="clickEffect">
                                  <p:stCondLst>
                                    <p:cond delay="0"/>
                                  </p:stCondLst>
                                  <p:childTnLst>
                                    <p:animEffect transition="out" filter="fade">
                                      <p:cBhvr>
                                        <p:cTn id="71" dur="500"/>
                                        <p:tgtEl>
                                          <p:spTgt spid="5"/>
                                        </p:tgtEl>
                                      </p:cBhvr>
                                    </p:animEffect>
                                    <p:set>
                                      <p:cBhvr>
                                        <p:cTn id="72" dur="1" fill="hold">
                                          <p:stCondLst>
                                            <p:cond delay="499"/>
                                          </p:stCondLst>
                                        </p:cTn>
                                        <p:tgtEl>
                                          <p:spTgt spid="5"/>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29"/>
                                        </p:tgtEl>
                                        <p:attrNameLst>
                                          <p:attrName>style.visibility</p:attrName>
                                        </p:attrNameLst>
                                      </p:cBhvr>
                                      <p:to>
                                        <p:strVal val="visible"/>
                                      </p:to>
                                    </p:set>
                                    <p:animEffect transition="in" filter="barn(inVertical)">
                                      <p:cBhvr>
                                        <p:cTn id="7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23" grpId="0" animBg="1"/>
      <p:bldP spid="25" grpId="0" animBg="1"/>
      <p:bldP spid="26" grpId="0" animBg="1"/>
      <p:bldP spid="27" grpId="0" animBg="1"/>
      <p:bldP spid="28" grpId="0" animBg="1"/>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3"/>
          <a:stretch>
            <a:fillRect/>
          </a:stretch>
        </p:blipFill>
        <p:spPr>
          <a:xfrm>
            <a:off x="635" y="-635"/>
            <a:ext cx="12192635" cy="6945630"/>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763027"/>
            <a:ext cx="12192000" cy="4181968"/>
          </a:xfrm>
          <a:prstGeom prst="rect">
            <a:avLst/>
          </a:prstGeom>
        </p:spPr>
      </p:pic>
      <p:grpSp>
        <p:nvGrpSpPr>
          <p:cNvPr id="2" name="组合 1"/>
          <p:cNvGrpSpPr/>
          <p:nvPr/>
        </p:nvGrpSpPr>
        <p:grpSpPr>
          <a:xfrm>
            <a:off x="756891" y="447675"/>
            <a:ext cx="10860708" cy="5799501"/>
            <a:chOff x="756891" y="721391"/>
            <a:chExt cx="10860708" cy="5525785"/>
          </a:xfrm>
        </p:grpSpPr>
        <p:sp>
          <p:nvSpPr>
            <p:cNvPr id="8" name="矩形 7"/>
            <p:cNvSpPr/>
            <p:nvPr/>
          </p:nvSpPr>
          <p:spPr>
            <a:xfrm rot="206665">
              <a:off x="953671" y="745599"/>
              <a:ext cx="10663928" cy="5501577"/>
            </a:xfrm>
            <a:prstGeom prst="rect">
              <a:avLst/>
            </a:prstGeom>
            <a:solidFill>
              <a:srgbClr val="FE8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矩形 8"/>
            <p:cNvSpPr/>
            <p:nvPr/>
          </p:nvSpPr>
          <p:spPr>
            <a:xfrm>
              <a:off x="756891" y="721391"/>
              <a:ext cx="10678218" cy="5501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sp>
        <p:nvSpPr>
          <p:cNvPr id="14" name="Google Shape;501;p38">
            <a:extLst>
              <a:ext uri="{FF2B5EF4-FFF2-40B4-BE49-F238E27FC236}">
                <a16:creationId xmlns="" xmlns:a16="http://schemas.microsoft.com/office/drawing/2014/main" id="{0D924A89-C271-40D5-9495-1FD7CF7B5369}"/>
              </a:ext>
            </a:extLst>
          </p:cNvPr>
          <p:cNvSpPr/>
          <p:nvPr/>
        </p:nvSpPr>
        <p:spPr>
          <a:xfrm>
            <a:off x="741680" y="1127761"/>
            <a:ext cx="10017071" cy="3322096"/>
          </a:xfrm>
          <a:custGeom>
            <a:avLst/>
            <a:gdLst/>
            <a:ahLst/>
            <a:cxnLst/>
            <a:rect l="l" t="t" r="r" b="b"/>
            <a:pathLst>
              <a:path w="19081" h="24216" extrusionOk="0">
                <a:moveTo>
                  <a:pt x="10782" y="1"/>
                </a:moveTo>
                <a:cubicBezTo>
                  <a:pt x="9663" y="1"/>
                  <a:pt x="8461" y="88"/>
                  <a:pt x="7205" y="217"/>
                </a:cubicBezTo>
                <a:cubicBezTo>
                  <a:pt x="5204" y="417"/>
                  <a:pt x="3136" y="1084"/>
                  <a:pt x="2168" y="3019"/>
                </a:cubicBezTo>
                <a:cubicBezTo>
                  <a:pt x="1234" y="4854"/>
                  <a:pt x="0" y="19598"/>
                  <a:pt x="2502" y="22133"/>
                </a:cubicBezTo>
                <a:cubicBezTo>
                  <a:pt x="3914" y="23561"/>
                  <a:pt x="7017" y="24216"/>
                  <a:pt x="10076" y="24216"/>
                </a:cubicBezTo>
                <a:cubicBezTo>
                  <a:pt x="13590" y="24216"/>
                  <a:pt x="17046" y="23351"/>
                  <a:pt x="17813" y="21799"/>
                </a:cubicBezTo>
                <a:cubicBezTo>
                  <a:pt x="19081" y="19231"/>
                  <a:pt x="18880" y="9223"/>
                  <a:pt x="18147" y="4887"/>
                </a:cubicBezTo>
                <a:cubicBezTo>
                  <a:pt x="17450" y="1018"/>
                  <a:pt x="14599" y="1"/>
                  <a:pt x="10782"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354E"/>
              </a:solidFill>
              <a:effectLst/>
              <a:uLnTx/>
              <a:uFillTx/>
              <a:latin typeface="Arial"/>
              <a:ea typeface="+mn-ea"/>
              <a:cs typeface="+mn-cs"/>
              <a:sym typeface="Arial"/>
            </a:endParaRPr>
          </a:p>
        </p:txBody>
      </p:sp>
      <p:pic>
        <p:nvPicPr>
          <p:cNvPr id="15" name="Picture 4" descr="https://i.pinimg.com/564x/1f/8f/24/1f8f24e19deb35a60c20060e6368a5ae.jpg">
            <a:extLst>
              <a:ext uri="{FF2B5EF4-FFF2-40B4-BE49-F238E27FC236}">
                <a16:creationId xmlns="" xmlns:a16="http://schemas.microsoft.com/office/drawing/2014/main" id="{48F2D85F-5D09-4BD3-92BF-773104E51127}"/>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3111" b="98222" l="9947" r="89876">
                        <a14:foregroundMark x1="34636" y1="38000" x2="36057" y2="47556"/>
                        <a14:foregroundMark x1="36057" y1="47556" x2="36057" y2="47556"/>
                        <a14:foregroundMark x1="29485" y1="61556" x2="44050" y2="69556"/>
                        <a14:foregroundMark x1="47425" y1="58444" x2="50799" y2="75111"/>
                      </a14:backgroundRemoval>
                    </a14:imgEffect>
                  </a14:imgLayer>
                </a14:imgProps>
              </a:ext>
              <a:ext uri="{28A0092B-C50C-407E-A947-70E740481C1C}">
                <a14:useLocalDpi xmlns:a14="http://schemas.microsoft.com/office/drawing/2010/main" val="0"/>
              </a:ext>
            </a:extLst>
          </a:blip>
          <a:srcRect/>
          <a:stretch>
            <a:fillRect/>
          </a:stretch>
        </p:blipFill>
        <p:spPr bwMode="auto">
          <a:xfrm>
            <a:off x="8308631" y="3105287"/>
            <a:ext cx="4803901" cy="3839708"/>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 xmlns:a16="http://schemas.microsoft.com/office/drawing/2014/main" id="{E61EAEAB-4FBC-4814-804C-33F41FFC749D}"/>
              </a:ext>
            </a:extLst>
          </p:cNvPr>
          <p:cNvSpPr txBox="1"/>
          <p:nvPr/>
        </p:nvSpPr>
        <p:spPr>
          <a:xfrm>
            <a:off x="1980855" y="1403943"/>
            <a:ext cx="7843520" cy="286232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354E"/>
                </a:solidFill>
                <a:effectLst/>
                <a:uLnTx/>
                <a:uFillTx/>
                <a:latin typeface="Arial" panose="020B0604020202020204" pitchFamily="34" charset="0"/>
                <a:ea typeface="+mn-ea"/>
                <a:cs typeface="+mn-cs"/>
              </a:rPr>
              <a:t>Gia đình sẽ có sự thay đổi theo thời gian, cũng như chúng ta lớn lên theo năm tháng, vì vậy chúng ta cần trân trọng những kỉ niệm và những tình cảm của gia đình..</a:t>
            </a:r>
            <a:endParaRPr kumimoji="0" lang="en-US" sz="3600" b="1" i="0" u="none" strike="noStrike" kern="1200" cap="none" spc="0" normalizeH="0" baseline="0" noProof="0" dirty="0">
              <a:ln>
                <a:noFill/>
              </a:ln>
              <a:solidFill>
                <a:srgbClr val="00354E"/>
              </a:solidFill>
              <a:effectLst/>
              <a:uLnTx/>
              <a:uFillTx/>
              <a:latin typeface="Calibri"/>
              <a:ea typeface="+mn-ea"/>
              <a:cs typeface="+mn-cs"/>
            </a:endParaRPr>
          </a:p>
        </p:txBody>
      </p:sp>
    </p:spTree>
    <p:extLst>
      <p:ext uri="{BB962C8B-B14F-4D97-AF65-F5344CB8AC3E}">
        <p14:creationId xmlns:p14="http://schemas.microsoft.com/office/powerpoint/2010/main" val="6432913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32" presetClass="emph" presetSubtype="0" repeatCount="indefinite" fill="hold" nodeType="clickEffect">
                                  <p:stCondLst>
                                    <p:cond delay="0"/>
                                  </p:stCondLst>
                                  <p:childTnLst>
                                    <p:animRot by="120000">
                                      <p:cBhvr>
                                        <p:cTn id="15" dur="100" fill="hold">
                                          <p:stCondLst>
                                            <p:cond delay="0"/>
                                          </p:stCondLst>
                                        </p:cTn>
                                        <p:tgtEl>
                                          <p:spTgt spid="15"/>
                                        </p:tgtEl>
                                        <p:attrNameLst>
                                          <p:attrName>r</p:attrName>
                                        </p:attrNameLst>
                                      </p:cBhvr>
                                    </p:animRot>
                                    <p:animRot by="-240000">
                                      <p:cBhvr>
                                        <p:cTn id="16" dur="200" fill="hold">
                                          <p:stCondLst>
                                            <p:cond delay="200"/>
                                          </p:stCondLst>
                                        </p:cTn>
                                        <p:tgtEl>
                                          <p:spTgt spid="15"/>
                                        </p:tgtEl>
                                        <p:attrNameLst>
                                          <p:attrName>r</p:attrName>
                                        </p:attrNameLst>
                                      </p:cBhvr>
                                    </p:animRot>
                                    <p:animRot by="240000">
                                      <p:cBhvr>
                                        <p:cTn id="17" dur="200" fill="hold">
                                          <p:stCondLst>
                                            <p:cond delay="400"/>
                                          </p:stCondLst>
                                        </p:cTn>
                                        <p:tgtEl>
                                          <p:spTgt spid="15"/>
                                        </p:tgtEl>
                                        <p:attrNameLst>
                                          <p:attrName>r</p:attrName>
                                        </p:attrNameLst>
                                      </p:cBhvr>
                                    </p:animRot>
                                    <p:animRot by="-240000">
                                      <p:cBhvr>
                                        <p:cTn id="18" dur="200" fill="hold">
                                          <p:stCondLst>
                                            <p:cond delay="600"/>
                                          </p:stCondLst>
                                        </p:cTn>
                                        <p:tgtEl>
                                          <p:spTgt spid="15"/>
                                        </p:tgtEl>
                                        <p:attrNameLst>
                                          <p:attrName>r</p:attrName>
                                        </p:attrNameLst>
                                      </p:cBhvr>
                                    </p:animRot>
                                    <p:animRot by="120000">
                                      <p:cBhvr>
                                        <p:cTn id="19" dur="200" fill="hold">
                                          <p:stCondLst>
                                            <p:cond delay="800"/>
                                          </p:stCondLst>
                                        </p:cTn>
                                        <p:tgtEl>
                                          <p:spTgt spid="15"/>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80">
                                          <p:stCondLst>
                                            <p:cond delay="0"/>
                                          </p:stCondLst>
                                        </p:cTn>
                                        <p:tgtEl>
                                          <p:spTgt spid="16"/>
                                        </p:tgtEl>
                                      </p:cBhvr>
                                    </p:animEffect>
                                    <p:anim calcmode="lin" valueType="num">
                                      <p:cBhvr>
                                        <p:cTn id="25"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0" dur="26">
                                          <p:stCondLst>
                                            <p:cond delay="650"/>
                                          </p:stCondLst>
                                        </p:cTn>
                                        <p:tgtEl>
                                          <p:spTgt spid="16"/>
                                        </p:tgtEl>
                                      </p:cBhvr>
                                      <p:to x="100000" y="60000"/>
                                    </p:animScale>
                                    <p:animScale>
                                      <p:cBhvr>
                                        <p:cTn id="31" dur="166" decel="50000">
                                          <p:stCondLst>
                                            <p:cond delay="676"/>
                                          </p:stCondLst>
                                        </p:cTn>
                                        <p:tgtEl>
                                          <p:spTgt spid="16"/>
                                        </p:tgtEl>
                                      </p:cBhvr>
                                      <p:to x="100000" y="100000"/>
                                    </p:animScale>
                                    <p:animScale>
                                      <p:cBhvr>
                                        <p:cTn id="32" dur="26">
                                          <p:stCondLst>
                                            <p:cond delay="1312"/>
                                          </p:stCondLst>
                                        </p:cTn>
                                        <p:tgtEl>
                                          <p:spTgt spid="16"/>
                                        </p:tgtEl>
                                      </p:cBhvr>
                                      <p:to x="100000" y="80000"/>
                                    </p:animScale>
                                    <p:animScale>
                                      <p:cBhvr>
                                        <p:cTn id="33" dur="166" decel="50000">
                                          <p:stCondLst>
                                            <p:cond delay="1338"/>
                                          </p:stCondLst>
                                        </p:cTn>
                                        <p:tgtEl>
                                          <p:spTgt spid="16"/>
                                        </p:tgtEl>
                                      </p:cBhvr>
                                      <p:to x="100000" y="100000"/>
                                    </p:animScale>
                                    <p:animScale>
                                      <p:cBhvr>
                                        <p:cTn id="34" dur="26">
                                          <p:stCondLst>
                                            <p:cond delay="1642"/>
                                          </p:stCondLst>
                                        </p:cTn>
                                        <p:tgtEl>
                                          <p:spTgt spid="16"/>
                                        </p:tgtEl>
                                      </p:cBhvr>
                                      <p:to x="100000" y="90000"/>
                                    </p:animScale>
                                    <p:animScale>
                                      <p:cBhvr>
                                        <p:cTn id="35" dur="166" decel="50000">
                                          <p:stCondLst>
                                            <p:cond delay="1668"/>
                                          </p:stCondLst>
                                        </p:cTn>
                                        <p:tgtEl>
                                          <p:spTgt spid="16"/>
                                        </p:tgtEl>
                                      </p:cBhvr>
                                      <p:to x="100000" y="100000"/>
                                    </p:animScale>
                                    <p:animScale>
                                      <p:cBhvr>
                                        <p:cTn id="36" dur="26">
                                          <p:stCondLst>
                                            <p:cond delay="1808"/>
                                          </p:stCondLst>
                                        </p:cTn>
                                        <p:tgtEl>
                                          <p:spTgt spid="16"/>
                                        </p:tgtEl>
                                      </p:cBhvr>
                                      <p:to x="100000" y="95000"/>
                                    </p:animScale>
                                    <p:animScale>
                                      <p:cBhvr>
                                        <p:cTn id="37"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3"/>
          <a:stretch>
            <a:fillRect/>
          </a:stretch>
        </p:blipFill>
        <p:spPr>
          <a:xfrm>
            <a:off x="635" y="-635"/>
            <a:ext cx="12192635" cy="6945630"/>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763027"/>
            <a:ext cx="12192000" cy="4181968"/>
          </a:xfrm>
          <a:prstGeom prst="rect">
            <a:avLst/>
          </a:prstGeom>
        </p:spPr>
      </p:pic>
      <p:grpSp>
        <p:nvGrpSpPr>
          <p:cNvPr id="2" name="组合 1"/>
          <p:cNvGrpSpPr/>
          <p:nvPr/>
        </p:nvGrpSpPr>
        <p:grpSpPr>
          <a:xfrm>
            <a:off x="756891" y="447675"/>
            <a:ext cx="10860708" cy="5799501"/>
            <a:chOff x="756891" y="721391"/>
            <a:chExt cx="10860708" cy="5525785"/>
          </a:xfrm>
        </p:grpSpPr>
        <p:sp>
          <p:nvSpPr>
            <p:cNvPr id="8" name="矩形 7"/>
            <p:cNvSpPr/>
            <p:nvPr/>
          </p:nvSpPr>
          <p:spPr>
            <a:xfrm rot="206665">
              <a:off x="953671" y="745599"/>
              <a:ext cx="10663928" cy="5501577"/>
            </a:xfrm>
            <a:prstGeom prst="rect">
              <a:avLst/>
            </a:prstGeom>
            <a:solidFill>
              <a:srgbClr val="FE8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矩形 8"/>
            <p:cNvSpPr/>
            <p:nvPr/>
          </p:nvSpPr>
          <p:spPr>
            <a:xfrm>
              <a:off x="756891" y="721391"/>
              <a:ext cx="10678218" cy="5501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pic>
        <p:nvPicPr>
          <p:cNvPr id="24" name="图片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0233173" y="3015255"/>
            <a:ext cx="1958827" cy="3914339"/>
          </a:xfrm>
          <a:prstGeom prst="rect">
            <a:avLst/>
          </a:prstGeom>
        </p:spPr>
      </p:pic>
      <p:pic>
        <p:nvPicPr>
          <p:cNvPr id="18" name="Picture 17">
            <a:extLst>
              <a:ext uri="{FF2B5EF4-FFF2-40B4-BE49-F238E27FC236}">
                <a16:creationId xmlns="" xmlns:a16="http://schemas.microsoft.com/office/drawing/2014/main" id="{BCF3E173-B60A-423E-9332-3530A0D31AD9}"/>
              </a:ext>
            </a:extLst>
          </p:cNvPr>
          <p:cNvPicPr>
            <a:picLocks noChangeAspect="1"/>
          </p:cNvPicPr>
          <p:nvPr/>
        </p:nvPicPr>
        <p:blipFill>
          <a:blip r:embed="rId6">
            <a:clrChange>
              <a:clrFrom>
                <a:srgbClr val="FEFEFE"/>
              </a:clrFrom>
              <a:clrTo>
                <a:srgbClr val="FEFEFE">
                  <a:alpha val="0"/>
                </a:srgbClr>
              </a:clrTo>
            </a:clrChange>
            <a:extLst>
              <a:ext uri="{BEBA8EAE-BF5A-486C-A8C5-ECC9F3942E4B}">
                <a14:imgProps xmlns:a14="http://schemas.microsoft.com/office/drawing/2010/main">
                  <a14:imgLayer r:embed="rId7">
                    <a14:imgEffect>
                      <a14:backgroundRemoval t="9752" b="97518" l="3369" r="95213">
                        <a14:foregroundMark x1="40071" y1="56560" x2="41135" y2="54965"/>
                        <a14:foregroundMark x1="42553" y1="57447" x2="45213" y2="57801"/>
                        <a14:foregroundMark x1="17199" y1="90957" x2="21809" y2="90248"/>
                        <a14:foregroundMark x1="27305" y1="89362" x2="32624" y2="91844"/>
                        <a14:foregroundMark x1="27660" y1="90071" x2="27660" y2="80496"/>
                        <a14:foregroundMark x1="75355" y1="62589" x2="76241" y2="85284"/>
                        <a14:foregroundMark x1="73227" y1="52660" x2="82447" y2="51241"/>
                        <a14:foregroundMark x1="84574" y1="60638" x2="86348" y2="72695"/>
                        <a14:foregroundMark x1="62589" y1="73050" x2="64539" y2="71809"/>
                        <a14:foregroundMark x1="71631" y1="92021" x2="77128" y2="89716"/>
                        <a14:foregroundMark x1="85461" y1="88652" x2="89894" y2="92021"/>
                        <a14:foregroundMark x1="76596" y1="90071" x2="75887" y2="83865"/>
                      </a14:backgroundRemoval>
                    </a14:imgEffect>
                  </a14:imgLayer>
                </a14:imgProps>
              </a:ext>
              <a:ext uri="{28A0092B-C50C-407E-A947-70E740481C1C}">
                <a14:useLocalDpi xmlns:a14="http://schemas.microsoft.com/office/drawing/2010/main" val="0"/>
              </a:ext>
            </a:extLst>
          </a:blip>
          <a:stretch>
            <a:fillRect/>
          </a:stretch>
        </p:blipFill>
        <p:spPr>
          <a:xfrm>
            <a:off x="1012546" y="2214160"/>
            <a:ext cx="3817855" cy="3817855"/>
          </a:xfrm>
          <a:prstGeom prst="rect">
            <a:avLst/>
          </a:prstGeom>
        </p:spPr>
      </p:pic>
      <p:sp>
        <p:nvSpPr>
          <p:cNvPr id="20" name="Rounded Rectangular Callout 18">
            <a:extLst>
              <a:ext uri="{FF2B5EF4-FFF2-40B4-BE49-F238E27FC236}">
                <a16:creationId xmlns="" xmlns:a16="http://schemas.microsoft.com/office/drawing/2014/main" id="{C4526489-1698-41EF-B762-F891467B5323}"/>
              </a:ext>
            </a:extLst>
          </p:cNvPr>
          <p:cNvSpPr/>
          <p:nvPr/>
        </p:nvSpPr>
        <p:spPr>
          <a:xfrm>
            <a:off x="3545840" y="2024406"/>
            <a:ext cx="6686063" cy="1289501"/>
          </a:xfrm>
          <a:prstGeom prst="wedgeRoundRectCallout">
            <a:avLst>
              <a:gd name="adj1" fmla="val -41116"/>
              <a:gd name="adj2" fmla="val 80371"/>
              <a:gd name="adj3" fmla="val 16667"/>
            </a:avLst>
          </a:prstGeom>
          <a:solidFill>
            <a:srgbClr val="FBB03B">
              <a:lumMod val="40000"/>
              <a:lumOff val="6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err="1">
                <a:ln>
                  <a:noFill/>
                </a:ln>
                <a:solidFill>
                  <a:srgbClr val="6E4F2B"/>
                </a:solidFill>
                <a:effectLst/>
                <a:uLnTx/>
                <a:uFillTx/>
                <a:latin typeface="Arial" panose="020B0604020202020204" pitchFamily="34" charset="0"/>
                <a:ea typeface="+mn-ea"/>
                <a:cs typeface="+mn-cs"/>
              </a:rPr>
              <a:t>Kể</a:t>
            </a:r>
            <a:r>
              <a:rPr kumimoji="0" lang="en-US" sz="3600" b="0" i="0" u="none" strike="noStrike" kern="0" cap="none" spc="0" normalizeH="0" noProof="0" dirty="0">
                <a:ln>
                  <a:noFill/>
                </a:ln>
                <a:solidFill>
                  <a:srgbClr val="6E4F2B"/>
                </a:solidFill>
                <a:effectLst/>
                <a:uLnTx/>
                <a:uFillTx/>
                <a:latin typeface="Arial" panose="020B0604020202020204" pitchFamily="34" charset="0"/>
                <a:ea typeface="+mn-ea"/>
                <a:cs typeface="+mn-cs"/>
              </a:rPr>
              <a:t> </a:t>
            </a:r>
            <a:r>
              <a:rPr kumimoji="0" lang="en-US" sz="3600" b="0" i="0" u="none" strike="noStrike" kern="0" cap="none" spc="0" normalizeH="0" noProof="0" dirty="0" err="1">
                <a:ln>
                  <a:noFill/>
                </a:ln>
                <a:solidFill>
                  <a:srgbClr val="6E4F2B"/>
                </a:solidFill>
                <a:effectLst/>
                <a:uLnTx/>
                <a:uFillTx/>
                <a:latin typeface="Arial" panose="020B0604020202020204" pitchFamily="34" charset="0"/>
                <a:ea typeface="+mn-ea"/>
                <a:cs typeface="+mn-cs"/>
              </a:rPr>
              <a:t>một</a:t>
            </a:r>
            <a:r>
              <a:rPr kumimoji="0" lang="en-US" sz="3600" b="0" i="0" u="none" strike="noStrike" kern="0" cap="none" spc="0" normalizeH="0" noProof="0" dirty="0">
                <a:ln>
                  <a:noFill/>
                </a:ln>
                <a:solidFill>
                  <a:srgbClr val="6E4F2B"/>
                </a:solidFill>
                <a:effectLst/>
                <a:uLnTx/>
                <a:uFillTx/>
                <a:latin typeface="Arial" panose="020B0604020202020204" pitchFamily="34" charset="0"/>
                <a:ea typeface="+mn-ea"/>
                <a:cs typeface="+mn-cs"/>
              </a:rPr>
              <a:t> </a:t>
            </a:r>
            <a:r>
              <a:rPr kumimoji="0" lang="en-US" sz="3600" b="0" i="0" u="none" strike="noStrike" kern="0" cap="none" spc="0" normalizeH="0" noProof="0" dirty="0" err="1">
                <a:ln>
                  <a:noFill/>
                </a:ln>
                <a:solidFill>
                  <a:srgbClr val="6E4F2B"/>
                </a:solidFill>
                <a:effectLst/>
                <a:uLnTx/>
                <a:uFillTx/>
                <a:latin typeface="Arial" panose="020B0604020202020204" pitchFamily="34" charset="0"/>
                <a:ea typeface="+mn-ea"/>
                <a:cs typeface="+mn-cs"/>
              </a:rPr>
              <a:t>số</a:t>
            </a:r>
            <a:r>
              <a:rPr kumimoji="0" lang="en-US" sz="3600" b="0" i="0" u="none" strike="noStrike" kern="0" cap="none" spc="0" normalizeH="0" noProof="0" dirty="0">
                <a:ln>
                  <a:noFill/>
                </a:ln>
                <a:solidFill>
                  <a:srgbClr val="6E4F2B"/>
                </a:solidFill>
                <a:effectLst/>
                <a:uLnTx/>
                <a:uFillTx/>
                <a:latin typeface="Arial" panose="020B0604020202020204" pitchFamily="34" charset="0"/>
                <a:ea typeface="+mn-ea"/>
                <a:cs typeface="+mn-cs"/>
              </a:rPr>
              <a:t> </a:t>
            </a:r>
            <a:r>
              <a:rPr kumimoji="0" lang="en-US" sz="3600" b="0" i="0" u="none" strike="noStrike" kern="0" cap="none" spc="0" normalizeH="0" noProof="0" dirty="0" err="1">
                <a:ln>
                  <a:noFill/>
                </a:ln>
                <a:solidFill>
                  <a:srgbClr val="6E4F2B"/>
                </a:solidFill>
                <a:effectLst/>
                <a:uLnTx/>
                <a:uFillTx/>
                <a:latin typeface="Arial" panose="020B0604020202020204" pitchFamily="34" charset="0"/>
                <a:ea typeface="+mn-ea"/>
                <a:cs typeface="+mn-cs"/>
              </a:rPr>
              <a:t>sự</a:t>
            </a:r>
            <a:r>
              <a:rPr kumimoji="0" lang="en-US" sz="3600" b="0" i="0" u="none" strike="noStrike" kern="0" cap="none" spc="0" normalizeH="0" noProof="0" dirty="0">
                <a:ln>
                  <a:noFill/>
                </a:ln>
                <a:solidFill>
                  <a:srgbClr val="6E4F2B"/>
                </a:solidFill>
                <a:effectLst/>
                <a:uLnTx/>
                <a:uFillTx/>
                <a:latin typeface="Arial" panose="020B0604020202020204" pitchFamily="34" charset="0"/>
                <a:ea typeface="+mn-ea"/>
                <a:cs typeface="+mn-cs"/>
              </a:rPr>
              <a:t> </a:t>
            </a:r>
            <a:r>
              <a:rPr kumimoji="0" lang="en-US" sz="3600" b="0" i="0" u="none" strike="noStrike" kern="0" cap="none" spc="0" normalizeH="0" noProof="0" dirty="0" err="1">
                <a:ln>
                  <a:noFill/>
                </a:ln>
                <a:solidFill>
                  <a:srgbClr val="6E4F2B"/>
                </a:solidFill>
                <a:effectLst/>
                <a:uLnTx/>
                <a:uFillTx/>
                <a:latin typeface="Arial" panose="020B0604020202020204" pitchFamily="34" charset="0"/>
                <a:ea typeface="+mn-ea"/>
                <a:cs typeface="+mn-cs"/>
              </a:rPr>
              <a:t>kiện</a:t>
            </a:r>
            <a:r>
              <a:rPr kumimoji="0" lang="en-US" sz="3600" b="0" i="0" u="none" strike="noStrike" kern="0" cap="none" spc="0" normalizeH="0" noProof="0" dirty="0">
                <a:ln>
                  <a:noFill/>
                </a:ln>
                <a:solidFill>
                  <a:srgbClr val="6E4F2B"/>
                </a:solidFill>
                <a:effectLst/>
                <a:uLnTx/>
                <a:uFillTx/>
                <a:latin typeface="Arial" panose="020B0604020202020204" pitchFamily="34" charset="0"/>
                <a:ea typeface="+mn-ea"/>
                <a:cs typeface="+mn-cs"/>
              </a:rPr>
              <a:t> </a:t>
            </a:r>
            <a:r>
              <a:rPr kumimoji="0" lang="en-US" sz="3600" b="0" i="0" u="none" strike="noStrike" kern="0" cap="none" spc="0" normalizeH="0" noProof="0" dirty="0" err="1">
                <a:ln>
                  <a:noFill/>
                </a:ln>
                <a:solidFill>
                  <a:srgbClr val="6E4F2B"/>
                </a:solidFill>
                <a:effectLst/>
                <a:uLnTx/>
                <a:uFillTx/>
                <a:latin typeface="Arial" panose="020B0604020202020204" pitchFamily="34" charset="0"/>
                <a:ea typeface="+mn-ea"/>
                <a:cs typeface="+mn-cs"/>
              </a:rPr>
              <a:t>của</a:t>
            </a:r>
            <a:r>
              <a:rPr kumimoji="0" lang="en-US" sz="3600" b="0" i="0" u="none" strike="noStrike" kern="0" cap="none" spc="0" normalizeH="0" noProof="0" dirty="0">
                <a:ln>
                  <a:noFill/>
                </a:ln>
                <a:solidFill>
                  <a:srgbClr val="6E4F2B"/>
                </a:solidFill>
                <a:effectLst/>
                <a:uLnTx/>
                <a:uFillTx/>
                <a:latin typeface="Arial" panose="020B0604020202020204" pitchFamily="34" charset="0"/>
                <a:ea typeface="+mn-ea"/>
                <a:cs typeface="+mn-cs"/>
              </a:rPr>
              <a:t> </a:t>
            </a:r>
            <a:r>
              <a:rPr kumimoji="0" lang="en-US" sz="3600" b="0" i="0" u="none" strike="noStrike" kern="0" cap="none" spc="0" normalizeH="0" noProof="0" dirty="0" err="1">
                <a:ln>
                  <a:noFill/>
                </a:ln>
                <a:solidFill>
                  <a:srgbClr val="6E4F2B"/>
                </a:solidFill>
                <a:effectLst/>
                <a:uLnTx/>
                <a:uFillTx/>
                <a:latin typeface="Arial" panose="020B0604020202020204" pitchFamily="34" charset="0"/>
                <a:ea typeface="+mn-ea"/>
                <a:cs typeface="+mn-cs"/>
              </a:rPr>
              <a:t>gia</a:t>
            </a:r>
            <a:r>
              <a:rPr kumimoji="0" lang="en-US" sz="3600" b="0" i="0" u="none" strike="noStrike" kern="0" cap="none" spc="0" normalizeH="0" noProof="0" dirty="0">
                <a:ln>
                  <a:noFill/>
                </a:ln>
                <a:solidFill>
                  <a:srgbClr val="6E4F2B"/>
                </a:solidFill>
                <a:effectLst/>
                <a:uLnTx/>
                <a:uFillTx/>
                <a:latin typeface="Arial" panose="020B0604020202020204" pitchFamily="34" charset="0"/>
                <a:ea typeface="+mn-ea"/>
                <a:cs typeface="+mn-cs"/>
              </a:rPr>
              <a:t> </a:t>
            </a:r>
            <a:r>
              <a:rPr kumimoji="0" lang="en-US" sz="3600" b="0" i="0" u="none" strike="noStrike" kern="0" cap="none" spc="0" normalizeH="0" noProof="0" dirty="0" err="1">
                <a:ln>
                  <a:noFill/>
                </a:ln>
                <a:solidFill>
                  <a:srgbClr val="6E4F2B"/>
                </a:solidFill>
                <a:effectLst/>
                <a:uLnTx/>
                <a:uFillTx/>
                <a:latin typeface="Arial" panose="020B0604020202020204" pitchFamily="34" charset="0"/>
                <a:ea typeface="+mn-ea"/>
                <a:cs typeface="+mn-cs"/>
              </a:rPr>
              <a:t>đình</a:t>
            </a:r>
            <a:r>
              <a:rPr kumimoji="0" lang="en-US" sz="3600" b="0" i="0" u="none" strike="noStrike" kern="0" cap="none" spc="0" normalizeH="0" noProof="0" dirty="0">
                <a:ln>
                  <a:noFill/>
                </a:ln>
                <a:solidFill>
                  <a:srgbClr val="6E4F2B"/>
                </a:solidFill>
                <a:effectLst/>
                <a:uLnTx/>
                <a:uFillTx/>
                <a:latin typeface="Arial" panose="020B0604020202020204" pitchFamily="34" charset="0"/>
                <a:ea typeface="+mn-ea"/>
                <a:cs typeface="+mn-cs"/>
              </a:rPr>
              <a:t> </a:t>
            </a:r>
            <a:r>
              <a:rPr kumimoji="0" lang="en-US" sz="3600" b="0" i="0" u="none" strike="noStrike" kern="0" cap="none" spc="0" normalizeH="0" noProof="0" dirty="0" err="1">
                <a:ln>
                  <a:noFill/>
                </a:ln>
                <a:solidFill>
                  <a:srgbClr val="6E4F2B"/>
                </a:solidFill>
                <a:effectLst/>
                <a:uLnTx/>
                <a:uFillTx/>
                <a:latin typeface="Arial" panose="020B0604020202020204" pitchFamily="34" charset="0"/>
                <a:ea typeface="+mn-ea"/>
                <a:cs typeface="+mn-cs"/>
              </a:rPr>
              <a:t>em</a:t>
            </a:r>
            <a:r>
              <a:rPr kumimoji="0" lang="en-US" sz="3600" b="0" i="0" u="none" strike="noStrike" kern="0" cap="none" spc="0" normalizeH="0" noProof="0" dirty="0">
                <a:ln>
                  <a:noFill/>
                </a:ln>
                <a:solidFill>
                  <a:srgbClr val="6E4F2B"/>
                </a:solidFill>
                <a:effectLst/>
                <a:uLnTx/>
                <a:uFillTx/>
                <a:latin typeface="Arial" panose="020B0604020202020204" pitchFamily="34" charset="0"/>
                <a:ea typeface="+mn-ea"/>
                <a:cs typeface="+mn-cs"/>
              </a:rPr>
              <a:t> </a:t>
            </a:r>
            <a:r>
              <a:rPr kumimoji="0" lang="en-US" sz="3600" b="0" i="0" u="none" strike="noStrike" kern="0" cap="none" spc="0" normalizeH="0" noProof="0" dirty="0" err="1">
                <a:ln>
                  <a:noFill/>
                </a:ln>
                <a:solidFill>
                  <a:srgbClr val="6E4F2B"/>
                </a:solidFill>
                <a:effectLst/>
                <a:uLnTx/>
                <a:uFillTx/>
                <a:latin typeface="Arial" panose="020B0604020202020204" pitchFamily="34" charset="0"/>
                <a:ea typeface="+mn-ea"/>
                <a:cs typeface="+mn-cs"/>
              </a:rPr>
              <a:t>theo</a:t>
            </a:r>
            <a:r>
              <a:rPr kumimoji="0" lang="en-US" sz="3600" b="0" i="0" u="none" strike="noStrike" kern="0" cap="none" spc="0" normalizeH="0" noProof="0" dirty="0">
                <a:ln>
                  <a:noFill/>
                </a:ln>
                <a:solidFill>
                  <a:srgbClr val="6E4F2B"/>
                </a:solidFill>
                <a:effectLst/>
                <a:uLnTx/>
                <a:uFillTx/>
                <a:latin typeface="Arial" panose="020B0604020202020204" pitchFamily="34" charset="0"/>
                <a:ea typeface="+mn-ea"/>
                <a:cs typeface="+mn-cs"/>
              </a:rPr>
              <a:t> </a:t>
            </a:r>
            <a:r>
              <a:rPr kumimoji="0" lang="en-US" sz="3600" b="0" i="0" u="none" strike="noStrike" kern="0" cap="none" spc="0" normalizeH="0" noProof="0" dirty="0" err="1">
                <a:ln>
                  <a:noFill/>
                </a:ln>
                <a:solidFill>
                  <a:srgbClr val="6E4F2B"/>
                </a:solidFill>
                <a:effectLst/>
                <a:uLnTx/>
                <a:uFillTx/>
                <a:latin typeface="Arial" panose="020B0604020202020204" pitchFamily="34" charset="0"/>
                <a:ea typeface="+mn-ea"/>
                <a:cs typeface="+mn-cs"/>
              </a:rPr>
              <a:t>thời</a:t>
            </a:r>
            <a:r>
              <a:rPr kumimoji="0" lang="en-US" sz="3600" b="0" i="0" u="none" strike="noStrike" kern="0" cap="none" spc="0" normalizeH="0" noProof="0" dirty="0">
                <a:ln>
                  <a:noFill/>
                </a:ln>
                <a:solidFill>
                  <a:srgbClr val="6E4F2B"/>
                </a:solidFill>
                <a:effectLst/>
                <a:uLnTx/>
                <a:uFillTx/>
                <a:latin typeface="Arial" panose="020B0604020202020204" pitchFamily="34" charset="0"/>
                <a:ea typeface="+mn-ea"/>
                <a:cs typeface="+mn-cs"/>
              </a:rPr>
              <a:t> </a:t>
            </a:r>
            <a:r>
              <a:rPr kumimoji="0" lang="en-US" sz="3600" b="0" i="0" u="none" strike="noStrike" kern="0" cap="none" spc="0" normalizeH="0" noProof="0" dirty="0" err="1">
                <a:ln>
                  <a:noFill/>
                </a:ln>
                <a:solidFill>
                  <a:srgbClr val="6E4F2B"/>
                </a:solidFill>
                <a:effectLst/>
                <a:uLnTx/>
                <a:uFillTx/>
                <a:latin typeface="Arial" panose="020B0604020202020204" pitchFamily="34" charset="0"/>
                <a:ea typeface="+mn-ea"/>
                <a:cs typeface="+mn-cs"/>
              </a:rPr>
              <a:t>gian</a:t>
            </a:r>
            <a:endParaRPr kumimoji="0" lang="vi-VN" sz="3600" b="0" i="0" u="none" strike="noStrike" kern="0" cap="none" spc="0" normalizeH="0" baseline="0" noProof="0" dirty="0">
              <a:ln>
                <a:noFill/>
              </a:ln>
              <a:solidFill>
                <a:srgbClr val="6E4F2B"/>
              </a:solidFill>
              <a:effectLst/>
              <a:uLnTx/>
              <a:uFillTx/>
              <a:latin typeface="Arial" panose="020B0604020202020204" pitchFamily="34" charset="0"/>
              <a:ea typeface="+mn-ea"/>
              <a:cs typeface="+mn-cs"/>
            </a:endParaRP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iterate type="lt">
                                    <p:tmPct val="0"/>
                                  </p:iterate>
                                  <p:childTnLst>
                                    <p:set>
                                      <p:cBhvr>
                                        <p:cTn id="25" dur="1" fill="hold">
                                          <p:stCondLst>
                                            <p:cond delay="0"/>
                                          </p:stCondLst>
                                        </p:cTn>
                                        <p:tgtEl>
                                          <p:spTgt spid="20"/>
                                        </p:tgtEl>
                                        <p:attrNameLst>
                                          <p:attrName>style.visibility</p:attrName>
                                        </p:attrNameLst>
                                      </p:cBhvr>
                                      <p:to>
                                        <p:strVal val="visible"/>
                                      </p:to>
                                    </p:set>
                                    <p:animEffect transition="in" filter="wipe(left)">
                                      <p:cBhvr>
                                        <p:cTn id="26" dur="500"/>
                                        <p:tgtEl>
                                          <p:spTgt spid="20"/>
                                        </p:tgtEl>
                                      </p:cBhvr>
                                    </p:animEffect>
                                  </p:childTnLst>
                                </p:cTn>
                              </p:par>
                              <p:par>
                                <p:cTn id="27" presetID="15" presetClass="emph" presetSubtype="0" grpId="1" nodeType="withEffect">
                                  <p:stCondLst>
                                    <p:cond delay="0"/>
                                  </p:stCondLst>
                                  <p:iterate type="lt">
                                    <p:tmAbs val="25"/>
                                  </p:iterate>
                                  <p:childTnLst>
                                    <p:set>
                                      <p:cBhvr override="childStyle">
                                        <p:cTn id="28" dur="indefinite"/>
                                        <p:tgtEl>
                                          <p:spTgt spid="20"/>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2"/>
          <a:stretch>
            <a:fillRect/>
          </a:stretch>
        </p:blipFill>
        <p:spPr>
          <a:xfrm>
            <a:off x="635" y="-635"/>
            <a:ext cx="12192635" cy="694563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63027"/>
            <a:ext cx="12192000" cy="4181968"/>
          </a:xfrm>
          <a:prstGeom prst="rect">
            <a:avLst/>
          </a:prstGeom>
        </p:spPr>
      </p:pic>
      <p:grpSp>
        <p:nvGrpSpPr>
          <p:cNvPr id="7" name="组合 6"/>
          <p:cNvGrpSpPr/>
          <p:nvPr/>
        </p:nvGrpSpPr>
        <p:grpSpPr>
          <a:xfrm>
            <a:off x="1372203" y="890316"/>
            <a:ext cx="9455449" cy="5163728"/>
            <a:chOff x="1227083" y="675833"/>
            <a:chExt cx="10162697" cy="5898322"/>
          </a:xfrm>
        </p:grpSpPr>
        <p:sp>
          <p:nvSpPr>
            <p:cNvPr id="8" name="矩形 7"/>
            <p:cNvSpPr/>
            <p:nvPr/>
          </p:nvSpPr>
          <p:spPr>
            <a:xfrm rot="344791">
              <a:off x="1331380" y="828233"/>
              <a:ext cx="10058400" cy="5745922"/>
            </a:xfrm>
            <a:custGeom>
              <a:avLst/>
              <a:gdLst>
                <a:gd name="connsiteX0" fmla="*/ 0 w 10058400"/>
                <a:gd name="connsiteY0" fmla="*/ 0 h 5745922"/>
                <a:gd name="connsiteX1" fmla="*/ 792839 w 10058400"/>
                <a:gd name="connsiteY1" fmla="*/ 0 h 5745922"/>
                <a:gd name="connsiteX2" fmla="*/ 1283925 w 10058400"/>
                <a:gd name="connsiteY2" fmla="*/ 0 h 5745922"/>
                <a:gd name="connsiteX3" fmla="*/ 2076764 w 10058400"/>
                <a:gd name="connsiteY3" fmla="*/ 0 h 5745922"/>
                <a:gd name="connsiteX4" fmla="*/ 2668434 w 10058400"/>
                <a:gd name="connsiteY4" fmla="*/ 0 h 5745922"/>
                <a:gd name="connsiteX5" fmla="*/ 3461273 w 10058400"/>
                <a:gd name="connsiteY5" fmla="*/ 0 h 5745922"/>
                <a:gd name="connsiteX6" fmla="*/ 3952360 w 10058400"/>
                <a:gd name="connsiteY6" fmla="*/ 0 h 5745922"/>
                <a:gd name="connsiteX7" fmla="*/ 4544030 w 10058400"/>
                <a:gd name="connsiteY7" fmla="*/ 0 h 5745922"/>
                <a:gd name="connsiteX8" fmla="*/ 4833949 w 10058400"/>
                <a:gd name="connsiteY8" fmla="*/ 0 h 5745922"/>
                <a:gd name="connsiteX9" fmla="*/ 5626787 w 10058400"/>
                <a:gd name="connsiteY9" fmla="*/ 0 h 5745922"/>
                <a:gd name="connsiteX10" fmla="*/ 6017290 w 10058400"/>
                <a:gd name="connsiteY10" fmla="*/ 0 h 5745922"/>
                <a:gd name="connsiteX11" fmla="*/ 6407792 w 10058400"/>
                <a:gd name="connsiteY11" fmla="*/ 0 h 5745922"/>
                <a:gd name="connsiteX12" fmla="*/ 6697711 w 10058400"/>
                <a:gd name="connsiteY12" fmla="*/ 0 h 5745922"/>
                <a:gd name="connsiteX13" fmla="*/ 7490550 w 10058400"/>
                <a:gd name="connsiteY13" fmla="*/ 0 h 5745922"/>
                <a:gd name="connsiteX14" fmla="*/ 8182804 w 10058400"/>
                <a:gd name="connsiteY14" fmla="*/ 0 h 5745922"/>
                <a:gd name="connsiteX15" fmla="*/ 8774475 w 10058400"/>
                <a:gd name="connsiteY15" fmla="*/ 0 h 5745922"/>
                <a:gd name="connsiteX16" fmla="*/ 9466729 w 10058400"/>
                <a:gd name="connsiteY16" fmla="*/ 0 h 5745922"/>
                <a:gd name="connsiteX17" fmla="*/ 10058400 w 10058400"/>
                <a:gd name="connsiteY17" fmla="*/ 0 h 5745922"/>
                <a:gd name="connsiteX18" fmla="*/ 10058400 w 10058400"/>
                <a:gd name="connsiteY18" fmla="*/ 632051 h 5745922"/>
                <a:gd name="connsiteX19" fmla="*/ 10058400 w 10058400"/>
                <a:gd name="connsiteY19" fmla="*/ 1264103 h 5745922"/>
                <a:gd name="connsiteX20" fmla="*/ 10058400 w 10058400"/>
                <a:gd name="connsiteY20" fmla="*/ 1838695 h 5745922"/>
                <a:gd name="connsiteX21" fmla="*/ 10058400 w 10058400"/>
                <a:gd name="connsiteY21" fmla="*/ 2528206 h 5745922"/>
                <a:gd name="connsiteX22" fmla="*/ 10058400 w 10058400"/>
                <a:gd name="connsiteY22" fmla="*/ 3045339 h 5745922"/>
                <a:gd name="connsiteX23" fmla="*/ 10058400 w 10058400"/>
                <a:gd name="connsiteY23" fmla="*/ 3447553 h 5745922"/>
                <a:gd name="connsiteX24" fmla="*/ 10058400 w 10058400"/>
                <a:gd name="connsiteY24" fmla="*/ 4022145 h 5745922"/>
                <a:gd name="connsiteX25" fmla="*/ 10058400 w 10058400"/>
                <a:gd name="connsiteY25" fmla="*/ 4539278 h 5745922"/>
                <a:gd name="connsiteX26" fmla="*/ 10058400 w 10058400"/>
                <a:gd name="connsiteY26" fmla="*/ 4998952 h 5745922"/>
                <a:gd name="connsiteX27" fmla="*/ 10058400 w 10058400"/>
                <a:gd name="connsiteY27" fmla="*/ 5745922 h 5745922"/>
                <a:gd name="connsiteX28" fmla="*/ 9667897 w 10058400"/>
                <a:gd name="connsiteY28" fmla="*/ 5745922 h 5745922"/>
                <a:gd name="connsiteX29" fmla="*/ 9176811 w 10058400"/>
                <a:gd name="connsiteY29" fmla="*/ 5745922 h 5745922"/>
                <a:gd name="connsiteX30" fmla="*/ 8585140 w 10058400"/>
                <a:gd name="connsiteY30" fmla="*/ 5745922 h 5745922"/>
                <a:gd name="connsiteX31" fmla="*/ 7993470 w 10058400"/>
                <a:gd name="connsiteY31" fmla="*/ 5745922 h 5745922"/>
                <a:gd name="connsiteX32" fmla="*/ 7200631 w 10058400"/>
                <a:gd name="connsiteY32" fmla="*/ 5745922 h 5745922"/>
                <a:gd name="connsiteX33" fmla="*/ 6910712 w 10058400"/>
                <a:gd name="connsiteY33" fmla="*/ 5745922 h 5745922"/>
                <a:gd name="connsiteX34" fmla="*/ 6218458 w 10058400"/>
                <a:gd name="connsiteY34" fmla="*/ 5745922 h 5745922"/>
                <a:gd name="connsiteX35" fmla="*/ 5928539 w 10058400"/>
                <a:gd name="connsiteY35" fmla="*/ 5745922 h 5745922"/>
                <a:gd name="connsiteX36" fmla="*/ 5236285 w 10058400"/>
                <a:gd name="connsiteY36" fmla="*/ 5745922 h 5745922"/>
                <a:gd name="connsiteX37" fmla="*/ 4443446 w 10058400"/>
                <a:gd name="connsiteY37" fmla="*/ 5745922 h 5745922"/>
                <a:gd name="connsiteX38" fmla="*/ 3650608 w 10058400"/>
                <a:gd name="connsiteY38" fmla="*/ 5745922 h 5745922"/>
                <a:gd name="connsiteX39" fmla="*/ 3360689 w 10058400"/>
                <a:gd name="connsiteY39" fmla="*/ 5745922 h 5745922"/>
                <a:gd name="connsiteX40" fmla="*/ 2567850 w 10058400"/>
                <a:gd name="connsiteY40" fmla="*/ 5745922 h 5745922"/>
                <a:gd name="connsiteX41" fmla="*/ 1775012 w 10058400"/>
                <a:gd name="connsiteY41" fmla="*/ 5745922 h 5745922"/>
                <a:gd name="connsiteX42" fmla="*/ 1283925 w 10058400"/>
                <a:gd name="connsiteY42" fmla="*/ 5745922 h 5745922"/>
                <a:gd name="connsiteX43" fmla="*/ 692255 w 10058400"/>
                <a:gd name="connsiteY43" fmla="*/ 5745922 h 5745922"/>
                <a:gd name="connsiteX44" fmla="*/ 0 w 10058400"/>
                <a:gd name="connsiteY44" fmla="*/ 5745922 h 5745922"/>
                <a:gd name="connsiteX45" fmla="*/ 0 w 10058400"/>
                <a:gd name="connsiteY45" fmla="*/ 5228789 h 5745922"/>
                <a:gd name="connsiteX46" fmla="*/ 0 w 10058400"/>
                <a:gd name="connsiteY46" fmla="*/ 4596738 h 5745922"/>
                <a:gd name="connsiteX47" fmla="*/ 0 w 10058400"/>
                <a:gd name="connsiteY47" fmla="*/ 4194523 h 5745922"/>
                <a:gd name="connsiteX48" fmla="*/ 0 w 10058400"/>
                <a:gd name="connsiteY48" fmla="*/ 3505012 h 5745922"/>
                <a:gd name="connsiteX49" fmla="*/ 0 w 10058400"/>
                <a:gd name="connsiteY49" fmla="*/ 3045339 h 5745922"/>
                <a:gd name="connsiteX50" fmla="*/ 0 w 10058400"/>
                <a:gd name="connsiteY50" fmla="*/ 2643124 h 5745922"/>
                <a:gd name="connsiteX51" fmla="*/ 0 w 10058400"/>
                <a:gd name="connsiteY51" fmla="*/ 2240910 h 5745922"/>
                <a:gd name="connsiteX52" fmla="*/ 0 w 10058400"/>
                <a:gd name="connsiteY52" fmla="*/ 1838695 h 5745922"/>
                <a:gd name="connsiteX53" fmla="*/ 0 w 10058400"/>
                <a:gd name="connsiteY53" fmla="*/ 1379021 h 5745922"/>
                <a:gd name="connsiteX54" fmla="*/ 0 w 10058400"/>
                <a:gd name="connsiteY54" fmla="*/ 976807 h 5745922"/>
                <a:gd name="connsiteX55" fmla="*/ 0 w 10058400"/>
                <a:gd name="connsiteY55" fmla="*/ 0 h 5745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0058400" h="5745922" fill="none" extrusionOk="0">
                  <a:moveTo>
                    <a:pt x="0" y="0"/>
                  </a:moveTo>
                  <a:cubicBezTo>
                    <a:pt x="219675" y="-54263"/>
                    <a:pt x="402463" y="35691"/>
                    <a:pt x="792839" y="0"/>
                  </a:cubicBezTo>
                  <a:cubicBezTo>
                    <a:pt x="1183215" y="-35691"/>
                    <a:pt x="1051998" y="15532"/>
                    <a:pt x="1283925" y="0"/>
                  </a:cubicBezTo>
                  <a:cubicBezTo>
                    <a:pt x="1515852" y="-15532"/>
                    <a:pt x="1887610" y="32813"/>
                    <a:pt x="2076764" y="0"/>
                  </a:cubicBezTo>
                  <a:cubicBezTo>
                    <a:pt x="2265918" y="-32813"/>
                    <a:pt x="2527815" y="42118"/>
                    <a:pt x="2668434" y="0"/>
                  </a:cubicBezTo>
                  <a:cubicBezTo>
                    <a:pt x="2809053" y="-42118"/>
                    <a:pt x="3117031" y="32258"/>
                    <a:pt x="3461273" y="0"/>
                  </a:cubicBezTo>
                  <a:cubicBezTo>
                    <a:pt x="3805515" y="-32258"/>
                    <a:pt x="3799531" y="23603"/>
                    <a:pt x="3952360" y="0"/>
                  </a:cubicBezTo>
                  <a:cubicBezTo>
                    <a:pt x="4105189" y="-23603"/>
                    <a:pt x="4363583" y="11578"/>
                    <a:pt x="4544030" y="0"/>
                  </a:cubicBezTo>
                  <a:cubicBezTo>
                    <a:pt x="4724477" y="-11578"/>
                    <a:pt x="4698550" y="29103"/>
                    <a:pt x="4833949" y="0"/>
                  </a:cubicBezTo>
                  <a:cubicBezTo>
                    <a:pt x="4969348" y="-29103"/>
                    <a:pt x="5342819" y="12512"/>
                    <a:pt x="5626787" y="0"/>
                  </a:cubicBezTo>
                  <a:cubicBezTo>
                    <a:pt x="5910755" y="-12512"/>
                    <a:pt x="5907778" y="43614"/>
                    <a:pt x="6017290" y="0"/>
                  </a:cubicBezTo>
                  <a:cubicBezTo>
                    <a:pt x="6126802" y="-43614"/>
                    <a:pt x="6307146" y="26444"/>
                    <a:pt x="6407792" y="0"/>
                  </a:cubicBezTo>
                  <a:cubicBezTo>
                    <a:pt x="6508438" y="-26444"/>
                    <a:pt x="6568755" y="19620"/>
                    <a:pt x="6697711" y="0"/>
                  </a:cubicBezTo>
                  <a:cubicBezTo>
                    <a:pt x="6826667" y="-19620"/>
                    <a:pt x="7296881" y="3718"/>
                    <a:pt x="7490550" y="0"/>
                  </a:cubicBezTo>
                  <a:cubicBezTo>
                    <a:pt x="7684219" y="-3718"/>
                    <a:pt x="7925231" y="102"/>
                    <a:pt x="8182804" y="0"/>
                  </a:cubicBezTo>
                  <a:cubicBezTo>
                    <a:pt x="8440377" y="-102"/>
                    <a:pt x="8528440" y="37959"/>
                    <a:pt x="8774475" y="0"/>
                  </a:cubicBezTo>
                  <a:cubicBezTo>
                    <a:pt x="9020510" y="-37959"/>
                    <a:pt x="9252906" y="71678"/>
                    <a:pt x="9466729" y="0"/>
                  </a:cubicBezTo>
                  <a:cubicBezTo>
                    <a:pt x="9680552" y="-71678"/>
                    <a:pt x="9877658" y="47789"/>
                    <a:pt x="10058400" y="0"/>
                  </a:cubicBezTo>
                  <a:cubicBezTo>
                    <a:pt x="10074247" y="189068"/>
                    <a:pt x="10042853" y="386086"/>
                    <a:pt x="10058400" y="632051"/>
                  </a:cubicBezTo>
                  <a:cubicBezTo>
                    <a:pt x="10073947" y="878016"/>
                    <a:pt x="9989158" y="1018883"/>
                    <a:pt x="10058400" y="1264103"/>
                  </a:cubicBezTo>
                  <a:cubicBezTo>
                    <a:pt x="10127642" y="1509323"/>
                    <a:pt x="10021555" y="1678686"/>
                    <a:pt x="10058400" y="1838695"/>
                  </a:cubicBezTo>
                  <a:cubicBezTo>
                    <a:pt x="10095245" y="1998704"/>
                    <a:pt x="9985636" y="2254252"/>
                    <a:pt x="10058400" y="2528206"/>
                  </a:cubicBezTo>
                  <a:cubicBezTo>
                    <a:pt x="10131164" y="2802160"/>
                    <a:pt x="10014327" y="2894212"/>
                    <a:pt x="10058400" y="3045339"/>
                  </a:cubicBezTo>
                  <a:cubicBezTo>
                    <a:pt x="10102473" y="3196466"/>
                    <a:pt x="10021063" y="3297572"/>
                    <a:pt x="10058400" y="3447553"/>
                  </a:cubicBezTo>
                  <a:cubicBezTo>
                    <a:pt x="10095737" y="3597534"/>
                    <a:pt x="10013578" y="3879685"/>
                    <a:pt x="10058400" y="4022145"/>
                  </a:cubicBezTo>
                  <a:cubicBezTo>
                    <a:pt x="10103222" y="4164605"/>
                    <a:pt x="10023869" y="4283666"/>
                    <a:pt x="10058400" y="4539278"/>
                  </a:cubicBezTo>
                  <a:cubicBezTo>
                    <a:pt x="10092931" y="4794890"/>
                    <a:pt x="10046261" y="4795677"/>
                    <a:pt x="10058400" y="4998952"/>
                  </a:cubicBezTo>
                  <a:cubicBezTo>
                    <a:pt x="10070539" y="5202227"/>
                    <a:pt x="10022231" y="5390461"/>
                    <a:pt x="10058400" y="5745922"/>
                  </a:cubicBezTo>
                  <a:cubicBezTo>
                    <a:pt x="9978222" y="5782287"/>
                    <a:pt x="9830303" y="5725416"/>
                    <a:pt x="9667897" y="5745922"/>
                  </a:cubicBezTo>
                  <a:cubicBezTo>
                    <a:pt x="9505491" y="5766428"/>
                    <a:pt x="9312988" y="5707024"/>
                    <a:pt x="9176811" y="5745922"/>
                  </a:cubicBezTo>
                  <a:cubicBezTo>
                    <a:pt x="9040634" y="5784820"/>
                    <a:pt x="8758149" y="5675308"/>
                    <a:pt x="8585140" y="5745922"/>
                  </a:cubicBezTo>
                  <a:cubicBezTo>
                    <a:pt x="8412131" y="5816536"/>
                    <a:pt x="8246440" y="5720273"/>
                    <a:pt x="7993470" y="5745922"/>
                  </a:cubicBezTo>
                  <a:cubicBezTo>
                    <a:pt x="7740500" y="5771571"/>
                    <a:pt x="7491602" y="5663887"/>
                    <a:pt x="7200631" y="5745922"/>
                  </a:cubicBezTo>
                  <a:cubicBezTo>
                    <a:pt x="6909660" y="5827957"/>
                    <a:pt x="6997198" y="5731183"/>
                    <a:pt x="6910712" y="5745922"/>
                  </a:cubicBezTo>
                  <a:cubicBezTo>
                    <a:pt x="6824226" y="5760661"/>
                    <a:pt x="6442779" y="5666263"/>
                    <a:pt x="6218458" y="5745922"/>
                  </a:cubicBezTo>
                  <a:cubicBezTo>
                    <a:pt x="5994137" y="5825581"/>
                    <a:pt x="6056192" y="5726262"/>
                    <a:pt x="5928539" y="5745922"/>
                  </a:cubicBezTo>
                  <a:cubicBezTo>
                    <a:pt x="5800886" y="5765582"/>
                    <a:pt x="5471022" y="5685220"/>
                    <a:pt x="5236285" y="5745922"/>
                  </a:cubicBezTo>
                  <a:cubicBezTo>
                    <a:pt x="5001548" y="5806624"/>
                    <a:pt x="4664106" y="5668447"/>
                    <a:pt x="4443446" y="5745922"/>
                  </a:cubicBezTo>
                  <a:cubicBezTo>
                    <a:pt x="4222786" y="5823397"/>
                    <a:pt x="3851797" y="5738507"/>
                    <a:pt x="3650608" y="5745922"/>
                  </a:cubicBezTo>
                  <a:cubicBezTo>
                    <a:pt x="3449419" y="5753337"/>
                    <a:pt x="3450049" y="5742169"/>
                    <a:pt x="3360689" y="5745922"/>
                  </a:cubicBezTo>
                  <a:cubicBezTo>
                    <a:pt x="3271329" y="5749675"/>
                    <a:pt x="2874837" y="5671271"/>
                    <a:pt x="2567850" y="5745922"/>
                  </a:cubicBezTo>
                  <a:cubicBezTo>
                    <a:pt x="2260863" y="5820573"/>
                    <a:pt x="2057316" y="5740332"/>
                    <a:pt x="1775012" y="5745922"/>
                  </a:cubicBezTo>
                  <a:cubicBezTo>
                    <a:pt x="1492708" y="5751512"/>
                    <a:pt x="1509288" y="5726395"/>
                    <a:pt x="1283925" y="5745922"/>
                  </a:cubicBezTo>
                  <a:cubicBezTo>
                    <a:pt x="1058562" y="5765449"/>
                    <a:pt x="846124" y="5687777"/>
                    <a:pt x="692255" y="5745922"/>
                  </a:cubicBezTo>
                  <a:cubicBezTo>
                    <a:pt x="538386" y="5804067"/>
                    <a:pt x="318335" y="5723308"/>
                    <a:pt x="0" y="5745922"/>
                  </a:cubicBezTo>
                  <a:cubicBezTo>
                    <a:pt x="-45748" y="5573595"/>
                    <a:pt x="34750" y="5434569"/>
                    <a:pt x="0" y="5228789"/>
                  </a:cubicBezTo>
                  <a:cubicBezTo>
                    <a:pt x="-34750" y="5023009"/>
                    <a:pt x="74993" y="4857293"/>
                    <a:pt x="0" y="4596738"/>
                  </a:cubicBezTo>
                  <a:cubicBezTo>
                    <a:pt x="-74993" y="4336183"/>
                    <a:pt x="951" y="4290556"/>
                    <a:pt x="0" y="4194523"/>
                  </a:cubicBezTo>
                  <a:cubicBezTo>
                    <a:pt x="-951" y="4098490"/>
                    <a:pt x="11917" y="3682247"/>
                    <a:pt x="0" y="3505012"/>
                  </a:cubicBezTo>
                  <a:cubicBezTo>
                    <a:pt x="-11917" y="3327777"/>
                    <a:pt x="53588" y="3245586"/>
                    <a:pt x="0" y="3045339"/>
                  </a:cubicBezTo>
                  <a:cubicBezTo>
                    <a:pt x="-53588" y="2845092"/>
                    <a:pt x="28475" y="2799184"/>
                    <a:pt x="0" y="2643124"/>
                  </a:cubicBezTo>
                  <a:cubicBezTo>
                    <a:pt x="-28475" y="2487064"/>
                    <a:pt x="30176" y="2323100"/>
                    <a:pt x="0" y="2240910"/>
                  </a:cubicBezTo>
                  <a:cubicBezTo>
                    <a:pt x="-30176" y="2158720"/>
                    <a:pt x="31760" y="1970002"/>
                    <a:pt x="0" y="1838695"/>
                  </a:cubicBezTo>
                  <a:cubicBezTo>
                    <a:pt x="-31760" y="1707389"/>
                    <a:pt x="13133" y="1555124"/>
                    <a:pt x="0" y="1379021"/>
                  </a:cubicBezTo>
                  <a:cubicBezTo>
                    <a:pt x="-13133" y="1202918"/>
                    <a:pt x="9466" y="1137559"/>
                    <a:pt x="0" y="976807"/>
                  </a:cubicBezTo>
                  <a:cubicBezTo>
                    <a:pt x="-9466" y="816055"/>
                    <a:pt x="22833" y="432411"/>
                    <a:pt x="0" y="0"/>
                  </a:cubicBezTo>
                  <a:close/>
                </a:path>
                <a:path w="10058400" h="5745922" stroke="0" extrusionOk="0">
                  <a:moveTo>
                    <a:pt x="0" y="0"/>
                  </a:moveTo>
                  <a:cubicBezTo>
                    <a:pt x="260629" y="-32110"/>
                    <a:pt x="552414" y="77055"/>
                    <a:pt x="792839" y="0"/>
                  </a:cubicBezTo>
                  <a:cubicBezTo>
                    <a:pt x="1033264" y="-77055"/>
                    <a:pt x="1044947" y="15537"/>
                    <a:pt x="1183341" y="0"/>
                  </a:cubicBezTo>
                  <a:cubicBezTo>
                    <a:pt x="1321735" y="-15537"/>
                    <a:pt x="1639249" y="70479"/>
                    <a:pt x="1976180" y="0"/>
                  </a:cubicBezTo>
                  <a:cubicBezTo>
                    <a:pt x="2313111" y="-70479"/>
                    <a:pt x="2185477" y="8444"/>
                    <a:pt x="2266098" y="0"/>
                  </a:cubicBezTo>
                  <a:cubicBezTo>
                    <a:pt x="2346719" y="-8444"/>
                    <a:pt x="2461912" y="2888"/>
                    <a:pt x="2656601" y="0"/>
                  </a:cubicBezTo>
                  <a:cubicBezTo>
                    <a:pt x="2851290" y="-2888"/>
                    <a:pt x="2882052" y="21622"/>
                    <a:pt x="2946520" y="0"/>
                  </a:cubicBezTo>
                  <a:cubicBezTo>
                    <a:pt x="3010988" y="-21622"/>
                    <a:pt x="3131375" y="4098"/>
                    <a:pt x="3236438" y="0"/>
                  </a:cubicBezTo>
                  <a:cubicBezTo>
                    <a:pt x="3341501" y="-4098"/>
                    <a:pt x="3808100" y="89093"/>
                    <a:pt x="4029277" y="0"/>
                  </a:cubicBezTo>
                  <a:cubicBezTo>
                    <a:pt x="4250454" y="-89093"/>
                    <a:pt x="4292099" y="24336"/>
                    <a:pt x="4520363" y="0"/>
                  </a:cubicBezTo>
                  <a:cubicBezTo>
                    <a:pt x="4748627" y="-24336"/>
                    <a:pt x="4748791" y="17842"/>
                    <a:pt x="4810282" y="0"/>
                  </a:cubicBezTo>
                  <a:cubicBezTo>
                    <a:pt x="4871773" y="-17842"/>
                    <a:pt x="5226313" y="45072"/>
                    <a:pt x="5603120" y="0"/>
                  </a:cubicBezTo>
                  <a:cubicBezTo>
                    <a:pt x="5979927" y="-45072"/>
                    <a:pt x="5869034" y="22981"/>
                    <a:pt x="6094207" y="0"/>
                  </a:cubicBezTo>
                  <a:cubicBezTo>
                    <a:pt x="6319380" y="-22981"/>
                    <a:pt x="6681697" y="13842"/>
                    <a:pt x="6887046" y="0"/>
                  </a:cubicBezTo>
                  <a:cubicBezTo>
                    <a:pt x="7092395" y="-13842"/>
                    <a:pt x="7426782" y="80165"/>
                    <a:pt x="7579300" y="0"/>
                  </a:cubicBezTo>
                  <a:cubicBezTo>
                    <a:pt x="7731818" y="-80165"/>
                    <a:pt x="8196947" y="26190"/>
                    <a:pt x="8372139" y="0"/>
                  </a:cubicBezTo>
                  <a:cubicBezTo>
                    <a:pt x="8547331" y="-26190"/>
                    <a:pt x="8918507" y="18670"/>
                    <a:pt x="9064393" y="0"/>
                  </a:cubicBezTo>
                  <a:cubicBezTo>
                    <a:pt x="9210279" y="-18670"/>
                    <a:pt x="9694630" y="71505"/>
                    <a:pt x="10058400" y="0"/>
                  </a:cubicBezTo>
                  <a:cubicBezTo>
                    <a:pt x="10072987" y="240170"/>
                    <a:pt x="10014638" y="409620"/>
                    <a:pt x="10058400" y="517133"/>
                  </a:cubicBezTo>
                  <a:cubicBezTo>
                    <a:pt x="10102162" y="624646"/>
                    <a:pt x="10050518" y="930563"/>
                    <a:pt x="10058400" y="1206644"/>
                  </a:cubicBezTo>
                  <a:cubicBezTo>
                    <a:pt x="10066282" y="1482725"/>
                    <a:pt x="10015979" y="1500129"/>
                    <a:pt x="10058400" y="1666317"/>
                  </a:cubicBezTo>
                  <a:cubicBezTo>
                    <a:pt x="10100821" y="1832505"/>
                    <a:pt x="9991173" y="2085749"/>
                    <a:pt x="10058400" y="2298369"/>
                  </a:cubicBezTo>
                  <a:cubicBezTo>
                    <a:pt x="10125627" y="2510989"/>
                    <a:pt x="10032525" y="2629420"/>
                    <a:pt x="10058400" y="2758043"/>
                  </a:cubicBezTo>
                  <a:cubicBezTo>
                    <a:pt x="10084275" y="2886666"/>
                    <a:pt x="10050436" y="3206936"/>
                    <a:pt x="10058400" y="3332635"/>
                  </a:cubicBezTo>
                  <a:cubicBezTo>
                    <a:pt x="10066364" y="3458334"/>
                    <a:pt x="10050208" y="3632598"/>
                    <a:pt x="10058400" y="3734849"/>
                  </a:cubicBezTo>
                  <a:cubicBezTo>
                    <a:pt x="10066592" y="3837100"/>
                    <a:pt x="9996054" y="4095267"/>
                    <a:pt x="10058400" y="4424360"/>
                  </a:cubicBezTo>
                  <a:cubicBezTo>
                    <a:pt x="10120746" y="4753453"/>
                    <a:pt x="10002666" y="4690148"/>
                    <a:pt x="10058400" y="4941493"/>
                  </a:cubicBezTo>
                  <a:cubicBezTo>
                    <a:pt x="10114134" y="5192838"/>
                    <a:pt x="10013242" y="5453412"/>
                    <a:pt x="10058400" y="5745922"/>
                  </a:cubicBezTo>
                  <a:cubicBezTo>
                    <a:pt x="9923944" y="5762149"/>
                    <a:pt x="9801657" y="5731216"/>
                    <a:pt x="9667897" y="5745922"/>
                  </a:cubicBezTo>
                  <a:cubicBezTo>
                    <a:pt x="9534137" y="5760628"/>
                    <a:pt x="9402463" y="5740443"/>
                    <a:pt x="9277395" y="5745922"/>
                  </a:cubicBezTo>
                  <a:cubicBezTo>
                    <a:pt x="9152327" y="5751401"/>
                    <a:pt x="8815422" y="5705453"/>
                    <a:pt x="8585140" y="5745922"/>
                  </a:cubicBezTo>
                  <a:cubicBezTo>
                    <a:pt x="8354858" y="5786391"/>
                    <a:pt x="8364590" y="5736057"/>
                    <a:pt x="8295222" y="5745922"/>
                  </a:cubicBezTo>
                  <a:cubicBezTo>
                    <a:pt x="8225854" y="5755787"/>
                    <a:pt x="8030699" y="5743635"/>
                    <a:pt x="7904719" y="5745922"/>
                  </a:cubicBezTo>
                  <a:cubicBezTo>
                    <a:pt x="7778739" y="5748209"/>
                    <a:pt x="7688968" y="5726291"/>
                    <a:pt x="7514216" y="5745922"/>
                  </a:cubicBezTo>
                  <a:cubicBezTo>
                    <a:pt x="7339464" y="5765553"/>
                    <a:pt x="7325193" y="5718136"/>
                    <a:pt x="7224298" y="5745922"/>
                  </a:cubicBezTo>
                  <a:cubicBezTo>
                    <a:pt x="7123403" y="5773708"/>
                    <a:pt x="6978599" y="5712438"/>
                    <a:pt x="6833795" y="5745922"/>
                  </a:cubicBezTo>
                  <a:cubicBezTo>
                    <a:pt x="6688991" y="5779406"/>
                    <a:pt x="6498610" y="5743585"/>
                    <a:pt x="6242125" y="5745922"/>
                  </a:cubicBezTo>
                  <a:cubicBezTo>
                    <a:pt x="5985640" y="5748259"/>
                    <a:pt x="5717620" y="5679422"/>
                    <a:pt x="5449286" y="5745922"/>
                  </a:cubicBezTo>
                  <a:cubicBezTo>
                    <a:pt x="5180952" y="5812422"/>
                    <a:pt x="4855078" y="5691490"/>
                    <a:pt x="4656448" y="5745922"/>
                  </a:cubicBezTo>
                  <a:cubicBezTo>
                    <a:pt x="4457818" y="5800354"/>
                    <a:pt x="4307864" y="5733165"/>
                    <a:pt x="4165361" y="5745922"/>
                  </a:cubicBezTo>
                  <a:cubicBezTo>
                    <a:pt x="4022858" y="5758679"/>
                    <a:pt x="3805814" y="5685823"/>
                    <a:pt x="3573690" y="5745922"/>
                  </a:cubicBezTo>
                  <a:cubicBezTo>
                    <a:pt x="3341566" y="5806021"/>
                    <a:pt x="2976258" y="5662329"/>
                    <a:pt x="2780852" y="5745922"/>
                  </a:cubicBezTo>
                  <a:cubicBezTo>
                    <a:pt x="2585446" y="5829515"/>
                    <a:pt x="2367136" y="5737127"/>
                    <a:pt x="1988013" y="5745922"/>
                  </a:cubicBezTo>
                  <a:cubicBezTo>
                    <a:pt x="1608890" y="5754717"/>
                    <a:pt x="1420001" y="5744568"/>
                    <a:pt x="1195175" y="5745922"/>
                  </a:cubicBezTo>
                  <a:cubicBezTo>
                    <a:pt x="970349" y="5747276"/>
                    <a:pt x="522893" y="5710483"/>
                    <a:pt x="0" y="5745922"/>
                  </a:cubicBezTo>
                  <a:cubicBezTo>
                    <a:pt x="-21468" y="5652201"/>
                    <a:pt x="36004" y="5483034"/>
                    <a:pt x="0" y="5343707"/>
                  </a:cubicBezTo>
                  <a:cubicBezTo>
                    <a:pt x="-36004" y="5204381"/>
                    <a:pt x="67030" y="4953818"/>
                    <a:pt x="0" y="4654197"/>
                  </a:cubicBezTo>
                  <a:cubicBezTo>
                    <a:pt x="-67030" y="4354576"/>
                    <a:pt x="19802" y="4163850"/>
                    <a:pt x="0" y="3964686"/>
                  </a:cubicBezTo>
                  <a:cubicBezTo>
                    <a:pt x="-19802" y="3765522"/>
                    <a:pt x="23661" y="3510126"/>
                    <a:pt x="0" y="3390094"/>
                  </a:cubicBezTo>
                  <a:cubicBezTo>
                    <a:pt x="-23661" y="3270062"/>
                    <a:pt x="51100" y="2924152"/>
                    <a:pt x="0" y="2700583"/>
                  </a:cubicBezTo>
                  <a:cubicBezTo>
                    <a:pt x="-51100" y="2477014"/>
                    <a:pt x="30653" y="2378745"/>
                    <a:pt x="0" y="2240910"/>
                  </a:cubicBezTo>
                  <a:cubicBezTo>
                    <a:pt x="-30653" y="2103075"/>
                    <a:pt x="29822" y="1944411"/>
                    <a:pt x="0" y="1666317"/>
                  </a:cubicBezTo>
                  <a:cubicBezTo>
                    <a:pt x="-29822" y="1388223"/>
                    <a:pt x="29408" y="1374623"/>
                    <a:pt x="0" y="1206644"/>
                  </a:cubicBezTo>
                  <a:cubicBezTo>
                    <a:pt x="-29408" y="1038665"/>
                    <a:pt x="18753" y="874416"/>
                    <a:pt x="0" y="632051"/>
                  </a:cubicBezTo>
                  <a:cubicBezTo>
                    <a:pt x="-18753" y="389686"/>
                    <a:pt x="13827" y="315858"/>
                    <a:pt x="0" y="0"/>
                  </a:cubicBezTo>
                  <a:close/>
                </a:path>
              </a:pathLst>
            </a:custGeom>
            <a:solidFill>
              <a:srgbClr val="FE8E93"/>
            </a:solidFill>
            <a:ln>
              <a:solidFill>
                <a:schemeClr val="tx1"/>
              </a:solidFill>
              <a:extLst>
                <a:ext uri="{C807C97D-BFC1-408E-A445-0C87EB9F89A2}">
                  <ask:lineSketchStyleProps xmlns="" xmlns:ask="http://schemas.microsoft.com/office/drawing/2018/sketchyshapes" sd="2141554641">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矩形 8"/>
            <p:cNvSpPr/>
            <p:nvPr/>
          </p:nvSpPr>
          <p:spPr>
            <a:xfrm>
              <a:off x="1227083" y="675833"/>
              <a:ext cx="10058400" cy="5745922"/>
            </a:xfrm>
            <a:custGeom>
              <a:avLst/>
              <a:gdLst>
                <a:gd name="connsiteX0" fmla="*/ 0 w 10058400"/>
                <a:gd name="connsiteY0" fmla="*/ 0 h 5745922"/>
                <a:gd name="connsiteX1" fmla="*/ 491087 w 10058400"/>
                <a:gd name="connsiteY1" fmla="*/ 0 h 5745922"/>
                <a:gd name="connsiteX2" fmla="*/ 881589 w 10058400"/>
                <a:gd name="connsiteY2" fmla="*/ 0 h 5745922"/>
                <a:gd name="connsiteX3" fmla="*/ 1372676 w 10058400"/>
                <a:gd name="connsiteY3" fmla="*/ 0 h 5745922"/>
                <a:gd name="connsiteX4" fmla="*/ 1863762 w 10058400"/>
                <a:gd name="connsiteY4" fmla="*/ 0 h 5745922"/>
                <a:gd name="connsiteX5" fmla="*/ 2656601 w 10058400"/>
                <a:gd name="connsiteY5" fmla="*/ 0 h 5745922"/>
                <a:gd name="connsiteX6" fmla="*/ 3248272 w 10058400"/>
                <a:gd name="connsiteY6" fmla="*/ 0 h 5745922"/>
                <a:gd name="connsiteX7" fmla="*/ 4041110 w 10058400"/>
                <a:gd name="connsiteY7" fmla="*/ 0 h 5745922"/>
                <a:gd name="connsiteX8" fmla="*/ 4632781 w 10058400"/>
                <a:gd name="connsiteY8" fmla="*/ 0 h 5745922"/>
                <a:gd name="connsiteX9" fmla="*/ 5325035 w 10058400"/>
                <a:gd name="connsiteY9" fmla="*/ 0 h 5745922"/>
                <a:gd name="connsiteX10" fmla="*/ 5916706 w 10058400"/>
                <a:gd name="connsiteY10" fmla="*/ 0 h 5745922"/>
                <a:gd name="connsiteX11" fmla="*/ 6508376 w 10058400"/>
                <a:gd name="connsiteY11" fmla="*/ 0 h 5745922"/>
                <a:gd name="connsiteX12" fmla="*/ 6898879 w 10058400"/>
                <a:gd name="connsiteY12" fmla="*/ 0 h 5745922"/>
                <a:gd name="connsiteX13" fmla="*/ 7591134 w 10058400"/>
                <a:gd name="connsiteY13" fmla="*/ 0 h 5745922"/>
                <a:gd name="connsiteX14" fmla="*/ 8182804 w 10058400"/>
                <a:gd name="connsiteY14" fmla="*/ 0 h 5745922"/>
                <a:gd name="connsiteX15" fmla="*/ 8573307 w 10058400"/>
                <a:gd name="connsiteY15" fmla="*/ 0 h 5745922"/>
                <a:gd name="connsiteX16" fmla="*/ 8863225 w 10058400"/>
                <a:gd name="connsiteY16" fmla="*/ 0 h 5745922"/>
                <a:gd name="connsiteX17" fmla="*/ 10058400 w 10058400"/>
                <a:gd name="connsiteY17" fmla="*/ 0 h 5745922"/>
                <a:gd name="connsiteX18" fmla="*/ 10058400 w 10058400"/>
                <a:gd name="connsiteY18" fmla="*/ 459674 h 5745922"/>
                <a:gd name="connsiteX19" fmla="*/ 10058400 w 10058400"/>
                <a:gd name="connsiteY19" fmla="*/ 1149184 h 5745922"/>
                <a:gd name="connsiteX20" fmla="*/ 10058400 w 10058400"/>
                <a:gd name="connsiteY20" fmla="*/ 1723777 h 5745922"/>
                <a:gd name="connsiteX21" fmla="*/ 10058400 w 10058400"/>
                <a:gd name="connsiteY21" fmla="*/ 2413287 h 5745922"/>
                <a:gd name="connsiteX22" fmla="*/ 10058400 w 10058400"/>
                <a:gd name="connsiteY22" fmla="*/ 3102798 h 5745922"/>
                <a:gd name="connsiteX23" fmla="*/ 10058400 w 10058400"/>
                <a:gd name="connsiteY23" fmla="*/ 3792309 h 5745922"/>
                <a:gd name="connsiteX24" fmla="*/ 10058400 w 10058400"/>
                <a:gd name="connsiteY24" fmla="*/ 4194523 h 5745922"/>
                <a:gd name="connsiteX25" fmla="*/ 10058400 w 10058400"/>
                <a:gd name="connsiteY25" fmla="*/ 4884034 h 5745922"/>
                <a:gd name="connsiteX26" fmla="*/ 10058400 w 10058400"/>
                <a:gd name="connsiteY26" fmla="*/ 5745922 h 5745922"/>
                <a:gd name="connsiteX27" fmla="*/ 9567313 w 10058400"/>
                <a:gd name="connsiteY27" fmla="*/ 5745922 h 5745922"/>
                <a:gd name="connsiteX28" fmla="*/ 9176811 w 10058400"/>
                <a:gd name="connsiteY28" fmla="*/ 5745922 h 5745922"/>
                <a:gd name="connsiteX29" fmla="*/ 8585140 w 10058400"/>
                <a:gd name="connsiteY29" fmla="*/ 5745922 h 5745922"/>
                <a:gd name="connsiteX30" fmla="*/ 7792302 w 10058400"/>
                <a:gd name="connsiteY30" fmla="*/ 5745922 h 5745922"/>
                <a:gd name="connsiteX31" fmla="*/ 7401799 w 10058400"/>
                <a:gd name="connsiteY31" fmla="*/ 5745922 h 5745922"/>
                <a:gd name="connsiteX32" fmla="*/ 6810128 w 10058400"/>
                <a:gd name="connsiteY32" fmla="*/ 5745922 h 5745922"/>
                <a:gd name="connsiteX33" fmla="*/ 6520210 w 10058400"/>
                <a:gd name="connsiteY33" fmla="*/ 5745922 h 5745922"/>
                <a:gd name="connsiteX34" fmla="*/ 6129707 w 10058400"/>
                <a:gd name="connsiteY34" fmla="*/ 5745922 h 5745922"/>
                <a:gd name="connsiteX35" fmla="*/ 5839789 w 10058400"/>
                <a:gd name="connsiteY35" fmla="*/ 5745922 h 5745922"/>
                <a:gd name="connsiteX36" fmla="*/ 5549870 w 10058400"/>
                <a:gd name="connsiteY36" fmla="*/ 5745922 h 5745922"/>
                <a:gd name="connsiteX37" fmla="*/ 5159368 w 10058400"/>
                <a:gd name="connsiteY37" fmla="*/ 5745922 h 5745922"/>
                <a:gd name="connsiteX38" fmla="*/ 4467113 w 10058400"/>
                <a:gd name="connsiteY38" fmla="*/ 5745922 h 5745922"/>
                <a:gd name="connsiteX39" fmla="*/ 4177194 w 10058400"/>
                <a:gd name="connsiteY39" fmla="*/ 5745922 h 5745922"/>
                <a:gd name="connsiteX40" fmla="*/ 3686108 w 10058400"/>
                <a:gd name="connsiteY40" fmla="*/ 5745922 h 5745922"/>
                <a:gd name="connsiteX41" fmla="*/ 3396189 w 10058400"/>
                <a:gd name="connsiteY41" fmla="*/ 5745922 h 5745922"/>
                <a:gd name="connsiteX42" fmla="*/ 3005687 w 10058400"/>
                <a:gd name="connsiteY42" fmla="*/ 5745922 h 5745922"/>
                <a:gd name="connsiteX43" fmla="*/ 2514600 w 10058400"/>
                <a:gd name="connsiteY43" fmla="*/ 5745922 h 5745922"/>
                <a:gd name="connsiteX44" fmla="*/ 1922929 w 10058400"/>
                <a:gd name="connsiteY44" fmla="*/ 5745922 h 5745922"/>
                <a:gd name="connsiteX45" fmla="*/ 1230675 w 10058400"/>
                <a:gd name="connsiteY45" fmla="*/ 5745922 h 5745922"/>
                <a:gd name="connsiteX46" fmla="*/ 840172 w 10058400"/>
                <a:gd name="connsiteY46" fmla="*/ 5745922 h 5745922"/>
                <a:gd name="connsiteX47" fmla="*/ 0 w 10058400"/>
                <a:gd name="connsiteY47" fmla="*/ 5745922 h 5745922"/>
                <a:gd name="connsiteX48" fmla="*/ 0 w 10058400"/>
                <a:gd name="connsiteY48" fmla="*/ 5056411 h 5745922"/>
                <a:gd name="connsiteX49" fmla="*/ 0 w 10058400"/>
                <a:gd name="connsiteY49" fmla="*/ 4596738 h 5745922"/>
                <a:gd name="connsiteX50" fmla="*/ 0 w 10058400"/>
                <a:gd name="connsiteY50" fmla="*/ 4022145 h 5745922"/>
                <a:gd name="connsiteX51" fmla="*/ 0 w 10058400"/>
                <a:gd name="connsiteY51" fmla="*/ 3619931 h 5745922"/>
                <a:gd name="connsiteX52" fmla="*/ 0 w 10058400"/>
                <a:gd name="connsiteY52" fmla="*/ 3217716 h 5745922"/>
                <a:gd name="connsiteX53" fmla="*/ 0 w 10058400"/>
                <a:gd name="connsiteY53" fmla="*/ 2643124 h 5745922"/>
                <a:gd name="connsiteX54" fmla="*/ 0 w 10058400"/>
                <a:gd name="connsiteY54" fmla="*/ 2183450 h 5745922"/>
                <a:gd name="connsiteX55" fmla="*/ 0 w 10058400"/>
                <a:gd name="connsiteY55" fmla="*/ 1608858 h 5745922"/>
                <a:gd name="connsiteX56" fmla="*/ 0 w 10058400"/>
                <a:gd name="connsiteY56" fmla="*/ 1149184 h 5745922"/>
                <a:gd name="connsiteX57" fmla="*/ 0 w 10058400"/>
                <a:gd name="connsiteY57" fmla="*/ 746970 h 5745922"/>
                <a:gd name="connsiteX58" fmla="*/ 0 w 10058400"/>
                <a:gd name="connsiteY58" fmla="*/ 0 h 5745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0058400" h="5745922" fill="none" extrusionOk="0">
                  <a:moveTo>
                    <a:pt x="0" y="0"/>
                  </a:moveTo>
                  <a:cubicBezTo>
                    <a:pt x="236477" y="-12640"/>
                    <a:pt x="252982" y="48909"/>
                    <a:pt x="491087" y="0"/>
                  </a:cubicBezTo>
                  <a:cubicBezTo>
                    <a:pt x="729192" y="-48909"/>
                    <a:pt x="755401" y="37642"/>
                    <a:pt x="881589" y="0"/>
                  </a:cubicBezTo>
                  <a:cubicBezTo>
                    <a:pt x="1007777" y="-37642"/>
                    <a:pt x="1260844" y="42658"/>
                    <a:pt x="1372676" y="0"/>
                  </a:cubicBezTo>
                  <a:cubicBezTo>
                    <a:pt x="1484508" y="-42658"/>
                    <a:pt x="1663736" y="29372"/>
                    <a:pt x="1863762" y="0"/>
                  </a:cubicBezTo>
                  <a:cubicBezTo>
                    <a:pt x="2063788" y="-29372"/>
                    <a:pt x="2365778" y="65444"/>
                    <a:pt x="2656601" y="0"/>
                  </a:cubicBezTo>
                  <a:cubicBezTo>
                    <a:pt x="2947424" y="-65444"/>
                    <a:pt x="3045428" y="56249"/>
                    <a:pt x="3248272" y="0"/>
                  </a:cubicBezTo>
                  <a:cubicBezTo>
                    <a:pt x="3451116" y="-56249"/>
                    <a:pt x="3838436" y="20288"/>
                    <a:pt x="4041110" y="0"/>
                  </a:cubicBezTo>
                  <a:cubicBezTo>
                    <a:pt x="4243784" y="-20288"/>
                    <a:pt x="4378722" y="43093"/>
                    <a:pt x="4632781" y="0"/>
                  </a:cubicBezTo>
                  <a:cubicBezTo>
                    <a:pt x="4886840" y="-43093"/>
                    <a:pt x="4997472" y="1256"/>
                    <a:pt x="5325035" y="0"/>
                  </a:cubicBezTo>
                  <a:cubicBezTo>
                    <a:pt x="5652598" y="-1256"/>
                    <a:pt x="5788716" y="67892"/>
                    <a:pt x="5916706" y="0"/>
                  </a:cubicBezTo>
                  <a:cubicBezTo>
                    <a:pt x="6044696" y="-67892"/>
                    <a:pt x="6232496" y="40278"/>
                    <a:pt x="6508376" y="0"/>
                  </a:cubicBezTo>
                  <a:cubicBezTo>
                    <a:pt x="6784256" y="-40278"/>
                    <a:pt x="6790323" y="13534"/>
                    <a:pt x="6898879" y="0"/>
                  </a:cubicBezTo>
                  <a:cubicBezTo>
                    <a:pt x="7007435" y="-13534"/>
                    <a:pt x="7451253" y="47768"/>
                    <a:pt x="7591134" y="0"/>
                  </a:cubicBezTo>
                  <a:cubicBezTo>
                    <a:pt x="7731015" y="-47768"/>
                    <a:pt x="7900021" y="17132"/>
                    <a:pt x="8182804" y="0"/>
                  </a:cubicBezTo>
                  <a:cubicBezTo>
                    <a:pt x="8465587" y="-17132"/>
                    <a:pt x="8437842" y="33111"/>
                    <a:pt x="8573307" y="0"/>
                  </a:cubicBezTo>
                  <a:cubicBezTo>
                    <a:pt x="8708772" y="-33111"/>
                    <a:pt x="8799296" y="12890"/>
                    <a:pt x="8863225" y="0"/>
                  </a:cubicBezTo>
                  <a:cubicBezTo>
                    <a:pt x="8927154" y="-12890"/>
                    <a:pt x="9725580" y="34089"/>
                    <a:pt x="10058400" y="0"/>
                  </a:cubicBezTo>
                  <a:cubicBezTo>
                    <a:pt x="10065493" y="153195"/>
                    <a:pt x="10056174" y="284200"/>
                    <a:pt x="10058400" y="459674"/>
                  </a:cubicBezTo>
                  <a:cubicBezTo>
                    <a:pt x="10060626" y="635148"/>
                    <a:pt x="9996267" y="858106"/>
                    <a:pt x="10058400" y="1149184"/>
                  </a:cubicBezTo>
                  <a:cubicBezTo>
                    <a:pt x="10120533" y="1440262"/>
                    <a:pt x="10020717" y="1480524"/>
                    <a:pt x="10058400" y="1723777"/>
                  </a:cubicBezTo>
                  <a:cubicBezTo>
                    <a:pt x="10096083" y="1967030"/>
                    <a:pt x="10029232" y="2238681"/>
                    <a:pt x="10058400" y="2413287"/>
                  </a:cubicBezTo>
                  <a:cubicBezTo>
                    <a:pt x="10087568" y="2587893"/>
                    <a:pt x="10039367" y="2935285"/>
                    <a:pt x="10058400" y="3102798"/>
                  </a:cubicBezTo>
                  <a:cubicBezTo>
                    <a:pt x="10077433" y="3270311"/>
                    <a:pt x="10034301" y="3555687"/>
                    <a:pt x="10058400" y="3792309"/>
                  </a:cubicBezTo>
                  <a:cubicBezTo>
                    <a:pt x="10082499" y="4028931"/>
                    <a:pt x="10029157" y="4080686"/>
                    <a:pt x="10058400" y="4194523"/>
                  </a:cubicBezTo>
                  <a:cubicBezTo>
                    <a:pt x="10087643" y="4308360"/>
                    <a:pt x="10051865" y="4634831"/>
                    <a:pt x="10058400" y="4884034"/>
                  </a:cubicBezTo>
                  <a:cubicBezTo>
                    <a:pt x="10064935" y="5133237"/>
                    <a:pt x="9968147" y="5441101"/>
                    <a:pt x="10058400" y="5745922"/>
                  </a:cubicBezTo>
                  <a:cubicBezTo>
                    <a:pt x="9837326" y="5754918"/>
                    <a:pt x="9704192" y="5692676"/>
                    <a:pt x="9567313" y="5745922"/>
                  </a:cubicBezTo>
                  <a:cubicBezTo>
                    <a:pt x="9430434" y="5799168"/>
                    <a:pt x="9323878" y="5740968"/>
                    <a:pt x="9176811" y="5745922"/>
                  </a:cubicBezTo>
                  <a:cubicBezTo>
                    <a:pt x="9029744" y="5750876"/>
                    <a:pt x="8802600" y="5678462"/>
                    <a:pt x="8585140" y="5745922"/>
                  </a:cubicBezTo>
                  <a:cubicBezTo>
                    <a:pt x="8367680" y="5813382"/>
                    <a:pt x="7968751" y="5704537"/>
                    <a:pt x="7792302" y="5745922"/>
                  </a:cubicBezTo>
                  <a:cubicBezTo>
                    <a:pt x="7615853" y="5787307"/>
                    <a:pt x="7505879" y="5728769"/>
                    <a:pt x="7401799" y="5745922"/>
                  </a:cubicBezTo>
                  <a:cubicBezTo>
                    <a:pt x="7297719" y="5763075"/>
                    <a:pt x="7042442" y="5738001"/>
                    <a:pt x="6810128" y="5745922"/>
                  </a:cubicBezTo>
                  <a:cubicBezTo>
                    <a:pt x="6577814" y="5753843"/>
                    <a:pt x="6600565" y="5711977"/>
                    <a:pt x="6520210" y="5745922"/>
                  </a:cubicBezTo>
                  <a:cubicBezTo>
                    <a:pt x="6439855" y="5779867"/>
                    <a:pt x="6270110" y="5733230"/>
                    <a:pt x="6129707" y="5745922"/>
                  </a:cubicBezTo>
                  <a:cubicBezTo>
                    <a:pt x="5989304" y="5758614"/>
                    <a:pt x="5964813" y="5728063"/>
                    <a:pt x="5839789" y="5745922"/>
                  </a:cubicBezTo>
                  <a:cubicBezTo>
                    <a:pt x="5714765" y="5763781"/>
                    <a:pt x="5688384" y="5739926"/>
                    <a:pt x="5549870" y="5745922"/>
                  </a:cubicBezTo>
                  <a:cubicBezTo>
                    <a:pt x="5411356" y="5751918"/>
                    <a:pt x="5277561" y="5739802"/>
                    <a:pt x="5159368" y="5745922"/>
                  </a:cubicBezTo>
                  <a:cubicBezTo>
                    <a:pt x="5041175" y="5752042"/>
                    <a:pt x="4754498" y="5690874"/>
                    <a:pt x="4467113" y="5745922"/>
                  </a:cubicBezTo>
                  <a:cubicBezTo>
                    <a:pt x="4179729" y="5800970"/>
                    <a:pt x="4318406" y="5727294"/>
                    <a:pt x="4177194" y="5745922"/>
                  </a:cubicBezTo>
                  <a:cubicBezTo>
                    <a:pt x="4035982" y="5764550"/>
                    <a:pt x="3802894" y="5745427"/>
                    <a:pt x="3686108" y="5745922"/>
                  </a:cubicBezTo>
                  <a:cubicBezTo>
                    <a:pt x="3569322" y="5746417"/>
                    <a:pt x="3540929" y="5718778"/>
                    <a:pt x="3396189" y="5745922"/>
                  </a:cubicBezTo>
                  <a:cubicBezTo>
                    <a:pt x="3251449" y="5773066"/>
                    <a:pt x="3125529" y="5705375"/>
                    <a:pt x="3005687" y="5745922"/>
                  </a:cubicBezTo>
                  <a:cubicBezTo>
                    <a:pt x="2885845" y="5786469"/>
                    <a:pt x="2715245" y="5728063"/>
                    <a:pt x="2514600" y="5745922"/>
                  </a:cubicBezTo>
                  <a:cubicBezTo>
                    <a:pt x="2313955" y="5763781"/>
                    <a:pt x="2128968" y="5698949"/>
                    <a:pt x="1922929" y="5745922"/>
                  </a:cubicBezTo>
                  <a:cubicBezTo>
                    <a:pt x="1716890" y="5792895"/>
                    <a:pt x="1385859" y="5664052"/>
                    <a:pt x="1230675" y="5745922"/>
                  </a:cubicBezTo>
                  <a:cubicBezTo>
                    <a:pt x="1075491" y="5827792"/>
                    <a:pt x="1024961" y="5701107"/>
                    <a:pt x="840172" y="5745922"/>
                  </a:cubicBezTo>
                  <a:cubicBezTo>
                    <a:pt x="655383" y="5790737"/>
                    <a:pt x="194267" y="5697954"/>
                    <a:pt x="0" y="5745922"/>
                  </a:cubicBezTo>
                  <a:cubicBezTo>
                    <a:pt x="-26915" y="5443806"/>
                    <a:pt x="50414" y="5383494"/>
                    <a:pt x="0" y="5056411"/>
                  </a:cubicBezTo>
                  <a:cubicBezTo>
                    <a:pt x="-50414" y="4729328"/>
                    <a:pt x="16478" y="4738217"/>
                    <a:pt x="0" y="4596738"/>
                  </a:cubicBezTo>
                  <a:cubicBezTo>
                    <a:pt x="-16478" y="4455259"/>
                    <a:pt x="27867" y="4306771"/>
                    <a:pt x="0" y="4022145"/>
                  </a:cubicBezTo>
                  <a:cubicBezTo>
                    <a:pt x="-27867" y="3737519"/>
                    <a:pt x="33199" y="3795132"/>
                    <a:pt x="0" y="3619931"/>
                  </a:cubicBezTo>
                  <a:cubicBezTo>
                    <a:pt x="-33199" y="3444730"/>
                    <a:pt x="11903" y="3412454"/>
                    <a:pt x="0" y="3217716"/>
                  </a:cubicBezTo>
                  <a:cubicBezTo>
                    <a:pt x="-11903" y="3022978"/>
                    <a:pt x="65036" y="2802447"/>
                    <a:pt x="0" y="2643124"/>
                  </a:cubicBezTo>
                  <a:cubicBezTo>
                    <a:pt x="-65036" y="2483801"/>
                    <a:pt x="46907" y="2338061"/>
                    <a:pt x="0" y="2183450"/>
                  </a:cubicBezTo>
                  <a:cubicBezTo>
                    <a:pt x="-46907" y="2028839"/>
                    <a:pt x="51706" y="1838392"/>
                    <a:pt x="0" y="1608858"/>
                  </a:cubicBezTo>
                  <a:cubicBezTo>
                    <a:pt x="-51706" y="1379324"/>
                    <a:pt x="487" y="1334420"/>
                    <a:pt x="0" y="1149184"/>
                  </a:cubicBezTo>
                  <a:cubicBezTo>
                    <a:pt x="-487" y="963948"/>
                    <a:pt x="4716" y="934320"/>
                    <a:pt x="0" y="746970"/>
                  </a:cubicBezTo>
                  <a:cubicBezTo>
                    <a:pt x="-4716" y="559620"/>
                    <a:pt x="14314" y="314360"/>
                    <a:pt x="0" y="0"/>
                  </a:cubicBezTo>
                  <a:close/>
                </a:path>
                <a:path w="10058400" h="5745922" stroke="0" extrusionOk="0">
                  <a:moveTo>
                    <a:pt x="0" y="0"/>
                  </a:moveTo>
                  <a:cubicBezTo>
                    <a:pt x="356959" y="-89267"/>
                    <a:pt x="519122" y="90574"/>
                    <a:pt x="792839" y="0"/>
                  </a:cubicBezTo>
                  <a:cubicBezTo>
                    <a:pt x="1066556" y="-90574"/>
                    <a:pt x="1253319" y="37615"/>
                    <a:pt x="1384509" y="0"/>
                  </a:cubicBezTo>
                  <a:cubicBezTo>
                    <a:pt x="1515699" y="-37615"/>
                    <a:pt x="1630532" y="44635"/>
                    <a:pt x="1775012" y="0"/>
                  </a:cubicBezTo>
                  <a:cubicBezTo>
                    <a:pt x="1919492" y="-44635"/>
                    <a:pt x="2113699" y="39959"/>
                    <a:pt x="2266098" y="0"/>
                  </a:cubicBezTo>
                  <a:cubicBezTo>
                    <a:pt x="2418497" y="-39959"/>
                    <a:pt x="2846775" y="22362"/>
                    <a:pt x="3058937" y="0"/>
                  </a:cubicBezTo>
                  <a:cubicBezTo>
                    <a:pt x="3271099" y="-22362"/>
                    <a:pt x="3456792" y="1658"/>
                    <a:pt x="3650608" y="0"/>
                  </a:cubicBezTo>
                  <a:cubicBezTo>
                    <a:pt x="3844424" y="-1658"/>
                    <a:pt x="3868110" y="17348"/>
                    <a:pt x="4041110" y="0"/>
                  </a:cubicBezTo>
                  <a:cubicBezTo>
                    <a:pt x="4214110" y="-17348"/>
                    <a:pt x="4311852" y="49066"/>
                    <a:pt x="4532197" y="0"/>
                  </a:cubicBezTo>
                  <a:cubicBezTo>
                    <a:pt x="4752542" y="-49066"/>
                    <a:pt x="4970868" y="13650"/>
                    <a:pt x="5123867" y="0"/>
                  </a:cubicBezTo>
                  <a:cubicBezTo>
                    <a:pt x="5276866" y="-13650"/>
                    <a:pt x="5666656" y="31088"/>
                    <a:pt x="5816122" y="0"/>
                  </a:cubicBezTo>
                  <a:cubicBezTo>
                    <a:pt x="5965588" y="-31088"/>
                    <a:pt x="6213607" y="68485"/>
                    <a:pt x="6608960" y="0"/>
                  </a:cubicBezTo>
                  <a:cubicBezTo>
                    <a:pt x="7004313" y="-68485"/>
                    <a:pt x="7118054" y="8521"/>
                    <a:pt x="7301215" y="0"/>
                  </a:cubicBezTo>
                  <a:cubicBezTo>
                    <a:pt x="7484376" y="-8521"/>
                    <a:pt x="7725843" y="37361"/>
                    <a:pt x="8094054" y="0"/>
                  </a:cubicBezTo>
                  <a:cubicBezTo>
                    <a:pt x="8462265" y="-37361"/>
                    <a:pt x="8401517" y="56176"/>
                    <a:pt x="8585140" y="0"/>
                  </a:cubicBezTo>
                  <a:cubicBezTo>
                    <a:pt x="8768763" y="-56176"/>
                    <a:pt x="9101737" y="40120"/>
                    <a:pt x="9277395" y="0"/>
                  </a:cubicBezTo>
                  <a:cubicBezTo>
                    <a:pt x="9453054" y="-40120"/>
                    <a:pt x="9730500" y="84482"/>
                    <a:pt x="10058400" y="0"/>
                  </a:cubicBezTo>
                  <a:cubicBezTo>
                    <a:pt x="10070530" y="120748"/>
                    <a:pt x="10018413" y="272895"/>
                    <a:pt x="10058400" y="459674"/>
                  </a:cubicBezTo>
                  <a:cubicBezTo>
                    <a:pt x="10098387" y="646453"/>
                    <a:pt x="10052320" y="766240"/>
                    <a:pt x="10058400" y="861888"/>
                  </a:cubicBezTo>
                  <a:cubicBezTo>
                    <a:pt x="10064480" y="957536"/>
                    <a:pt x="10030498" y="1092666"/>
                    <a:pt x="10058400" y="1264103"/>
                  </a:cubicBezTo>
                  <a:cubicBezTo>
                    <a:pt x="10086302" y="1435540"/>
                    <a:pt x="10025866" y="1548582"/>
                    <a:pt x="10058400" y="1781236"/>
                  </a:cubicBezTo>
                  <a:cubicBezTo>
                    <a:pt x="10090934" y="2013890"/>
                    <a:pt x="10002016" y="2121215"/>
                    <a:pt x="10058400" y="2298369"/>
                  </a:cubicBezTo>
                  <a:cubicBezTo>
                    <a:pt x="10114784" y="2475523"/>
                    <a:pt x="10055423" y="2799307"/>
                    <a:pt x="10058400" y="2987879"/>
                  </a:cubicBezTo>
                  <a:cubicBezTo>
                    <a:pt x="10061377" y="3176451"/>
                    <a:pt x="10055002" y="3342404"/>
                    <a:pt x="10058400" y="3447553"/>
                  </a:cubicBezTo>
                  <a:cubicBezTo>
                    <a:pt x="10061798" y="3552702"/>
                    <a:pt x="9994833" y="3941318"/>
                    <a:pt x="10058400" y="4079605"/>
                  </a:cubicBezTo>
                  <a:cubicBezTo>
                    <a:pt x="10121967" y="4217892"/>
                    <a:pt x="10017338" y="4534512"/>
                    <a:pt x="10058400" y="4711656"/>
                  </a:cubicBezTo>
                  <a:cubicBezTo>
                    <a:pt x="10099462" y="4888800"/>
                    <a:pt x="9941655" y="5524262"/>
                    <a:pt x="10058400" y="5745922"/>
                  </a:cubicBezTo>
                  <a:cubicBezTo>
                    <a:pt x="9865544" y="5809273"/>
                    <a:pt x="9653970" y="5657279"/>
                    <a:pt x="9265561" y="5745922"/>
                  </a:cubicBezTo>
                  <a:cubicBezTo>
                    <a:pt x="8877152" y="5834565"/>
                    <a:pt x="8634734" y="5657574"/>
                    <a:pt x="8472723" y="5745922"/>
                  </a:cubicBezTo>
                  <a:cubicBezTo>
                    <a:pt x="8310712" y="5834270"/>
                    <a:pt x="8048549" y="5676378"/>
                    <a:pt x="7679884" y="5745922"/>
                  </a:cubicBezTo>
                  <a:cubicBezTo>
                    <a:pt x="7311219" y="5815466"/>
                    <a:pt x="7451617" y="5728494"/>
                    <a:pt x="7389966" y="5745922"/>
                  </a:cubicBezTo>
                  <a:cubicBezTo>
                    <a:pt x="7328315" y="5763350"/>
                    <a:pt x="7012303" y="5713349"/>
                    <a:pt x="6798295" y="5745922"/>
                  </a:cubicBezTo>
                  <a:cubicBezTo>
                    <a:pt x="6584287" y="5778495"/>
                    <a:pt x="6583815" y="5723401"/>
                    <a:pt x="6508376" y="5745922"/>
                  </a:cubicBezTo>
                  <a:cubicBezTo>
                    <a:pt x="6432937" y="5768443"/>
                    <a:pt x="6057617" y="5676400"/>
                    <a:pt x="5916706" y="5745922"/>
                  </a:cubicBezTo>
                  <a:cubicBezTo>
                    <a:pt x="5775795" y="5815444"/>
                    <a:pt x="5639646" y="5730861"/>
                    <a:pt x="5425619" y="5745922"/>
                  </a:cubicBezTo>
                  <a:cubicBezTo>
                    <a:pt x="5211592" y="5760983"/>
                    <a:pt x="5195849" y="5741260"/>
                    <a:pt x="5135701" y="5745922"/>
                  </a:cubicBezTo>
                  <a:cubicBezTo>
                    <a:pt x="5075553" y="5750584"/>
                    <a:pt x="4789127" y="5687852"/>
                    <a:pt x="4443446" y="5745922"/>
                  </a:cubicBezTo>
                  <a:cubicBezTo>
                    <a:pt x="4097765" y="5803992"/>
                    <a:pt x="4271386" y="5730698"/>
                    <a:pt x="4153528" y="5745922"/>
                  </a:cubicBezTo>
                  <a:cubicBezTo>
                    <a:pt x="4035670" y="5761146"/>
                    <a:pt x="3664013" y="5716916"/>
                    <a:pt x="3360689" y="5745922"/>
                  </a:cubicBezTo>
                  <a:cubicBezTo>
                    <a:pt x="3057365" y="5774928"/>
                    <a:pt x="3036858" y="5741442"/>
                    <a:pt x="2769018" y="5745922"/>
                  </a:cubicBezTo>
                  <a:cubicBezTo>
                    <a:pt x="2501178" y="5750402"/>
                    <a:pt x="2382510" y="5716452"/>
                    <a:pt x="2277932" y="5745922"/>
                  </a:cubicBezTo>
                  <a:cubicBezTo>
                    <a:pt x="2173354" y="5775392"/>
                    <a:pt x="2120838" y="5723806"/>
                    <a:pt x="1988013" y="5745922"/>
                  </a:cubicBezTo>
                  <a:cubicBezTo>
                    <a:pt x="1855188" y="5768038"/>
                    <a:pt x="1837672" y="5736877"/>
                    <a:pt x="1698095" y="5745922"/>
                  </a:cubicBezTo>
                  <a:cubicBezTo>
                    <a:pt x="1558518" y="5754967"/>
                    <a:pt x="1399906" y="5715531"/>
                    <a:pt x="1307592" y="5745922"/>
                  </a:cubicBezTo>
                  <a:cubicBezTo>
                    <a:pt x="1215278" y="5776313"/>
                    <a:pt x="719501" y="5689878"/>
                    <a:pt x="514753" y="5745922"/>
                  </a:cubicBezTo>
                  <a:cubicBezTo>
                    <a:pt x="310005" y="5801966"/>
                    <a:pt x="149508" y="5741451"/>
                    <a:pt x="0" y="5745922"/>
                  </a:cubicBezTo>
                  <a:cubicBezTo>
                    <a:pt x="-43799" y="5615699"/>
                    <a:pt x="46810" y="5395938"/>
                    <a:pt x="0" y="5286248"/>
                  </a:cubicBezTo>
                  <a:cubicBezTo>
                    <a:pt x="-46810" y="5176558"/>
                    <a:pt x="12378" y="4917737"/>
                    <a:pt x="0" y="4596738"/>
                  </a:cubicBezTo>
                  <a:cubicBezTo>
                    <a:pt x="-12378" y="4275739"/>
                    <a:pt x="12051" y="4187971"/>
                    <a:pt x="0" y="3907227"/>
                  </a:cubicBezTo>
                  <a:cubicBezTo>
                    <a:pt x="-12051" y="3626483"/>
                    <a:pt x="38570" y="3571944"/>
                    <a:pt x="0" y="3447553"/>
                  </a:cubicBezTo>
                  <a:cubicBezTo>
                    <a:pt x="-38570" y="3323162"/>
                    <a:pt x="8664" y="3123647"/>
                    <a:pt x="0" y="2987879"/>
                  </a:cubicBezTo>
                  <a:cubicBezTo>
                    <a:pt x="-8664" y="2852111"/>
                    <a:pt x="4060" y="2689125"/>
                    <a:pt x="0" y="2470746"/>
                  </a:cubicBezTo>
                  <a:cubicBezTo>
                    <a:pt x="-4060" y="2252367"/>
                    <a:pt x="30914" y="2003632"/>
                    <a:pt x="0" y="1781236"/>
                  </a:cubicBezTo>
                  <a:cubicBezTo>
                    <a:pt x="-30914" y="1558840"/>
                    <a:pt x="64361" y="1434811"/>
                    <a:pt x="0" y="1091725"/>
                  </a:cubicBezTo>
                  <a:cubicBezTo>
                    <a:pt x="-64361" y="748639"/>
                    <a:pt x="18490" y="733997"/>
                    <a:pt x="0" y="632051"/>
                  </a:cubicBezTo>
                  <a:cubicBezTo>
                    <a:pt x="-18490" y="530105"/>
                    <a:pt x="64485" y="192873"/>
                    <a:pt x="0" y="0"/>
                  </a:cubicBezTo>
                  <a:close/>
                </a:path>
              </a:pathLst>
            </a:custGeom>
            <a:solidFill>
              <a:schemeClr val="bg1"/>
            </a:solidFill>
            <a:ln>
              <a:solidFill>
                <a:schemeClr val="tx1"/>
              </a:solidFill>
              <a:extLst>
                <a:ext uri="{C807C97D-BFC1-408E-A445-0C87EB9F89A2}">
                  <ask:lineSketchStyleProps xmlns="" xmlns:ask="http://schemas.microsoft.com/office/drawing/2018/sketchyshapes" sd="1325946174">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9968" y="4824269"/>
            <a:ext cx="5090604" cy="2120726"/>
          </a:xfrm>
          <a:prstGeom prst="rect">
            <a:avLst/>
          </a:prstGeom>
        </p:spPr>
      </p:pic>
      <p:pic>
        <p:nvPicPr>
          <p:cNvPr id="13" name="图片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71984" y="3802689"/>
            <a:ext cx="2495626" cy="2707233"/>
          </a:xfrm>
          <a:prstGeom prst="rect">
            <a:avLst/>
          </a:prstGeom>
        </p:spPr>
      </p:pic>
      <p:pic>
        <p:nvPicPr>
          <p:cNvPr id="12" name="Picture 2">
            <a:extLst>
              <a:ext uri="{FF2B5EF4-FFF2-40B4-BE49-F238E27FC236}">
                <a16:creationId xmlns="" xmlns:a16="http://schemas.microsoft.com/office/drawing/2014/main" id="{F23594AC-6414-495F-AB6D-97CE3553D88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62757" y="1571703"/>
            <a:ext cx="1509712" cy="150971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a:extLst>
              <a:ext uri="{FF2B5EF4-FFF2-40B4-BE49-F238E27FC236}">
                <a16:creationId xmlns="" xmlns:a16="http://schemas.microsoft.com/office/drawing/2014/main" id="{62D51662-E5CF-4253-8711-E7474EF8C9D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08027" y="4652131"/>
            <a:ext cx="1106124" cy="110612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 xmlns:a16="http://schemas.microsoft.com/office/drawing/2014/main" id="{E7E1945E-D2A2-4557-BCFB-9E6C6C2E2A48}"/>
              </a:ext>
            </a:extLst>
          </p:cNvPr>
          <p:cNvPicPr>
            <a:picLocks noChangeAspect="1"/>
          </p:cNvPicPr>
          <p:nvPr/>
        </p:nvPicPr>
        <p:blipFill>
          <a:blip r:embed="rId8"/>
          <a:stretch>
            <a:fillRect/>
          </a:stretch>
        </p:blipFill>
        <p:spPr>
          <a:xfrm>
            <a:off x="3899276" y="2530404"/>
            <a:ext cx="5413717" cy="1322947"/>
          </a:xfrm>
          <a:prstGeom prst="rect">
            <a:avLst/>
          </a:prstGeom>
        </p:spPr>
      </p:pic>
    </p:spTree>
    <p:extLst>
      <p:ext uri="{BB962C8B-B14F-4D97-AF65-F5344CB8AC3E}">
        <p14:creationId xmlns:p14="http://schemas.microsoft.com/office/powerpoint/2010/main" val="422936517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childTnLst>
                                </p:cTn>
                              </p:par>
                              <p:par>
                                <p:cTn id="33" presetID="16" presetClass="entr" presetSubtype="21"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arn(inVertical)">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anim calcmode="lin" valueType="num">
                                      <p:cBhvr>
                                        <p:cTn id="41" dur="1000" fill="hold"/>
                                        <p:tgtEl>
                                          <p:spTgt spid="10"/>
                                        </p:tgtEl>
                                        <p:attrNameLst>
                                          <p:attrName>ppt_x</p:attrName>
                                        </p:attrNameLst>
                                      </p:cBhvr>
                                      <p:tavLst>
                                        <p:tav tm="0">
                                          <p:val>
                                            <p:strVal val="#ppt_x"/>
                                          </p:val>
                                        </p:tav>
                                        <p:tav tm="100000">
                                          <p:val>
                                            <p:strVal val="#ppt_x"/>
                                          </p:val>
                                        </p:tav>
                                      </p:tavLst>
                                    </p:anim>
                                    <p:anim calcmode="lin" valueType="num">
                                      <p:cBhvr>
                                        <p:cTn id="4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2"/>
          <a:stretch>
            <a:fillRect/>
          </a:stretch>
        </p:blipFill>
        <p:spPr>
          <a:xfrm>
            <a:off x="635" y="-635"/>
            <a:ext cx="12192635" cy="694563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63027"/>
            <a:ext cx="12192000" cy="4181968"/>
          </a:xfrm>
          <a:prstGeom prst="rect">
            <a:avLst/>
          </a:prstGeom>
        </p:spPr>
      </p:pic>
      <p:grpSp>
        <p:nvGrpSpPr>
          <p:cNvPr id="2" name="组合 1"/>
          <p:cNvGrpSpPr/>
          <p:nvPr/>
        </p:nvGrpSpPr>
        <p:grpSpPr>
          <a:xfrm>
            <a:off x="508000" y="213360"/>
            <a:ext cx="11234088" cy="6473190"/>
            <a:chOff x="756891" y="721391"/>
            <a:chExt cx="10860708" cy="5525785"/>
          </a:xfrm>
        </p:grpSpPr>
        <p:sp>
          <p:nvSpPr>
            <p:cNvPr id="8" name="矩形 7"/>
            <p:cNvSpPr/>
            <p:nvPr/>
          </p:nvSpPr>
          <p:spPr>
            <a:xfrm rot="206665">
              <a:off x="953671" y="745599"/>
              <a:ext cx="10663928" cy="5501577"/>
            </a:xfrm>
            <a:prstGeom prst="rect">
              <a:avLst/>
            </a:prstGeom>
            <a:solidFill>
              <a:srgbClr val="FE8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矩形 8"/>
            <p:cNvSpPr/>
            <p:nvPr/>
          </p:nvSpPr>
          <p:spPr>
            <a:xfrm>
              <a:off x="756891" y="721391"/>
              <a:ext cx="10678218" cy="5501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sp>
        <p:nvSpPr>
          <p:cNvPr id="17" name="TextBox 16">
            <a:extLst>
              <a:ext uri="{FF2B5EF4-FFF2-40B4-BE49-F238E27FC236}">
                <a16:creationId xmlns="" xmlns:a16="http://schemas.microsoft.com/office/drawing/2014/main" id="{97F4228F-3D97-4599-A588-202514809CD3}"/>
              </a:ext>
            </a:extLst>
          </p:cNvPr>
          <p:cNvSpPr txBox="1"/>
          <p:nvPr/>
        </p:nvSpPr>
        <p:spPr>
          <a:xfrm>
            <a:off x="999313" y="370391"/>
            <a:ext cx="10455005" cy="1200329"/>
          </a:xfrm>
          <a:prstGeom prst="rect">
            <a:avLst/>
          </a:prstGeom>
          <a:noFill/>
        </p:spPr>
        <p:txBody>
          <a:bodyPr wrap="square">
            <a:spAutoFit/>
          </a:bodyPr>
          <a:lstStyle/>
          <a:p>
            <a:pPr lvl="0" algn="ctr" eaLnBrk="0" fontAlgn="base" hangingPunct="0">
              <a:spcBef>
                <a:spcPct val="0"/>
              </a:spcBef>
              <a:spcAft>
                <a:spcPct val="0"/>
              </a:spcAft>
              <a:defRPr/>
            </a:pPr>
            <a:r>
              <a:rPr lang="en-US" altLang="en-US" sz="3600" b="1" dirty="0">
                <a:solidFill>
                  <a:srgbClr val="FF0C56"/>
                </a:solidFill>
                <a:latin typeface="Calibri" panose="020F0502020204030204" pitchFamily="34" charset="0"/>
                <a:cs typeface="Calibri" panose="020F0502020204030204" pitchFamily="34" charset="0"/>
              </a:rPr>
              <a:t>1. </a:t>
            </a:r>
            <a:r>
              <a:rPr lang="vi-VN" altLang="en-US" sz="3600" b="1" dirty="0">
                <a:solidFill>
                  <a:srgbClr val="FF0C56"/>
                </a:solidFill>
                <a:latin typeface="Calibri" panose="020F0502020204030204" pitchFamily="34" charset="0"/>
                <a:cs typeface="Calibri" panose="020F0502020204030204" pitchFamily="34" charset="0"/>
              </a:rPr>
              <a:t>Vẽ đường thời gian theo thứ tự các sự kiện lớn, các mốc quan trọng đã xảy ra trong gia đình</a:t>
            </a:r>
            <a:r>
              <a:rPr lang="en-US" altLang="en-US" sz="3600" b="1" dirty="0">
                <a:solidFill>
                  <a:srgbClr val="FF0C56"/>
                </a:solidFill>
                <a:latin typeface="Calibri" panose="020F0502020204030204" pitchFamily="34" charset="0"/>
                <a:cs typeface="Calibri" panose="020F0502020204030204" pitchFamily="34" charset="0"/>
              </a:rPr>
              <a:t> </a:t>
            </a:r>
            <a:r>
              <a:rPr lang="en-US" altLang="en-US" sz="3600" b="1" dirty="0" err="1">
                <a:solidFill>
                  <a:srgbClr val="FF0C56"/>
                </a:solidFill>
                <a:latin typeface="Calibri" panose="020F0502020204030204" pitchFamily="34" charset="0"/>
                <a:cs typeface="Calibri" panose="020F0502020204030204" pitchFamily="34" charset="0"/>
              </a:rPr>
              <a:t>em</a:t>
            </a:r>
            <a:endParaRPr kumimoji="0" lang="en-US" altLang="en-US" sz="3600" b="0" i="0" u="none" strike="noStrike" kern="1200" cap="none" spc="0" normalizeH="0" baseline="0" noProof="0" dirty="0">
              <a:ln>
                <a:noFill/>
              </a:ln>
              <a:solidFill>
                <a:srgbClr val="FF0C56"/>
              </a:solidFill>
              <a:effectLst/>
              <a:uLnTx/>
              <a:uFillTx/>
              <a:latin typeface="Calibri" panose="020F0502020204030204" pitchFamily="34" charset="0"/>
              <a:ea typeface="+mn-ea"/>
              <a:cs typeface="Calibri" panose="020F0502020204030204" pitchFamily="34" charset="0"/>
            </a:endParaRPr>
          </a:p>
        </p:txBody>
      </p:sp>
      <p:pic>
        <p:nvPicPr>
          <p:cNvPr id="5" name="Picture 4">
            <a:extLst>
              <a:ext uri="{FF2B5EF4-FFF2-40B4-BE49-F238E27FC236}">
                <a16:creationId xmlns="" xmlns:a16="http://schemas.microsoft.com/office/drawing/2014/main" id="{827F0B57-292A-4D0B-BCBF-BBB17368F567}"/>
              </a:ext>
            </a:extLst>
          </p:cNvPr>
          <p:cNvPicPr>
            <a:picLocks noChangeAspect="1"/>
          </p:cNvPicPr>
          <p:nvPr/>
        </p:nvPicPr>
        <p:blipFill>
          <a:blip r:embed="rId4"/>
          <a:stretch>
            <a:fillRect/>
          </a:stretch>
        </p:blipFill>
        <p:spPr>
          <a:xfrm>
            <a:off x="1151895" y="1968817"/>
            <a:ext cx="8686800" cy="3895725"/>
          </a:xfrm>
          <a:prstGeom prst="rect">
            <a:avLst/>
          </a:prstGeom>
        </p:spPr>
      </p:pic>
      <p:pic>
        <p:nvPicPr>
          <p:cNvPr id="16" name="Picture 15">
            <a:extLst>
              <a:ext uri="{FF2B5EF4-FFF2-40B4-BE49-F238E27FC236}">
                <a16:creationId xmlns="" xmlns:a16="http://schemas.microsoft.com/office/drawing/2014/main" id="{3B88EB81-61F4-4115-A1C6-6318C00D1B59}"/>
              </a:ext>
            </a:extLst>
          </p:cNvPr>
          <p:cNvPicPr>
            <a:picLocks noChangeAspect="1"/>
          </p:cNvPicPr>
          <p:nvPr/>
        </p:nvPicPr>
        <p:blipFill>
          <a:blip r:embed="rId5"/>
          <a:stretch>
            <a:fillRect/>
          </a:stretch>
        </p:blipFill>
        <p:spPr>
          <a:xfrm>
            <a:off x="8019121" y="5127478"/>
            <a:ext cx="4039743" cy="181751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animEffect transition="in" filter="fade">
                                      <p:cBhvr>
                                        <p:cTn id="3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2"/>
          <a:stretch>
            <a:fillRect/>
          </a:stretch>
        </p:blipFill>
        <p:spPr>
          <a:xfrm>
            <a:off x="635" y="-635"/>
            <a:ext cx="12192635" cy="694563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63027"/>
            <a:ext cx="12192000" cy="4181968"/>
          </a:xfrm>
          <a:prstGeom prst="rect">
            <a:avLst/>
          </a:prstGeom>
        </p:spPr>
      </p:pic>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233173" y="3015255"/>
            <a:ext cx="1958827" cy="3914339"/>
          </a:xfrm>
          <a:prstGeom prst="rect">
            <a:avLst/>
          </a:prstGeom>
        </p:spPr>
      </p:pic>
      <p:grpSp>
        <p:nvGrpSpPr>
          <p:cNvPr id="5" name="Group 4">
            <a:extLst>
              <a:ext uri="{FF2B5EF4-FFF2-40B4-BE49-F238E27FC236}">
                <a16:creationId xmlns="" xmlns:a16="http://schemas.microsoft.com/office/drawing/2014/main" id="{D4998F62-38A4-410F-B35C-CAAB9E2722DC}"/>
              </a:ext>
            </a:extLst>
          </p:cNvPr>
          <p:cNvGrpSpPr/>
          <p:nvPr/>
        </p:nvGrpSpPr>
        <p:grpSpPr>
          <a:xfrm>
            <a:off x="2199774" y="1053706"/>
            <a:ext cx="3316277" cy="3030087"/>
            <a:chOff x="4453323" y="1312800"/>
            <a:chExt cx="3316277" cy="3030087"/>
          </a:xfrm>
        </p:grpSpPr>
        <p:sp>
          <p:nvSpPr>
            <p:cNvPr id="10" name="!!2">
              <a:extLst>
                <a:ext uri="{FF2B5EF4-FFF2-40B4-BE49-F238E27FC236}">
                  <a16:creationId xmlns="" xmlns:a16="http://schemas.microsoft.com/office/drawing/2014/main" id="{6DB5402F-B1A2-4D71-B0FA-219E5AE2E5A3}"/>
                </a:ext>
              </a:extLst>
            </p:cNvPr>
            <p:cNvSpPr/>
            <p:nvPr/>
          </p:nvSpPr>
          <p:spPr>
            <a:xfrm rot="10800000">
              <a:off x="4453323" y="1312800"/>
              <a:ext cx="3271640" cy="3030087"/>
            </a:xfrm>
            <a:prstGeom prst="ellipse">
              <a:avLst/>
            </a:prstGeom>
            <a:solidFill>
              <a:schemeClr val="bg1"/>
            </a:solidFill>
            <a:ln w="38100">
              <a:solidFill>
                <a:srgbClr val="FF6699"/>
              </a:solidFill>
            </a:ln>
            <a:effectLst>
              <a:outerShdw blurRad="254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5124" name="Picture 4" descr="Cô gái dễ thương hạnh phúc với logo văn phòng phẩm minh họa nhân vật hoạt hình Các vector miễn phí">
              <a:extLst>
                <a:ext uri="{FF2B5EF4-FFF2-40B4-BE49-F238E27FC236}">
                  <a16:creationId xmlns="" xmlns:a16="http://schemas.microsoft.com/office/drawing/2014/main" id="{81A9A02D-E1F8-4D5E-8DB0-941ACF5A710A}"/>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0000" b="90000" l="10000" r="90000">
                          <a14:foregroundMark x1="37700" y1="78800" x2="57987" y2="89600"/>
                          <a14:backgroundMark x1="36262" y1="72800" x2="36262" y2="72800"/>
                        </a14:backgroundRemoval>
                      </a14:imgEffect>
                    </a14:imgLayer>
                  </a14:imgProps>
                </a:ext>
                <a:ext uri="{28A0092B-C50C-407E-A947-70E740481C1C}">
                  <a14:useLocalDpi xmlns:a14="http://schemas.microsoft.com/office/drawing/2010/main" val="0"/>
                </a:ext>
              </a:extLst>
            </a:blip>
            <a:srcRect l="24982" t="26409" r="25058" b="5197"/>
            <a:stretch/>
          </p:blipFill>
          <p:spPr bwMode="auto">
            <a:xfrm>
              <a:off x="5123086" y="1906573"/>
              <a:ext cx="2155957" cy="2357437"/>
            </a:xfrm>
            <a:prstGeom prst="rect">
              <a:avLst/>
            </a:prstGeom>
            <a:noFill/>
            <a:extLst>
              <a:ext uri="{909E8E84-426E-40DD-AFC4-6F175D3DCCD1}">
                <a14:hiddenFill xmlns:a14="http://schemas.microsoft.com/office/drawing/2010/main">
                  <a:solidFill>
                    <a:srgbClr val="FFFFFF"/>
                  </a:solidFill>
                </a14:hiddenFill>
              </a:ext>
            </a:extLst>
          </p:spPr>
        </p:pic>
        <p:sp>
          <p:nvSpPr>
            <p:cNvPr id="17" name="文本框 12">
              <a:extLst>
                <a:ext uri="{FF2B5EF4-FFF2-40B4-BE49-F238E27FC236}">
                  <a16:creationId xmlns="" xmlns:a16="http://schemas.microsoft.com/office/drawing/2014/main" id="{DC18EAF8-6B01-4681-AEA8-4A0048F97F3D}"/>
                </a:ext>
              </a:extLst>
            </p:cNvPr>
            <p:cNvSpPr txBox="1">
              <a:spLocks/>
            </p:cNvSpPr>
            <p:nvPr/>
          </p:nvSpPr>
          <p:spPr>
            <a:xfrm>
              <a:off x="4632527" y="1626914"/>
              <a:ext cx="313707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a:ln>
                    <a:noFill/>
                  </a:ln>
                  <a:solidFill>
                    <a:srgbClr val="FF0066"/>
                  </a:solidFill>
                  <a:effectLst/>
                  <a:uLnTx/>
                  <a:uFillTx/>
                  <a:latin typeface="UVN Gia Dinh" panose="02020702060506020304" pitchFamily="18" charset="0"/>
                  <a:ea typeface="字魂115号-刀刀体" panose="00000500000000000000" pitchFamily="2" charset="-122"/>
                  <a:cs typeface="+mn-cs"/>
                </a:rPr>
                <a:t>Trình bày</a:t>
              </a:r>
              <a:endParaRPr kumimoji="0" lang="en-US" altLang="zh-CN" sz="4000" b="0" i="0" u="none" strike="noStrike" kern="1200" cap="none" spc="0" normalizeH="0" baseline="0" noProof="0" dirty="0">
                <a:ln>
                  <a:noFill/>
                </a:ln>
                <a:solidFill>
                  <a:srgbClr val="FF0066"/>
                </a:solidFill>
                <a:effectLst/>
                <a:uLnTx/>
                <a:uFillTx/>
                <a:latin typeface="UVN Gia Dinh" panose="02020702060506020304" pitchFamily="18" charset="0"/>
                <a:ea typeface="字魂115号-刀刀体" panose="00000500000000000000" pitchFamily="2" charset="-122"/>
                <a:cs typeface="+mn-cs"/>
              </a:endParaRPr>
            </a:p>
          </p:txBody>
        </p:sp>
      </p:grpSp>
      <p:grpSp>
        <p:nvGrpSpPr>
          <p:cNvPr id="7" name="Group 6">
            <a:extLst>
              <a:ext uri="{FF2B5EF4-FFF2-40B4-BE49-F238E27FC236}">
                <a16:creationId xmlns="" xmlns:a16="http://schemas.microsoft.com/office/drawing/2014/main" id="{D4D41864-9C76-4481-9D7B-6B03E3140095}"/>
              </a:ext>
            </a:extLst>
          </p:cNvPr>
          <p:cNvGrpSpPr/>
          <p:nvPr/>
        </p:nvGrpSpPr>
        <p:grpSpPr>
          <a:xfrm>
            <a:off x="6594120" y="1020668"/>
            <a:ext cx="3188834" cy="3108960"/>
            <a:chOff x="7921269" y="2763027"/>
            <a:chExt cx="3188834" cy="3108960"/>
          </a:xfrm>
        </p:grpSpPr>
        <p:sp>
          <p:nvSpPr>
            <p:cNvPr id="14" name="!!1">
              <a:extLst>
                <a:ext uri="{FF2B5EF4-FFF2-40B4-BE49-F238E27FC236}">
                  <a16:creationId xmlns="" xmlns:a16="http://schemas.microsoft.com/office/drawing/2014/main" id="{9984F87C-B17A-4604-9172-4E33A1C75811}"/>
                </a:ext>
              </a:extLst>
            </p:cNvPr>
            <p:cNvSpPr/>
            <p:nvPr/>
          </p:nvSpPr>
          <p:spPr>
            <a:xfrm rot="10800000">
              <a:off x="7921269" y="2763027"/>
              <a:ext cx="3108960" cy="3108960"/>
            </a:xfrm>
            <a:prstGeom prst="ellipse">
              <a:avLst/>
            </a:prstGeom>
            <a:solidFill>
              <a:schemeClr val="bg1"/>
            </a:solidFill>
            <a:ln w="57150">
              <a:solidFill>
                <a:srgbClr val="FF6699"/>
              </a:solidFill>
            </a:ln>
            <a:effectLst>
              <a:outerShdw blurRad="254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pic>
          <p:nvPicPr>
            <p:cNvPr id="5126" name="Picture 6" descr="Cô gái dễ thương cầm bút chì vẽ minh họa cho nhân vật hoạt hình Miễn phí Vector">
              <a:extLst>
                <a:ext uri="{FF2B5EF4-FFF2-40B4-BE49-F238E27FC236}">
                  <a16:creationId xmlns="" xmlns:a16="http://schemas.microsoft.com/office/drawing/2014/main" id="{A1110ADC-74C7-41F3-A30C-E32E12A73061}"/>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6600" b="91200" l="8946" r="90895">
                          <a14:foregroundMark x1="35463" y1="9000" x2="48562" y2="6600"/>
                          <a14:foregroundMark x1="48562" y1="6600" x2="51278" y2="6600"/>
                          <a14:foregroundMark x1="24281" y1="14600" x2="24281" y2="14600"/>
                          <a14:foregroundMark x1="54153" y1="30600" x2="50799" y2="63000"/>
                          <a14:foregroundMark x1="46805" y1="63800" x2="58466" y2="54600"/>
                          <a14:foregroundMark x1="53994" y1="52400" x2="57348" y2="54800"/>
                          <a14:foregroundMark x1="72684" y1="17000" x2="85942" y2="30600"/>
                          <a14:foregroundMark x1="85942" y1="30600" x2="90895" y2="40400"/>
                          <a14:foregroundMark x1="85144" y1="21200" x2="51597" y2="50000"/>
                          <a14:foregroundMark x1="51597" y1="50000" x2="51597" y2="50000"/>
                          <a14:foregroundMark x1="70927" y1="20000" x2="76198" y2="25400"/>
                          <a14:foregroundMark x1="50639" y1="91200" x2="56070" y2="90800"/>
                          <a14:foregroundMark x1="70927" y1="27000" x2="83227" y2="20400"/>
                          <a14:foregroundMark x1="8946" y1="54600" x2="8946" y2="54600"/>
                          <a14:foregroundMark x1="22524" y1="63800" x2="23323" y2="64200"/>
                          <a14:foregroundMark x1="13419" y1="42600" x2="13419" y2="42600"/>
                          <a14:foregroundMark x1="27796" y1="78800" x2="27796" y2="78800"/>
                          <a14:foregroundMark x1="18051" y1="75000" x2="18051" y2="75000"/>
                          <a14:backgroundMark x1="60383" y1="6600" x2="60383" y2="6600"/>
                          <a14:backgroundMark x1="25719" y1="56600" x2="25719" y2="56600"/>
                          <a14:backgroundMark x1="73802" y1="81000" x2="73802" y2="81000"/>
                        </a14:backgroundRemoval>
                      </a14:imgEffect>
                    </a14:imgLayer>
                  </a14:imgProps>
                </a:ext>
                <a:ext uri="{28A0092B-C50C-407E-A947-70E740481C1C}">
                  <a14:useLocalDpi xmlns:a14="http://schemas.microsoft.com/office/drawing/2010/main" val="0"/>
                </a:ext>
              </a:extLst>
            </a:blip>
            <a:srcRect/>
            <a:stretch>
              <a:fillRect/>
            </a:stretch>
          </p:blipFill>
          <p:spPr bwMode="auto">
            <a:xfrm>
              <a:off x="8177061" y="3724709"/>
              <a:ext cx="2681954" cy="2142136"/>
            </a:xfrm>
            <a:prstGeom prst="rect">
              <a:avLst/>
            </a:prstGeom>
            <a:noFill/>
            <a:extLst>
              <a:ext uri="{909E8E84-426E-40DD-AFC4-6F175D3DCCD1}">
                <a14:hiddenFill xmlns:a14="http://schemas.microsoft.com/office/drawing/2010/main">
                  <a:solidFill>
                    <a:srgbClr val="FFFFFF"/>
                  </a:solidFill>
                </a14:hiddenFill>
              </a:ext>
            </a:extLst>
          </p:spPr>
        </p:pic>
        <p:sp>
          <p:nvSpPr>
            <p:cNvPr id="20" name="文本框 12">
              <a:extLst>
                <a:ext uri="{FF2B5EF4-FFF2-40B4-BE49-F238E27FC236}">
                  <a16:creationId xmlns="" xmlns:a16="http://schemas.microsoft.com/office/drawing/2014/main" id="{CA5584DC-4E71-4D13-A640-DE531B4DAA8C}"/>
                </a:ext>
              </a:extLst>
            </p:cNvPr>
            <p:cNvSpPr txBox="1">
              <a:spLocks/>
            </p:cNvSpPr>
            <p:nvPr/>
          </p:nvSpPr>
          <p:spPr>
            <a:xfrm>
              <a:off x="7973030" y="3016823"/>
              <a:ext cx="313707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a:ln>
                    <a:noFill/>
                  </a:ln>
                  <a:solidFill>
                    <a:srgbClr val="FF0066"/>
                  </a:solidFill>
                  <a:effectLst/>
                  <a:uLnTx/>
                  <a:uFillTx/>
                  <a:latin typeface="UVN Gia Dinh" panose="02020702060506020304" pitchFamily="18" charset="0"/>
                  <a:ea typeface="字魂115号-刀刀体" panose="00000500000000000000" pitchFamily="2" charset="-122"/>
                  <a:cs typeface="+mn-cs"/>
                </a:rPr>
                <a:t>Nhận xét</a:t>
              </a:r>
              <a:endParaRPr kumimoji="0" lang="en-US" altLang="zh-CN" sz="4000" b="0" i="0" u="none" strike="noStrike" kern="1200" cap="none" spc="0" normalizeH="0" baseline="0" noProof="0" dirty="0">
                <a:ln>
                  <a:noFill/>
                </a:ln>
                <a:solidFill>
                  <a:srgbClr val="FF0066"/>
                </a:solidFill>
                <a:effectLst/>
                <a:uLnTx/>
                <a:uFillTx/>
                <a:latin typeface="UVN Gia Dinh" panose="02020702060506020304" pitchFamily="18" charset="0"/>
                <a:ea typeface="字魂115号-刀刀体" panose="00000500000000000000" pitchFamily="2" charset="-122"/>
                <a:cs typeface="+mn-cs"/>
              </a:endParaRPr>
            </a:p>
          </p:txBody>
        </p:sp>
      </p:grpSp>
      <p:pic>
        <p:nvPicPr>
          <p:cNvPr id="5130" name="Picture 10">
            <a:extLst>
              <a:ext uri="{FF2B5EF4-FFF2-40B4-BE49-F238E27FC236}">
                <a16:creationId xmlns="" xmlns:a16="http://schemas.microsoft.com/office/drawing/2014/main" id="{29E82213-2A6F-4DCC-9106-815C896B411E}"/>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228874" y="353994"/>
            <a:ext cx="1683919" cy="1683919"/>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a:extLst>
              <a:ext uri="{FF2B5EF4-FFF2-40B4-BE49-F238E27FC236}">
                <a16:creationId xmlns="" xmlns:a16="http://schemas.microsoft.com/office/drawing/2014/main" id="{C6CF347A-16FB-4188-98B6-A6AE2FE19579}"/>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437982" y="3937623"/>
            <a:ext cx="3445911" cy="3710981"/>
          </a:xfrm>
          <a:prstGeom prst="rect">
            <a:avLst/>
          </a:prstGeom>
          <a:noFill/>
          <a:extLst>
            <a:ext uri="{909E8E84-426E-40DD-AFC4-6F175D3DCCD1}">
              <a14:hiddenFill xmlns:a14="http://schemas.microsoft.com/office/drawing/2010/main">
                <a:solidFill>
                  <a:srgbClr val="FFFFFF"/>
                </a:solidFill>
              </a14:hiddenFill>
            </a:ext>
          </a:extLst>
        </p:spPr>
      </p:pic>
      <p:pic>
        <p:nvPicPr>
          <p:cNvPr id="19" name="图片 4">
            <a:extLst>
              <a:ext uri="{FF2B5EF4-FFF2-40B4-BE49-F238E27FC236}">
                <a16:creationId xmlns="" xmlns:a16="http://schemas.microsoft.com/office/drawing/2014/main" id="{ED4D98D7-62FF-4A9F-915A-9E351A92298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07498" y="5409"/>
            <a:ext cx="2184400" cy="1388745"/>
          </a:xfrm>
          <a:prstGeom prst="rect">
            <a:avLst/>
          </a:prstGeom>
        </p:spPr>
      </p:pic>
    </p:spTree>
    <p:extLst>
      <p:ext uri="{BB962C8B-B14F-4D97-AF65-F5344CB8AC3E}">
        <p14:creationId xmlns:p14="http://schemas.microsoft.com/office/powerpoint/2010/main" val="22947562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par>
                                <p:cTn id="12" presetID="1" presetClass="entr" presetSubtype="0" fill="hold" nodeType="withEffect">
                                  <p:stCondLst>
                                    <p:cond delay="0"/>
                                  </p:stCondLst>
                                  <p:childTnLst>
                                    <p:set>
                                      <p:cBhvr>
                                        <p:cTn id="13" dur="1" fill="hold">
                                          <p:stCondLst>
                                            <p:cond delay="0"/>
                                          </p:stCondLst>
                                        </p:cTn>
                                        <p:tgtEl>
                                          <p:spTgt spid="5130"/>
                                        </p:tgtEl>
                                        <p:attrNameLst>
                                          <p:attrName>style.visibility</p:attrName>
                                        </p:attrNameLst>
                                      </p:cBhvr>
                                      <p:to>
                                        <p:strVal val="visible"/>
                                      </p:to>
                                    </p:se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500"/>
                                        <p:tgtEl>
                                          <p:spTgt spid="19"/>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down)">
                                      <p:cBhvr>
                                        <p:cTn id="21" dur="500"/>
                                        <p:tgtEl>
                                          <p:spTgt spid="24"/>
                                        </p:tgtEl>
                                      </p:cBhvr>
                                    </p:animEffect>
                                  </p:childTnLst>
                                </p:cTn>
                              </p:par>
                              <p:par>
                                <p:cTn id="22" presetID="26" presetClass="entr" presetSubtype="0" fill="hold" nodeType="withEffect">
                                  <p:stCondLst>
                                    <p:cond delay="0"/>
                                  </p:stCondLst>
                                  <p:childTnLst>
                                    <p:set>
                                      <p:cBhvr>
                                        <p:cTn id="23" dur="1" fill="hold">
                                          <p:stCondLst>
                                            <p:cond delay="0"/>
                                          </p:stCondLst>
                                        </p:cTn>
                                        <p:tgtEl>
                                          <p:spTgt spid="5134"/>
                                        </p:tgtEl>
                                        <p:attrNameLst>
                                          <p:attrName>style.visibility</p:attrName>
                                        </p:attrNameLst>
                                      </p:cBhvr>
                                      <p:to>
                                        <p:strVal val="visible"/>
                                      </p:to>
                                    </p:set>
                                    <p:animEffect transition="in" filter="wipe(down)">
                                      <p:cBhvr>
                                        <p:cTn id="24" dur="580">
                                          <p:stCondLst>
                                            <p:cond delay="0"/>
                                          </p:stCondLst>
                                        </p:cTn>
                                        <p:tgtEl>
                                          <p:spTgt spid="5134"/>
                                        </p:tgtEl>
                                      </p:cBhvr>
                                    </p:animEffect>
                                    <p:anim calcmode="lin" valueType="num">
                                      <p:cBhvr>
                                        <p:cTn id="25" dur="1822" tmFilter="0,0; 0.14,0.36; 0.43,0.73; 0.71,0.91; 1.0,1.0">
                                          <p:stCondLst>
                                            <p:cond delay="0"/>
                                          </p:stCondLst>
                                        </p:cTn>
                                        <p:tgtEl>
                                          <p:spTgt spid="5134"/>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5134"/>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5134"/>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5134"/>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5134"/>
                                        </p:tgtEl>
                                        <p:attrNameLst>
                                          <p:attrName>ppt_y</p:attrName>
                                        </p:attrNameLst>
                                      </p:cBhvr>
                                      <p:tavLst>
                                        <p:tav tm="0" fmla="#ppt_y-sin(pi*$)/81">
                                          <p:val>
                                            <p:fltVal val="0"/>
                                          </p:val>
                                        </p:tav>
                                        <p:tav tm="100000">
                                          <p:val>
                                            <p:fltVal val="1"/>
                                          </p:val>
                                        </p:tav>
                                      </p:tavLst>
                                    </p:anim>
                                    <p:animScale>
                                      <p:cBhvr>
                                        <p:cTn id="30" dur="26">
                                          <p:stCondLst>
                                            <p:cond delay="650"/>
                                          </p:stCondLst>
                                        </p:cTn>
                                        <p:tgtEl>
                                          <p:spTgt spid="5134"/>
                                        </p:tgtEl>
                                      </p:cBhvr>
                                      <p:to x="100000" y="60000"/>
                                    </p:animScale>
                                    <p:animScale>
                                      <p:cBhvr>
                                        <p:cTn id="31" dur="166" decel="50000">
                                          <p:stCondLst>
                                            <p:cond delay="676"/>
                                          </p:stCondLst>
                                        </p:cTn>
                                        <p:tgtEl>
                                          <p:spTgt spid="5134"/>
                                        </p:tgtEl>
                                      </p:cBhvr>
                                      <p:to x="100000" y="100000"/>
                                    </p:animScale>
                                    <p:animScale>
                                      <p:cBhvr>
                                        <p:cTn id="32" dur="26">
                                          <p:stCondLst>
                                            <p:cond delay="1312"/>
                                          </p:stCondLst>
                                        </p:cTn>
                                        <p:tgtEl>
                                          <p:spTgt spid="5134"/>
                                        </p:tgtEl>
                                      </p:cBhvr>
                                      <p:to x="100000" y="80000"/>
                                    </p:animScale>
                                    <p:animScale>
                                      <p:cBhvr>
                                        <p:cTn id="33" dur="166" decel="50000">
                                          <p:stCondLst>
                                            <p:cond delay="1338"/>
                                          </p:stCondLst>
                                        </p:cTn>
                                        <p:tgtEl>
                                          <p:spTgt spid="5134"/>
                                        </p:tgtEl>
                                      </p:cBhvr>
                                      <p:to x="100000" y="100000"/>
                                    </p:animScale>
                                    <p:animScale>
                                      <p:cBhvr>
                                        <p:cTn id="34" dur="26">
                                          <p:stCondLst>
                                            <p:cond delay="1642"/>
                                          </p:stCondLst>
                                        </p:cTn>
                                        <p:tgtEl>
                                          <p:spTgt spid="5134"/>
                                        </p:tgtEl>
                                      </p:cBhvr>
                                      <p:to x="100000" y="90000"/>
                                    </p:animScale>
                                    <p:animScale>
                                      <p:cBhvr>
                                        <p:cTn id="35" dur="166" decel="50000">
                                          <p:stCondLst>
                                            <p:cond delay="1668"/>
                                          </p:stCondLst>
                                        </p:cTn>
                                        <p:tgtEl>
                                          <p:spTgt spid="5134"/>
                                        </p:tgtEl>
                                      </p:cBhvr>
                                      <p:to x="100000" y="100000"/>
                                    </p:animScale>
                                    <p:animScale>
                                      <p:cBhvr>
                                        <p:cTn id="36" dur="26">
                                          <p:stCondLst>
                                            <p:cond delay="1808"/>
                                          </p:stCondLst>
                                        </p:cTn>
                                        <p:tgtEl>
                                          <p:spTgt spid="5134"/>
                                        </p:tgtEl>
                                      </p:cBhvr>
                                      <p:to x="100000" y="95000"/>
                                    </p:animScale>
                                    <p:animScale>
                                      <p:cBhvr>
                                        <p:cTn id="37" dur="166" decel="50000">
                                          <p:stCondLst>
                                            <p:cond delay="1834"/>
                                          </p:stCondLst>
                                        </p:cTn>
                                        <p:tgtEl>
                                          <p:spTgt spid="5134"/>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randombar(horizontal)">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randombar(horizontal)">
                                      <p:cBhvr>
                                        <p:cTn id="4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TotalTime>
  <Words>257</Words>
  <Application>Microsoft Office PowerPoint</Application>
  <PresentationFormat>Widescreen</PresentationFormat>
  <Paragraphs>23</Paragraphs>
  <Slides>15</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微软雅黑</vt:lpstr>
      <vt:lpstr>Arial</vt:lpstr>
      <vt:lpstr>Calibri</vt:lpstr>
      <vt:lpstr>Coiny</vt:lpstr>
      <vt:lpstr>等线</vt:lpstr>
      <vt:lpstr>Times New Roman</vt:lpstr>
      <vt:lpstr>UVN Gia Dinh</vt:lpstr>
      <vt:lpstr>字魂115号-刀刀体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WIn 10</cp:lastModifiedBy>
  <cp:revision>22</cp:revision>
  <dcterms:created xsi:type="dcterms:W3CDTF">2022-08-19T02:37:24Z</dcterms:created>
  <dcterms:modified xsi:type="dcterms:W3CDTF">2023-09-27T15:53:19Z</dcterms:modified>
</cp:coreProperties>
</file>