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1" r:id="rId4"/>
    <p:sldMasterId id="2147483720" r:id="rId5"/>
  </p:sldMasterIdLst>
  <p:notesMasterIdLst>
    <p:notesMasterId r:id="rId26"/>
  </p:notesMasterIdLst>
  <p:sldIdLst>
    <p:sldId id="9535" r:id="rId6"/>
    <p:sldId id="9517" r:id="rId7"/>
    <p:sldId id="281" r:id="rId8"/>
    <p:sldId id="304" r:id="rId9"/>
    <p:sldId id="312" r:id="rId10"/>
    <p:sldId id="324" r:id="rId11"/>
    <p:sldId id="313" r:id="rId12"/>
    <p:sldId id="9518" r:id="rId13"/>
    <p:sldId id="9519" r:id="rId14"/>
    <p:sldId id="9523" r:id="rId15"/>
    <p:sldId id="9524" r:id="rId16"/>
    <p:sldId id="309" r:id="rId17"/>
    <p:sldId id="279" r:id="rId18"/>
    <p:sldId id="9525" r:id="rId19"/>
    <p:sldId id="9531" r:id="rId20"/>
    <p:sldId id="296" r:id="rId21"/>
    <p:sldId id="9533" r:id="rId22"/>
    <p:sldId id="295" r:id="rId23"/>
    <p:sldId id="9534" r:id="rId24"/>
    <p:sldId id="32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298" y="3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45F5-59BE-4E26-9EB6-BEFE67BF09BF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502A5-E56E-49B5-9145-EEB033A8D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41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63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73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80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556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03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32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62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8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653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3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97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9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7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9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9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3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0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4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98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7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0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0E255-A5D5-4933-B2E1-DB57D0F3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81419D-6001-4B9F-8CD8-5777EFA78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837B86-348E-4ED2-BEC4-4191882C4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A7DDEB-5336-41E0-B5C9-DB8E6BA3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0C919E-D51B-46E4-AC19-F0FCC1B5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5677E0-D235-4433-B91D-C86CAEA8F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51B2F4-3845-4592-9155-EE04A79E9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336642-E007-45AC-9D32-C57AA82A8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6B48E3-D1DA-48EC-BE9A-F618286D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16C8B6-7F2E-4BA2-9F95-F1495616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AE9EDC-8F0E-4CDF-AF94-0B054A61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0667C7-8F21-499F-8F61-253C7208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CF8080-2AC9-4711-B0B7-9BA54A498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FC80689-1210-4F26-AE43-4FEE7A58E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EC57E6-EBE7-4FCE-8CC5-582205C9B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7AAC8A7-6C53-44C6-8DDB-84B57007E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484471-2D56-47B5-BA78-29C859007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8F331D-AC7B-4B82-9280-76F01FA2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40A9DE6-5CCD-4F58-81E2-67917B44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00B31-7C57-4E44-822D-F73B839A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3533A10-4736-43B4-9A87-E49A7173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4876E1-9A41-44C1-80DA-E0870050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406F0CD-6CE9-4924-B2B3-6D65C3A8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7BF0E27-E412-4DB9-BCF7-9B15D0C9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2A136A1-1E2E-4D3E-B3B2-37B324CD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3B9887-D801-46A9-95B3-35FC030F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F66E2-8D1E-4E08-B076-7C502013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EE9C52-28F0-4E82-A7B9-7357F7BFC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46841BE-8340-4E0E-87CF-5CBFB13C4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B72005-91FE-4440-9169-D8AB051B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532046-CD0D-44BF-ADCE-60A757E7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ED2467-2A74-425F-9522-27A58B6EC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3E104B-D7B2-4CD3-AA4E-1779DCD2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5C80491-AA87-4BB6-B0AA-9C65CEB30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954C87-A7BD-44DF-B30E-3AAF7B8CB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ECB5B1-026E-4B2D-8769-43EA0D116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B18B3A-C02B-49E3-A496-A081E28B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3573CA-32FD-4CA6-AF9B-89920C37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CB7A5-1B46-4F9E-9A89-FDC27E41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370692-344B-4467-984D-281BBA44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0F5D7A-114D-4E52-9247-55CF9934E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A47087-8B8E-4085-88A7-2504BEA6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3D5ECC-6FFE-476A-A374-6D9EF897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F8DF637-8B44-4A02-AE4E-28D165119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42F5705-E33E-419E-BBD1-540F7449D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B59E1F-E049-4556-9F48-5E2DDD05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C0521C-C803-4DDB-8824-4045C7BC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A0B410-EB38-485A-A870-31DE950E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7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179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19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3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A2C6EB54-CB87-4A02-A0BB-46262DA36C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8E9263C-26FC-438D-9FE3-904882C2DF7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3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800A9DD-0C83-4B98-9107-1E7F33F986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613BB-379C-45BA-BF2C-2C0109AA1B7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3CD5A50-C7D3-4784-81DE-8E2B95D5A01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4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122249C6-B5A8-4EA6-A6D3-2AAE6CDC28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69"/>
            <a:ext cx="12192000" cy="187353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7067D5D9-7948-45BC-8765-B7E6668C42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xmlns="" id="{33ADA27E-171D-46BA-AA81-16781F6B64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D4F717D-2768-43CF-9319-0289744C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71D302-EFC3-4CAB-9609-3DCB54095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8435C7-5FE1-42DC-B083-A8B5FD012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FB5-CB61-4E20-B4C3-FC81644B85B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38677D-3945-44F6-878D-93213D6A6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E3E732-01EE-4245-B5AE-83CA27B47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8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2023/9/26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016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5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28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6.png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33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11" Type="http://schemas.openxmlformats.org/officeDocument/2006/relationships/image" Target="../media/image52.png"/><Relationship Id="rId5" Type="http://schemas.openxmlformats.org/officeDocument/2006/relationships/image" Target="../media/image6.png"/><Relationship Id="rId10" Type="http://schemas.openxmlformats.org/officeDocument/2006/relationships/image" Target="../media/image51.png"/><Relationship Id="rId4" Type="http://schemas.openxmlformats.org/officeDocument/2006/relationships/image" Target="../media/image40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2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6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6.png"/><Relationship Id="rId15" Type="http://schemas.openxmlformats.org/officeDocument/2006/relationships/image" Target="../media/image55.sv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33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4.xml"/><Relationship Id="rId7" Type="http://schemas.openxmlformats.org/officeDocument/2006/relationships/image" Target="../media/image3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9.xml"/><Relationship Id="rId7" Type="http://schemas.openxmlformats.org/officeDocument/2006/relationships/image" Target="../media/image3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4.svg"/><Relationship Id="rId5" Type="http://schemas.openxmlformats.org/officeDocument/2006/relationships/image" Target="../media/image28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4.svg"/><Relationship Id="rId5" Type="http://schemas.openxmlformats.org/officeDocument/2006/relationships/image" Target="../media/image28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4.svg"/><Relationship Id="rId5" Type="http://schemas.openxmlformats.org/officeDocument/2006/relationships/image" Target="../media/image28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=""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=""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F9C5C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F9C5C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=""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=""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=""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=""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ED525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ED525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ED525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=""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04928" y="4952471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rgbClr val="F9C5C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600" b="1" smtClean="0">
                <a:ln w="10160">
                  <a:solidFill>
                    <a:srgbClr val="F9C5C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600" b="1">
              <a:ln w="10160">
                <a:solidFill>
                  <a:srgbClr val="F9C5C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30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xmlns="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xmlns="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xmlns="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E37F90E-D218-4E19-8293-231E98F4691A}"/>
              </a:ext>
            </a:extLst>
          </p:cNvPr>
          <p:cNvSpPr txBox="1"/>
          <p:nvPr/>
        </p:nvSpPr>
        <p:spPr>
          <a:xfrm>
            <a:off x="4419783" y="415379"/>
            <a:ext cx="43492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xmlns="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03" y="0"/>
            <a:ext cx="1548108" cy="1658198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xmlns="" id="{030533F4-8692-4D26-B485-2499B94FF8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3" y="2329794"/>
            <a:ext cx="2849396" cy="4117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A6B5720-E180-4B2D-A6A5-80148CC8B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01872" y="2350631"/>
            <a:ext cx="1152114" cy="5376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552C12C-872F-4D3D-A68F-B16645FAC6DF}"/>
              </a:ext>
            </a:extLst>
          </p:cNvPr>
          <p:cNvSpPr/>
          <p:nvPr/>
        </p:nvSpPr>
        <p:spPr>
          <a:xfrm>
            <a:off x="1368133" y="2768252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BBCCE74-5462-4A31-821D-F2511F422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0955" y="1965997"/>
            <a:ext cx="5556648" cy="3775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2459474-C1E5-43D6-9CFB-9A53ABC9B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5877" y="2402809"/>
            <a:ext cx="475528" cy="4281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25E3019-1F12-48C2-A1E1-A342EAF65C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1405" y="2402808"/>
            <a:ext cx="396281" cy="4281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962CDD8-8E58-461C-96C9-D042BE8C9FD1}"/>
              </a:ext>
            </a:extLst>
          </p:cNvPr>
          <p:cNvSpPr txBox="1"/>
          <p:nvPr/>
        </p:nvSpPr>
        <p:spPr>
          <a:xfrm>
            <a:off x="4787686" y="2553863"/>
            <a:ext cx="707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Khi wắng đã </a:t>
            </a:r>
            <a:r>
              <a:rPr lang="el-GR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η</a:t>
            </a: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ạt jàu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7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9" y="5037813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xmlns="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943600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xmlns="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xmlns="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E37F90E-D218-4E19-8293-231E98F4691A}"/>
              </a:ext>
            </a:extLst>
          </p:cNvPr>
          <p:cNvSpPr txBox="1"/>
          <p:nvPr/>
        </p:nvSpPr>
        <p:spPr>
          <a:xfrm>
            <a:off x="4210033" y="497723"/>
            <a:ext cx="4903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:a16="http://schemas.microsoft.com/office/drawing/2014/main" xmlns="" id="{BAE8320F-486B-47CD-AFC7-B1391C0BC4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59" y="-324604"/>
            <a:ext cx="3249383" cy="2290987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xmlns="" id="{7B6C1EF2-042B-4688-8CA8-4F673F8C4E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72361" y="1189671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xmlns="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64" y="2246873"/>
            <a:ext cx="709908" cy="7603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A5DC9DD-71A3-4182-9481-354C90264642}"/>
              </a:ext>
            </a:extLst>
          </p:cNvPr>
          <p:cNvSpPr txBox="1"/>
          <p:nvPr/>
        </p:nvSpPr>
        <p:spPr>
          <a:xfrm>
            <a:off x="4221362" y="2100179"/>
            <a:ext cx="430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trí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xmlns="" id="{7867C032-A88F-40D3-B94E-DC084DC3A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970873" y="2754712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xmlns="" id="{C2755A00-DC1D-4644-9111-DA64CE551B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76" y="3811914"/>
            <a:ext cx="709908" cy="7603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D959A21-203E-4337-A6F1-C5EB88A8D59A}"/>
              </a:ext>
            </a:extLst>
          </p:cNvPr>
          <p:cNvSpPr txBox="1"/>
          <p:nvPr/>
        </p:nvSpPr>
        <p:spPr>
          <a:xfrm>
            <a:off x="4119583" y="3452721"/>
            <a:ext cx="3838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3" name="图片 11">
            <a:extLst>
              <a:ext uri="{FF2B5EF4-FFF2-40B4-BE49-F238E27FC236}">
                <a16:creationId xmlns:a16="http://schemas.microsoft.com/office/drawing/2014/main" xmlns="" id="{E21B8A44-ADA1-43D7-986A-E439D5B0D6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46849" y="4281548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4" name="图片 8">
            <a:extLst>
              <a:ext uri="{FF2B5EF4-FFF2-40B4-BE49-F238E27FC236}">
                <a16:creationId xmlns:a16="http://schemas.microsoft.com/office/drawing/2014/main" xmlns="" id="{55A99500-AFAC-435B-8021-B9EE8F6E76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20" y="5380983"/>
            <a:ext cx="709908" cy="76039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18CC473-079E-402E-816F-0466E857CB51}"/>
              </a:ext>
            </a:extLst>
          </p:cNvPr>
          <p:cNvSpPr txBox="1"/>
          <p:nvPr/>
        </p:nvSpPr>
        <p:spPr>
          <a:xfrm>
            <a:off x="4008631" y="5019047"/>
            <a:ext cx="4160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434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44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  <p:bldP spid="42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38200" y="1481183"/>
            <a:ext cx="6214025" cy="4449699"/>
            <a:chOff x="872575" y="1000462"/>
            <a:chExt cx="6214025" cy="4449699"/>
          </a:xfrm>
        </p:grpSpPr>
        <p:grpSp>
          <p:nvGrpSpPr>
            <p:cNvPr id="20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10" y="2894233"/>
            <a:ext cx="5529590" cy="2946635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xmlns="" id="{C9F7CBF7-4490-48F0-A120-46CE1AC4F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8" y="469498"/>
            <a:ext cx="4449978" cy="113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A2575D-9BA1-45A0-B1A8-499390525F39}"/>
              </a:ext>
            </a:extLst>
          </p:cNvPr>
          <p:cNvSpPr txBox="1"/>
          <p:nvPr/>
        </p:nvSpPr>
        <p:spPr>
          <a:xfrm>
            <a:off x="4817042" y="770905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giá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AD02858B-88BC-4695-9CBE-AFD4CBE1B62E}"/>
              </a:ext>
            </a:extLst>
          </p:cNvPr>
          <p:cNvSpPr/>
          <p:nvPr/>
        </p:nvSpPr>
        <p:spPr>
          <a:xfrm>
            <a:off x="1374036" y="3102654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CE459666-85E5-41C6-A8F6-9ABC6951163B}"/>
              </a:ext>
            </a:extLst>
          </p:cNvPr>
          <p:cNvSpPr/>
          <p:nvPr/>
        </p:nvSpPr>
        <p:spPr>
          <a:xfrm>
            <a:off x="1325912" y="3936593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FDC7CDFD-0DA6-4EB7-A37B-80262C3D8133}"/>
              </a:ext>
            </a:extLst>
          </p:cNvPr>
          <p:cNvSpPr/>
          <p:nvPr/>
        </p:nvSpPr>
        <p:spPr>
          <a:xfrm>
            <a:off x="1331084" y="482960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6" name="Picture 12">
            <a:extLst>
              <a:ext uri="{FF2B5EF4-FFF2-40B4-BE49-F238E27FC236}">
                <a16:creationId xmlns:a16="http://schemas.microsoft.com/office/drawing/2014/main" xmlns="" id="{1E00E249-C4BF-4282-85ED-EE34D049E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83474" y="3049184"/>
            <a:ext cx="548603" cy="565041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xmlns="" id="{A197420C-F8FC-4B63-895C-744AC2F570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76435" y="3936593"/>
            <a:ext cx="548603" cy="565041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xmlns="" id="{56FE927D-2D8B-4B00-9815-17DF086CB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113807" y="4839466"/>
            <a:ext cx="548603" cy="565041"/>
          </a:xfrm>
          <a:prstGeom prst="rect">
            <a:avLst/>
          </a:prstGeom>
        </p:spPr>
      </p:pic>
      <p:pic>
        <p:nvPicPr>
          <p:cNvPr id="49" name="图片 10">
            <a:extLst>
              <a:ext uri="{FF2B5EF4-FFF2-40B4-BE49-F238E27FC236}">
                <a16:creationId xmlns:a16="http://schemas.microsoft.com/office/drawing/2014/main" xmlns="" id="{8FB2F8FD-B200-40FA-9BBC-082895FD9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" y="5322670"/>
            <a:ext cx="6096000" cy="1798924"/>
          </a:xfrm>
          <a:prstGeom prst="rect">
            <a:avLst/>
          </a:prstGeom>
        </p:spPr>
      </p:pic>
      <p:pic>
        <p:nvPicPr>
          <p:cNvPr id="50" name="图片 31">
            <a:extLst>
              <a:ext uri="{FF2B5EF4-FFF2-40B4-BE49-F238E27FC236}">
                <a16:creationId xmlns:a16="http://schemas.microsoft.com/office/drawing/2014/main" xmlns="" id="{B4699CDB-8EE5-4143-81E3-F1C396C7E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6435" y="5322670"/>
            <a:ext cx="6096000" cy="1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78" y="-7375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xmlns="" id="{A8A257B7-F87F-443E-AECA-965576C5E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092662" y="-311295"/>
            <a:ext cx="7838854" cy="3945328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0A6B09-1D3A-4257-9EA1-564A70652E82}"/>
              </a:ext>
            </a:extLst>
          </p:cNvPr>
          <p:cNvSpPr txBox="1"/>
          <p:nvPr/>
        </p:nvSpPr>
        <p:spPr>
          <a:xfrm>
            <a:off x="3375346" y="964759"/>
            <a:ext cx="581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Nghe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Cánh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rừng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1977C"/>
              </a:solidFill>
              <a:effectLst>
                <a:glow rad="63500">
                  <a:srgbClr val="0DC8DB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BAF600F-9E21-4E02-89D9-688D9D31668F}"/>
              </a:ext>
            </a:extLst>
          </p:cNvPr>
          <p:cNvSpPr txBox="1"/>
          <p:nvPr/>
        </p:nvSpPr>
        <p:spPr>
          <a:xfrm>
            <a:off x="3126407" y="3273825"/>
            <a:ext cx="5497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9434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xmlns="" id="{9DEAEBD8-456C-42A0-ACEE-85B1F960FA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252832" y="4569061"/>
            <a:ext cx="773091" cy="81769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xmlns="" id="{30128BB9-D2A4-4544-AC02-8C434918A2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185477" y="4565181"/>
            <a:ext cx="773091" cy="817693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xmlns="" id="{25AFE2F3-24AA-4F02-B334-729C4874E6D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124677" y="4544198"/>
            <a:ext cx="773091" cy="8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xmlns="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xmlns="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2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953D702-DA6F-4E12-96CD-D548CD86F11B}"/>
                </a:ext>
              </a:extLst>
            </p:cNvPr>
            <p:cNvSpPr/>
            <p:nvPr/>
          </p:nvSpPr>
          <p:spPr>
            <a:xfrm>
              <a:off x="4906663" y="2069312"/>
              <a:ext cx="5566122" cy="566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BÀI TẬP CHÍNH TẢ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3BA97EC-B568-4259-8E05-B056BCC1AD63}"/>
              </a:ext>
            </a:extLst>
          </p:cNvPr>
          <p:cNvGrpSpPr/>
          <p:nvPr/>
        </p:nvGrpSpPr>
        <p:grpSpPr>
          <a:xfrm>
            <a:off x="1771650" y="24081"/>
            <a:ext cx="9173985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41" name="图片 8">
            <a:extLst>
              <a:ext uri="{FF2B5EF4-FFF2-40B4-BE49-F238E27FC236}">
                <a16:creationId xmlns:a16="http://schemas.microsoft.com/office/drawing/2014/main" xmlns="" id="{B0035DB2-05B3-45D1-B717-A729249A2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99"/>
            <a:ext cx="1548108" cy="16581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0C18CFD-793A-4B7B-A167-ECA09BE0C004}"/>
              </a:ext>
            </a:extLst>
          </p:cNvPr>
          <p:cNvSpPr txBox="1"/>
          <p:nvPr/>
        </p:nvSpPr>
        <p:spPr>
          <a:xfrm>
            <a:off x="1996891" y="35724"/>
            <a:ext cx="8245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8CD97E-1C0A-4212-9CF9-D096F9879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775" y="1604218"/>
            <a:ext cx="7829550" cy="520641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DD50258-6839-420F-8F4F-5B76678E9149}"/>
              </a:ext>
            </a:extLst>
          </p:cNvPr>
          <p:cNvSpPr/>
          <p:nvPr/>
        </p:nvSpPr>
        <p:spPr>
          <a:xfrm>
            <a:off x="3943350" y="195262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07E4EA-D131-48BE-B26F-373775C08AAB}"/>
              </a:ext>
            </a:extLst>
          </p:cNvPr>
          <p:cNvSpPr txBox="1"/>
          <p:nvPr/>
        </p:nvSpPr>
        <p:spPr>
          <a:xfrm>
            <a:off x="805991" y="1784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CC790D9-F968-4788-891B-D14BCF056F50}"/>
              </a:ext>
            </a:extLst>
          </p:cNvPr>
          <p:cNvSpPr/>
          <p:nvPr/>
        </p:nvSpPr>
        <p:spPr>
          <a:xfrm>
            <a:off x="3000375" y="300037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F5AAB14-F711-458B-B0AD-8112243347E3}"/>
              </a:ext>
            </a:extLst>
          </p:cNvPr>
          <p:cNvSpPr txBox="1"/>
          <p:nvPr/>
        </p:nvSpPr>
        <p:spPr>
          <a:xfrm>
            <a:off x="388708" y="282371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370508E1-C28A-4512-98C2-02820C6451FF}"/>
              </a:ext>
            </a:extLst>
          </p:cNvPr>
          <p:cNvSpPr/>
          <p:nvPr/>
        </p:nvSpPr>
        <p:spPr>
          <a:xfrm>
            <a:off x="2891966" y="4365242"/>
            <a:ext cx="1222834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84CD2CB-2AB2-42A2-BFA0-13CC2E01D5A3}"/>
              </a:ext>
            </a:extLst>
          </p:cNvPr>
          <p:cNvSpPr txBox="1"/>
          <p:nvPr/>
        </p:nvSpPr>
        <p:spPr>
          <a:xfrm>
            <a:off x="537254" y="4163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FB9888D7-6116-4E37-8BB1-566F9F4C99BE}"/>
              </a:ext>
            </a:extLst>
          </p:cNvPr>
          <p:cNvSpPr/>
          <p:nvPr/>
        </p:nvSpPr>
        <p:spPr>
          <a:xfrm>
            <a:off x="3562350" y="5295092"/>
            <a:ext cx="1323975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2A7F56C-2132-4813-B7E2-93AF98CDD782}"/>
              </a:ext>
            </a:extLst>
          </p:cNvPr>
          <p:cNvSpPr txBox="1"/>
          <p:nvPr/>
        </p:nvSpPr>
        <p:spPr>
          <a:xfrm>
            <a:off x="547687" y="550402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42E513E3-69F4-4C68-9278-768293861118}"/>
              </a:ext>
            </a:extLst>
          </p:cNvPr>
          <p:cNvSpPr/>
          <p:nvPr/>
        </p:nvSpPr>
        <p:spPr>
          <a:xfrm>
            <a:off x="7172325" y="5164164"/>
            <a:ext cx="695326" cy="1178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346C98D-36E0-4FEB-B6FA-D6826BF379FE}"/>
              </a:ext>
            </a:extLst>
          </p:cNvPr>
          <p:cNvSpPr txBox="1"/>
          <p:nvPr/>
        </p:nvSpPr>
        <p:spPr>
          <a:xfrm>
            <a:off x="10601325" y="5430620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gậy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6" grpId="0" animBg="1"/>
      <p:bldP spid="27" grpId="0"/>
      <p:bldP spid="28" grpId="0" animBg="1"/>
      <p:bldP spid="34" grpId="0"/>
      <p:bldP spid="35" grpId="0" animBg="1"/>
      <p:bldP spid="36" grpId="0"/>
      <p:bldP spid="44" grpId="0" animBg="1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3BA97EC-B568-4259-8E05-B056BCC1AD63}"/>
              </a:ext>
            </a:extLst>
          </p:cNvPr>
          <p:cNvGrpSpPr/>
          <p:nvPr/>
        </p:nvGrpSpPr>
        <p:grpSpPr>
          <a:xfrm>
            <a:off x="1905000" y="685800"/>
            <a:ext cx="9173985" cy="1151724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</p:grpSp>
      <p:pic>
        <p:nvPicPr>
          <p:cNvPr id="41" name="图片 8">
            <a:extLst>
              <a:ext uri="{FF2B5EF4-FFF2-40B4-BE49-F238E27FC236}">
                <a16:creationId xmlns:a16="http://schemas.microsoft.com/office/drawing/2014/main" xmlns="" id="{B0035DB2-05B3-45D1-B717-A729249A26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8" y="245212"/>
            <a:ext cx="1548108" cy="16581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0C18CFD-793A-4B7B-A167-ECA09BE0C004}"/>
              </a:ext>
            </a:extLst>
          </p:cNvPr>
          <p:cNvSpPr txBox="1"/>
          <p:nvPr/>
        </p:nvSpPr>
        <p:spPr>
          <a:xfrm>
            <a:off x="2207991" y="821737"/>
            <a:ext cx="82454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02F9BB8-6C98-4D8D-AB0B-7C21E9E69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934" y="3108960"/>
            <a:ext cx="6539995" cy="3749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2CAF676-E1DF-435E-8FB7-A6F757AE3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622" y="2131164"/>
            <a:ext cx="6712278" cy="1652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04CFD66-F167-467E-ABA9-7102E469F29C}"/>
              </a:ext>
            </a:extLst>
          </p:cNvPr>
          <p:cNvSpPr txBox="1"/>
          <p:nvPr/>
        </p:nvSpPr>
        <p:spPr>
          <a:xfrm>
            <a:off x="1279364" y="3529302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2B52239-F17D-415E-B259-B6E47ACAA87D}"/>
              </a:ext>
            </a:extLst>
          </p:cNvPr>
          <p:cNvSpPr txBox="1"/>
          <p:nvPr/>
        </p:nvSpPr>
        <p:spPr>
          <a:xfrm>
            <a:off x="525228" y="4376081"/>
            <a:ext cx="5743575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16" grpId="0"/>
          <p:bldP spid="1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xmlns="" id="{D65E39EC-8456-41B7-B43B-96C5A921DDBD}"/>
              </a:ext>
            </a:extLst>
          </p:cNvPr>
          <p:cNvGraphicFramePr>
            <a:graphicFrameLocks noGrp="1"/>
          </p:cNvGraphicFramePr>
          <p:nvPr/>
        </p:nvGraphicFramePr>
        <p:xfrm>
          <a:off x="558638" y="390565"/>
          <a:ext cx="11061862" cy="65013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7812">
                  <a:extLst>
                    <a:ext uri="{9D8B030D-6E8A-4147-A177-3AD203B41FA5}">
                      <a16:colId xmlns:a16="http://schemas.microsoft.com/office/drawing/2014/main" xmlns="" val="1775803112"/>
                    </a:ext>
                  </a:extLst>
                </a:gridCol>
                <a:gridCol w="5734050">
                  <a:extLst>
                    <a:ext uri="{9D8B030D-6E8A-4147-A177-3AD203B41FA5}">
                      <a16:colId xmlns:a16="http://schemas.microsoft.com/office/drawing/2014/main" xmlns="" val="1073152033"/>
                    </a:ext>
                  </a:extLst>
                </a:gridCol>
              </a:tblGrid>
              <a:tr h="1029048"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ngữ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đầu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</a:t>
                      </a:r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ngữ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đầu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</a:t>
                      </a:r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2935067"/>
                  </a:ext>
                </a:extLst>
              </a:tr>
              <a:tr h="51907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151262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54663A3-9539-47E4-8B7B-C0137A8ED3E0}"/>
              </a:ext>
            </a:extLst>
          </p:cNvPr>
          <p:cNvGrpSpPr/>
          <p:nvPr/>
        </p:nvGrpSpPr>
        <p:grpSpPr>
          <a:xfrm>
            <a:off x="728501" y="1781234"/>
            <a:ext cx="2774358" cy="1463040"/>
            <a:chOff x="1184275" y="1965960"/>
            <a:chExt cx="2774358" cy="1463040"/>
          </a:xfrm>
        </p:grpSpPr>
        <p:pic>
          <p:nvPicPr>
            <p:cNvPr id="4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xmlns="" id="{2A5AA389-4D9F-499F-A333-A7F8512DB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5BF6C79-1FD4-4A12-8334-B9217D4ED819}"/>
                </a:ext>
              </a:extLst>
            </p:cNvPr>
            <p:cNvSpPr txBox="1"/>
            <p:nvPr/>
          </p:nvSpPr>
          <p:spPr>
            <a:xfrm>
              <a:off x="1753812" y="2520496"/>
              <a:ext cx="20610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B4E5EFD-9A36-4D5B-8DE6-44A674235E1E}"/>
              </a:ext>
            </a:extLst>
          </p:cNvPr>
          <p:cNvGrpSpPr/>
          <p:nvPr/>
        </p:nvGrpSpPr>
        <p:grpSpPr>
          <a:xfrm>
            <a:off x="3502859" y="1695690"/>
            <a:ext cx="2427564" cy="1280160"/>
            <a:chOff x="3683794" y="1826941"/>
            <a:chExt cx="2427564" cy="1280160"/>
          </a:xfrm>
        </p:grpSpPr>
        <p:pic>
          <p:nvPicPr>
            <p:cNvPr id="7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xmlns="" id="{72776A71-BC22-4F03-8669-C921E75D9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8818B0A-A532-435B-9064-AB455E914D7E}"/>
                </a:ext>
              </a:extLst>
            </p:cNvPr>
            <p:cNvSpPr txBox="1"/>
            <p:nvPr/>
          </p:nvSpPr>
          <p:spPr>
            <a:xfrm>
              <a:off x="4328828" y="2289771"/>
              <a:ext cx="1460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gỗ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AE30A45-E37F-4D5B-8754-50EF94B5BA77}"/>
              </a:ext>
            </a:extLst>
          </p:cNvPr>
          <p:cNvGrpSpPr/>
          <p:nvPr/>
        </p:nvGrpSpPr>
        <p:grpSpPr>
          <a:xfrm>
            <a:off x="571500" y="3329818"/>
            <a:ext cx="2427564" cy="1280160"/>
            <a:chOff x="3683794" y="1826941"/>
            <a:chExt cx="2427564" cy="1280160"/>
          </a:xfrm>
        </p:grpSpPr>
        <p:pic>
          <p:nvPicPr>
            <p:cNvPr id="10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xmlns="" id="{72F9FEB3-D83D-4A07-90AB-86A0559C5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7D183F2-2BA7-4873-A2D5-71793A77CA2A}"/>
                </a:ext>
              </a:extLst>
            </p:cNvPr>
            <p:cNvSpPr txBox="1"/>
            <p:nvPr/>
          </p:nvSpPr>
          <p:spPr>
            <a:xfrm>
              <a:off x="4216379" y="2174633"/>
              <a:ext cx="1362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gay go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BD8E103-C360-47BB-98F0-6395B3D19721}"/>
              </a:ext>
            </a:extLst>
          </p:cNvPr>
          <p:cNvGrpSpPr/>
          <p:nvPr/>
        </p:nvGrpSpPr>
        <p:grpSpPr>
          <a:xfrm>
            <a:off x="3146195" y="3329817"/>
            <a:ext cx="2427564" cy="1280160"/>
            <a:chOff x="3683794" y="1826941"/>
            <a:chExt cx="2427564" cy="1280160"/>
          </a:xfrm>
        </p:grpSpPr>
        <p:pic>
          <p:nvPicPr>
            <p:cNvPr id="13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xmlns="" id="{8CBBD8F3-86B3-4121-9224-98B7D23BD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03ABFFF-D7E4-4AB6-8310-8B03D171C55D}"/>
                </a:ext>
              </a:extLst>
            </p:cNvPr>
            <p:cNvSpPr txBox="1"/>
            <p:nvPr/>
          </p:nvSpPr>
          <p:spPr>
            <a:xfrm>
              <a:off x="4157919" y="2244316"/>
              <a:ext cx="1949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54024B9-66A7-4333-94E2-AA5D93EB90FB}"/>
              </a:ext>
            </a:extLst>
          </p:cNvPr>
          <p:cNvGrpSpPr/>
          <p:nvPr/>
        </p:nvGrpSpPr>
        <p:grpSpPr>
          <a:xfrm>
            <a:off x="1397888" y="4749342"/>
            <a:ext cx="3496614" cy="1776545"/>
            <a:chOff x="3683794" y="1826941"/>
            <a:chExt cx="2427564" cy="1280160"/>
          </a:xfrm>
        </p:grpSpPr>
        <p:pic>
          <p:nvPicPr>
            <p:cNvPr id="16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xmlns="" id="{78DCFCF2-14A8-46CA-8A59-3802975BC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882D3AF-2580-4939-ADD7-374EDA911C11}"/>
                </a:ext>
              </a:extLst>
            </p:cNvPr>
            <p:cNvSpPr txBox="1"/>
            <p:nvPr/>
          </p:nvSpPr>
          <p:spPr>
            <a:xfrm>
              <a:off x="3994921" y="2389670"/>
              <a:ext cx="1894979" cy="42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giấy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4E79D4E-7782-4F7E-9DAD-696A192D7033}"/>
              </a:ext>
            </a:extLst>
          </p:cNvPr>
          <p:cNvGrpSpPr/>
          <p:nvPr/>
        </p:nvGrpSpPr>
        <p:grpSpPr>
          <a:xfrm>
            <a:off x="6089569" y="1754804"/>
            <a:ext cx="3410283" cy="1392209"/>
            <a:chOff x="1485243" y="3480266"/>
            <a:chExt cx="3410283" cy="1392209"/>
          </a:xfrm>
        </p:grpSpPr>
        <p:pic>
          <p:nvPicPr>
            <p:cNvPr id="19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xmlns="" id="{7D3BC675-70C0-432F-BE20-2C76C3F87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243" y="3480266"/>
              <a:ext cx="2640043" cy="139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392FBAB-67F6-4B63-B287-8210C0BD4F4D}"/>
                </a:ext>
              </a:extLst>
            </p:cNvPr>
            <p:cNvSpPr txBox="1"/>
            <p:nvPr/>
          </p:nvSpPr>
          <p:spPr>
            <a:xfrm>
              <a:off x="2121168" y="4013391"/>
              <a:ext cx="2774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973FA91-FF54-4631-9E63-23CC4B76CD23}"/>
              </a:ext>
            </a:extLst>
          </p:cNvPr>
          <p:cNvGrpSpPr/>
          <p:nvPr/>
        </p:nvGrpSpPr>
        <p:grpSpPr>
          <a:xfrm>
            <a:off x="8782018" y="1628212"/>
            <a:ext cx="3086542" cy="1463040"/>
            <a:chOff x="1184275" y="1965960"/>
            <a:chExt cx="3086542" cy="1463040"/>
          </a:xfrm>
        </p:grpSpPr>
        <p:pic>
          <p:nvPicPr>
            <p:cNvPr id="22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xmlns="" id="{0E356E11-3065-4742-986D-4C2D1A704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0574A84-1E52-44EA-A9E7-F2AB417D7D84}"/>
                </a:ext>
              </a:extLst>
            </p:cNvPr>
            <p:cNvSpPr txBox="1"/>
            <p:nvPr/>
          </p:nvSpPr>
          <p:spPr>
            <a:xfrm>
              <a:off x="1641113" y="2612258"/>
              <a:ext cx="26297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0818FFD-5C5D-4734-9B31-ED266A4E7C77}"/>
              </a:ext>
            </a:extLst>
          </p:cNvPr>
          <p:cNvGrpSpPr/>
          <p:nvPr/>
        </p:nvGrpSpPr>
        <p:grpSpPr>
          <a:xfrm>
            <a:off x="6022411" y="3232416"/>
            <a:ext cx="2774358" cy="1463040"/>
            <a:chOff x="1184275" y="1965960"/>
            <a:chExt cx="2774358" cy="1463040"/>
          </a:xfrm>
        </p:grpSpPr>
        <p:pic>
          <p:nvPicPr>
            <p:cNvPr id="25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xmlns="" id="{CD182546-27E2-42FC-8FE2-437FFDC4D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F05B749-5490-4E10-8BC1-338829D0DE83}"/>
                </a:ext>
              </a:extLst>
            </p:cNvPr>
            <p:cNvSpPr txBox="1"/>
            <p:nvPr/>
          </p:nvSpPr>
          <p:spPr>
            <a:xfrm>
              <a:off x="1312580" y="2588680"/>
              <a:ext cx="25875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ghẹ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946A5EF-AACF-49BE-B6BC-AA4A21B6140C}"/>
              </a:ext>
            </a:extLst>
          </p:cNvPr>
          <p:cNvGrpSpPr/>
          <p:nvPr/>
        </p:nvGrpSpPr>
        <p:grpSpPr>
          <a:xfrm>
            <a:off x="8888757" y="3263051"/>
            <a:ext cx="2427564" cy="1280160"/>
            <a:chOff x="3683794" y="1826941"/>
            <a:chExt cx="2427564" cy="1280160"/>
          </a:xfrm>
        </p:grpSpPr>
        <p:pic>
          <p:nvPicPr>
            <p:cNvPr id="28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xmlns="" id="{719EADA8-C1B3-4407-9877-EC5628341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527B459-167A-48ED-BCD8-09B43E6E1AC0}"/>
                </a:ext>
              </a:extLst>
            </p:cNvPr>
            <p:cNvSpPr txBox="1"/>
            <p:nvPr/>
          </p:nvSpPr>
          <p:spPr>
            <a:xfrm>
              <a:off x="3984780" y="2240703"/>
              <a:ext cx="1894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sợ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3ABF73B-A03C-4135-9994-AC3F3EF4E801}"/>
              </a:ext>
            </a:extLst>
          </p:cNvPr>
          <p:cNvGrpSpPr/>
          <p:nvPr/>
        </p:nvGrpSpPr>
        <p:grpSpPr>
          <a:xfrm>
            <a:off x="6986022" y="4690890"/>
            <a:ext cx="3927168" cy="1776545"/>
            <a:chOff x="2184190" y="1559156"/>
            <a:chExt cx="3927168" cy="1776545"/>
          </a:xfrm>
        </p:grpSpPr>
        <p:pic>
          <p:nvPicPr>
            <p:cNvPr id="31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xmlns="" id="{DD8308B0-3601-491A-A63B-DC91786A5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90" y="1559156"/>
              <a:ext cx="3927168" cy="1776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4991E25-A686-4103-B02E-D39AFB74B25A}"/>
                </a:ext>
              </a:extLst>
            </p:cNvPr>
            <p:cNvSpPr txBox="1"/>
            <p:nvPr/>
          </p:nvSpPr>
          <p:spPr>
            <a:xfrm>
              <a:off x="2837004" y="2254402"/>
              <a:ext cx="2890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thăm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8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AC828D5C-2610-43F2-8763-7A6BFB378CC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65012BBB-D2D7-43A7-9E25-91EE8F16D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542" y="2654186"/>
            <a:ext cx="4572000" cy="4572000"/>
          </a:xfrm>
          <a:prstGeom prst="rect">
            <a:avLst/>
          </a:prstGeom>
        </p:spPr>
      </p:pic>
      <p:pic>
        <p:nvPicPr>
          <p:cNvPr id="5" name="Picture 4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xmlns="" id="{A24169AD-6186-4B41-8DC4-45A22E9ABC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50" y="-124870"/>
            <a:ext cx="6858000" cy="6858000"/>
          </a:xfrm>
          <a:prstGeom prst="rect">
            <a:avLst/>
          </a:prstGeom>
        </p:spPr>
      </p:pic>
      <p:pic>
        <p:nvPicPr>
          <p:cNvPr id="7" name="Picture 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7BB9C4A6-A95D-49FB-B480-9AD0408FAB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/>
          <a:stretch/>
        </p:blipFill>
        <p:spPr>
          <a:xfrm>
            <a:off x="7291982" y="1907504"/>
            <a:ext cx="4793536" cy="493776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2BA606F9-745B-4EE5-A1A5-AD96FF21FE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7704">
            <a:off x="10463930" y="144764"/>
            <a:ext cx="1860804" cy="2011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19699F-E1DC-47C6-8672-14A2C1F95A2A}"/>
              </a:ext>
            </a:extLst>
          </p:cNvPr>
          <p:cNvSpPr txBox="1"/>
          <p:nvPr/>
        </p:nvSpPr>
        <p:spPr>
          <a:xfrm rot="21272280">
            <a:off x="3884237" y="2607122"/>
            <a:ext cx="2465025" cy="166321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8281" y="914400"/>
            <a:ext cx="7655587" cy="5256808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xmlns="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xmlns="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xmlns="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xmlns="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xmlns="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99D7C4A-6A97-4686-B4DA-970232C62312}"/>
              </a:ext>
            </a:extLst>
          </p:cNvPr>
          <p:cNvSpPr txBox="1"/>
          <p:nvPr/>
        </p:nvSpPr>
        <p:spPr>
          <a:xfrm>
            <a:off x="1615368" y="3320116"/>
            <a:ext cx="6728854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mùa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34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01FE7C2-075C-4DA0-A565-76E315F733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F87A515-A9E1-47AD-9EB2-E14020392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A2A92E6-1B6A-4ACB-838F-491C5DC82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0" y="1562844"/>
            <a:ext cx="2926850" cy="45039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0B67E09-03C2-4E95-9170-E85AA253F3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18">
            <a:extLst>
              <a:ext uri="{FF2B5EF4-FFF2-40B4-BE49-F238E27FC236}">
                <a16:creationId xmlns:a16="http://schemas.microsoft.com/office/drawing/2014/main" xmlns="" id="{58921564-020F-4AEF-9835-9F4B3D845F6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5380" y="1699126"/>
            <a:ext cx="2173198" cy="2030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1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ea"/>
                <a:sym typeface="字魂17号-萌趣果冻体" panose="02000000000000000000" pitchFamily="2" charset="-122"/>
              </a:rPr>
              <a:t>“</a:t>
            </a:r>
            <a:endParaRPr kumimoji="0" lang="en-US" altLang="zh-CN" sz="131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sp>
        <p:nvSpPr>
          <p:cNvPr id="6" name="18">
            <a:extLst>
              <a:ext uri="{FF2B5EF4-FFF2-40B4-BE49-F238E27FC236}">
                <a16:creationId xmlns:a16="http://schemas.microsoft.com/office/drawing/2014/main" xmlns="" id="{9E9BD73B-F8D4-4F7F-9117-A8BCBA64C620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02496" y="990600"/>
            <a:ext cx="1986396" cy="2030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1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ea"/>
                <a:sym typeface="字魂17号-萌趣果冻体" panose="02000000000000000000" pitchFamily="2" charset="-122"/>
              </a:rPr>
              <a:t>”</a:t>
            </a:r>
            <a:endParaRPr kumimoji="0" lang="en-US" altLang="zh-CN" sz="131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A61C598-4DDF-44D5-B3F1-4AC36D118E8B}"/>
              </a:ext>
            </a:extLst>
          </p:cNvPr>
          <p:cNvSpPr txBox="1"/>
          <p:nvPr/>
        </p:nvSpPr>
        <p:spPr>
          <a:xfrm>
            <a:off x="4138472" y="1177232"/>
            <a:ext cx="6672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548D8CE-241F-4D2C-8990-1230000C63AF}"/>
              </a:ext>
            </a:extLst>
          </p:cNvPr>
          <p:cNvSpPr txBox="1"/>
          <p:nvPr/>
        </p:nvSpPr>
        <p:spPr>
          <a:xfrm>
            <a:off x="5630344" y="1908784"/>
            <a:ext cx="219644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74C0A09-C9AA-43E0-9AEB-6BFB5FC51BEE}"/>
              </a:ext>
            </a:extLst>
          </p:cNvPr>
          <p:cNvSpPr txBox="1"/>
          <p:nvPr/>
        </p:nvSpPr>
        <p:spPr>
          <a:xfrm>
            <a:off x="5630344" y="3461996"/>
            <a:ext cx="3081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–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0E45AEA-EE58-43ED-A4BB-179CF02EA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9120" y="2739640"/>
            <a:ext cx="7712108" cy="768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3A2524-96C2-48BA-AEA0-6DD27EB0D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756" y="4180359"/>
            <a:ext cx="830347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79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" y="-3306332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6165A7-02E5-4D9E-B5D5-9C08237C5D10}"/>
              </a:ext>
            </a:extLst>
          </p:cNvPr>
          <p:cNvSpPr txBox="1"/>
          <p:nvPr/>
        </p:nvSpPr>
        <p:spPr>
          <a:xfrm>
            <a:off x="2936240" y="1911987"/>
            <a:ext cx="5826760" cy="310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0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DCCE4400-57A0-436F-B7C5-3CBAD1597186}"/>
              </a:ext>
            </a:extLst>
          </p:cNvPr>
          <p:cNvGrpSpPr/>
          <p:nvPr/>
        </p:nvGrpSpPr>
        <p:grpSpPr>
          <a:xfrm>
            <a:off x="2612267" y="2510615"/>
            <a:ext cx="6252803" cy="1397464"/>
            <a:chOff x="3695927" y="1791703"/>
            <a:chExt cx="6881873" cy="105400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xmlns="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xmlns="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1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953D702-DA6F-4E12-96CD-D548CD86F11B}"/>
                </a:ext>
              </a:extLst>
            </p:cNvPr>
            <p:cNvSpPr/>
            <p:nvPr/>
          </p:nvSpPr>
          <p:spPr>
            <a:xfrm>
              <a:off x="4831235" y="1791703"/>
              <a:ext cx="5566122" cy="101829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NGHE –VIẾT: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Cánh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rừng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trong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nắng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07839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4402" y="-343878"/>
            <a:ext cx="10331798" cy="6834028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DCCE4400-57A0-436F-B7C5-3CBAD1597186}"/>
              </a:ext>
            </a:extLst>
          </p:cNvPr>
          <p:cNvGrpSpPr/>
          <p:nvPr/>
        </p:nvGrpSpPr>
        <p:grpSpPr>
          <a:xfrm>
            <a:off x="2203087" y="174085"/>
            <a:ext cx="6690312" cy="772147"/>
            <a:chOff x="5226735" y="1936221"/>
            <a:chExt cx="5394680" cy="79110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xmlns="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8" y="1963739"/>
              <a:ext cx="4686547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5856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MH_Other_1">
              <a:extLst>
                <a:ext uri="{FF2B5EF4-FFF2-40B4-BE49-F238E27FC236}">
                  <a16:creationId xmlns:a16="http://schemas.microsoft.com/office/drawing/2014/main" xmlns="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6735" y="1950996"/>
              <a:ext cx="762000" cy="763587"/>
            </a:xfrm>
            <a:prstGeom prst="ellipse">
              <a:avLst/>
            </a:prstGeom>
            <a:gradFill>
              <a:gsLst>
                <a:gs pos="0">
                  <a:srgbClr val="83B07B"/>
                </a:gs>
                <a:gs pos="51000">
                  <a:srgbClr val="41977C"/>
                </a:gs>
                <a:gs pos="100000">
                  <a:srgbClr val="008B8F"/>
                </a:gs>
              </a:gsLst>
              <a:lin ang="5400000" scaled="1"/>
            </a:gradFill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199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F953D702-DA6F-4E12-96CD-D548CD86F11B}"/>
                </a:ext>
              </a:extLst>
            </p:cNvPr>
            <p:cNvSpPr/>
            <p:nvPr/>
          </p:nvSpPr>
          <p:spPr>
            <a:xfrm>
              <a:off x="5969391" y="1936221"/>
              <a:ext cx="4632680" cy="76961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NGHE –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VIẾT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3B07B"/>
                    </a:gs>
                    <a:gs pos="51000">
                      <a:srgbClr val="41977C"/>
                    </a:gs>
                    <a:gs pos="100000">
                      <a:srgbClr val="008B8F"/>
                    </a:gs>
                  </a:gsLst>
                  <a:lin ang="5400000" scaled="1"/>
                </a:gra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图片 10">
            <a:extLst>
              <a:ext uri="{FF2B5EF4-FFF2-40B4-BE49-F238E27FC236}">
                <a16:creationId xmlns:a16="http://schemas.microsoft.com/office/drawing/2014/main" xmlns="" id="{FE826B3F-04C2-4AF4-A8B8-E50D31C0F1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xmlns="" id="{787B4179-ECEE-4B0A-B7D6-C83E3394A6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23FE42C1-0573-4446-A4A8-97672B31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05" y="1167092"/>
            <a:ext cx="9144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A59CD9-E43F-4733-81BC-FDD6DAC894DF}"/>
              </a:ext>
            </a:extLst>
          </p:cNvPr>
          <p:cNvSpPr txBox="1"/>
          <p:nvPr/>
        </p:nvSpPr>
        <p:spPr>
          <a:xfrm>
            <a:off x="4262349" y="1450786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Cá</a:t>
            </a:r>
            <a:r>
              <a:rPr lang="el-GR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ζ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ǟừng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Ϊ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g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wắng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506C3C-1B1B-4808-92AB-09301B928644}"/>
              </a:ext>
            </a:extLst>
          </p:cNvPr>
          <p:cNvSpPr txBox="1"/>
          <p:nvPr/>
        </p:nvSpPr>
        <p:spPr>
          <a:xfrm>
            <a:off x="1525849" y="1931480"/>
            <a:ext cx="8775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Khi wắng đã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ạt jàu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vī cây,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ε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úng Ǉċ ǟa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ωϙ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Ǉ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Ğc wuĒ.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ς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đưŊg, Ūg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ΓϜ ωϙ 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cá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ǟừng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κ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uở xưa. BΗĞt bao cảζ sắc ηư hΗİn ǟa Ǉrưϐ jắt εúng Ǉċ: bầy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νΰ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Ŗ Ǉi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w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θ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ị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ε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đu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cà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cao,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đàn hư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Ϋ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wai xi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Α−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p và h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Ηϛ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n là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ǟủ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au ǟa ǧ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ί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Ē,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vạt cỏ đẫm ǧ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ΰΩ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l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la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wắng. 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8281" y="914400"/>
            <a:ext cx="7655587" cy="5256808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xmlns="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xmlns="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xmlns="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82652" y="686792"/>
            <a:ext cx="5249261" cy="685188"/>
            <a:chOff x="3382652" y="686792"/>
            <a:chExt cx="5249261" cy="685188"/>
          </a:xfrm>
        </p:grpSpPr>
        <p:sp>
          <p:nvSpPr>
            <p:cNvPr id="36" name="圆角矩形 35"/>
            <p:cNvSpPr/>
            <p:nvPr/>
          </p:nvSpPr>
          <p:spPr>
            <a:xfrm flipV="1">
              <a:off x="3382652" y="695459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xmlns="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6851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THẢO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LUẬN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 NHÓM</a:t>
              </a:r>
              <a:endParaRPr kumimoji="0" lang="zh-CN" alt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xmlns="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xmlns="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99D7C4A-6A97-4686-B4DA-970232C62312}"/>
              </a:ext>
            </a:extLst>
          </p:cNvPr>
          <p:cNvSpPr txBox="1"/>
          <p:nvPr/>
        </p:nvSpPr>
        <p:spPr>
          <a:xfrm>
            <a:off x="1615368" y="3320116"/>
            <a:ext cx="672885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Đoạn văn nói về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71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484374" y="968489"/>
            <a:ext cx="7774425" cy="4514789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4095750" cy="351472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xmlns="" id="{49794D58-CAF1-4104-A32A-014126967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4" name="图片 31">
            <a:extLst>
              <a:ext uri="{FF2B5EF4-FFF2-40B4-BE49-F238E27FC236}">
                <a16:creationId xmlns:a16="http://schemas.microsoft.com/office/drawing/2014/main" xmlns="" id="{374E3467-573D-4B5E-B162-2A112E86D2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9AD4D8C-4D6A-4DB8-9160-D534CC54539D}"/>
              </a:ext>
            </a:extLst>
          </p:cNvPr>
          <p:cNvSpPr txBox="1"/>
          <p:nvPr/>
        </p:nvSpPr>
        <p:spPr>
          <a:xfrm>
            <a:off x="6448426" y="2969171"/>
            <a:ext cx="6096000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núi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rừng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thưở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9" name="矩形 36">
            <a:extLst>
              <a:ext uri="{FF2B5EF4-FFF2-40B4-BE49-F238E27FC236}">
                <a16:creationId xmlns:a16="http://schemas.microsoft.com/office/drawing/2014/main" xmlns="" id="{225A7186-4733-46E4-B02E-8A66B735EDBA}"/>
              </a:ext>
            </a:extLst>
          </p:cNvPr>
          <p:cNvSpPr/>
          <p:nvPr/>
        </p:nvSpPr>
        <p:spPr>
          <a:xfrm>
            <a:off x="7312161" y="1442266"/>
            <a:ext cx="4727439" cy="75116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CHIA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SẺ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TRƯỚC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LỚP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0" name="图片 22">
            <a:extLst>
              <a:ext uri="{FF2B5EF4-FFF2-40B4-BE49-F238E27FC236}">
                <a16:creationId xmlns:a16="http://schemas.microsoft.com/office/drawing/2014/main" xmlns="" id="{D07F5576-C93D-4D31-8CD7-DE355FC19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xmlns="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xmlns="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xmlns="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0943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xmlns="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xmlns="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xmlns="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44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4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3D60FD4-2497-44DB-942C-83680A1CD43D}"/>
              </a:ext>
            </a:extLst>
          </p:cNvPr>
          <p:cNvSpPr txBox="1"/>
          <p:nvPr/>
        </p:nvSpPr>
        <p:spPr>
          <a:xfrm>
            <a:off x="4644301" y="2062380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xmlns="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64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4" grpId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xmlns="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xmlns="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xmlns="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0943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xmlns="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xmlns="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xmlns="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26DEEB5-C128-486B-AEA1-13DDC953ECF2}"/>
              </a:ext>
            </a:extLst>
          </p:cNvPr>
          <p:cNvSpPr txBox="1"/>
          <p:nvPr/>
        </p:nvSpPr>
        <p:spPr>
          <a:xfrm>
            <a:off x="914198" y="2511328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thuở</a:t>
            </a: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3D60FD4-2497-44DB-942C-83680A1CD43D}"/>
              </a:ext>
            </a:extLst>
          </p:cNvPr>
          <p:cNvSpPr txBox="1"/>
          <p:nvPr/>
        </p:nvSpPr>
        <p:spPr>
          <a:xfrm>
            <a:off x="4620569" y="2144841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xmlns="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xmlns="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469E1BA-3598-4A57-8E02-679CE395EACE}"/>
              </a:ext>
            </a:extLst>
          </p:cNvPr>
          <p:cNvSpPr txBox="1"/>
          <p:nvPr/>
        </p:nvSpPr>
        <p:spPr>
          <a:xfrm>
            <a:off x="6562938" y="2163668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noProof="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thuở</a:t>
            </a:r>
            <a:r>
              <a:rPr lang="en-029" sz="2800" noProof="0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noProof="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43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xmlns="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xmlns="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xmlns="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7A314B-A67A-4D04-8C66-4DCE7FC527C0}"/>
              </a:ext>
            </a:extLst>
          </p:cNvPr>
          <p:cNvSpPr txBox="1"/>
          <p:nvPr/>
        </p:nvSpPr>
        <p:spPr>
          <a:xfrm>
            <a:off x="4440608" y="403920"/>
            <a:ext cx="40943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xmlns="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xmlns="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xmlns="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3D60FD4-2497-44DB-942C-83680A1CD43D}"/>
              </a:ext>
            </a:extLst>
          </p:cNvPr>
          <p:cNvSpPr txBox="1"/>
          <p:nvPr/>
        </p:nvSpPr>
        <p:spPr>
          <a:xfrm>
            <a:off x="4680331" y="2122267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xmlns="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xmlns="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469E1BA-3598-4A57-8E02-679CE395EACE}"/>
              </a:ext>
            </a:extLst>
          </p:cNvPr>
          <p:cNvSpPr txBox="1"/>
          <p:nvPr/>
        </p:nvSpPr>
        <p:spPr>
          <a:xfrm>
            <a:off x="6405003" y="2141839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thuở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xưa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BD1332F-D729-4989-935E-A23BE0DACC29}"/>
              </a:ext>
            </a:extLst>
          </p:cNvPr>
          <p:cNvSpPr txBox="1"/>
          <p:nvPr/>
        </p:nvSpPr>
        <p:spPr>
          <a:xfrm>
            <a:off x="957392" y="25408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đẫm</a:t>
            </a: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3" name="图片 18">
            <a:extLst>
              <a:ext uri="{FF2B5EF4-FFF2-40B4-BE49-F238E27FC236}">
                <a16:creationId xmlns:a16="http://schemas.microsoft.com/office/drawing/2014/main" xmlns="" id="{965086ED-C3F8-46D4-B841-E6CCE8EACB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3206413"/>
            <a:ext cx="2046552" cy="10645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83A6C23-E6C8-4AC0-9F8F-4C25B892C51E}"/>
              </a:ext>
            </a:extLst>
          </p:cNvPr>
          <p:cNvSpPr txBox="1"/>
          <p:nvPr/>
        </p:nvSpPr>
        <p:spPr>
          <a:xfrm>
            <a:off x="4056815" y="3492086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đẫm</a:t>
            </a:r>
            <a:r>
              <a:rPr lang="en-029" sz="2800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sương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11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465</Words>
  <Application>Microsoft Office PowerPoint</Application>
  <PresentationFormat>Widescreen</PresentationFormat>
  <Paragraphs>90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微软雅黑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HP001 4 hàng</vt:lpstr>
      <vt:lpstr>Humanst521 BT</vt:lpstr>
      <vt:lpstr>Lato Hairline</vt:lpstr>
      <vt:lpstr>Lato Light</vt:lpstr>
      <vt:lpstr>Lato Regular</vt:lpstr>
      <vt:lpstr>Times New Roman</vt:lpstr>
      <vt:lpstr>字魂17号-萌趣果冻体</vt:lpstr>
      <vt:lpstr>字魂59号-创粗黑</vt:lpstr>
      <vt:lpstr>杨任东竹石体-Medium</vt:lpstr>
      <vt:lpstr>1_Office Theme</vt:lpstr>
      <vt:lpstr>Office 主题​​</vt:lpstr>
      <vt:lpstr>1_Office 主题​​</vt:lpstr>
      <vt:lpstr>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 10</cp:lastModifiedBy>
  <cp:revision>21</cp:revision>
  <dcterms:created xsi:type="dcterms:W3CDTF">2022-06-05T02:31:36Z</dcterms:created>
  <dcterms:modified xsi:type="dcterms:W3CDTF">2023-09-26T14:50:43Z</dcterms:modified>
</cp:coreProperties>
</file>