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8" r:id="rId2"/>
  </p:sldMasterIdLst>
  <p:notesMasterIdLst>
    <p:notesMasterId r:id="rId22"/>
  </p:notesMasterIdLst>
  <p:sldIdLst>
    <p:sldId id="294" r:id="rId3"/>
    <p:sldId id="257" r:id="rId4"/>
    <p:sldId id="261" r:id="rId5"/>
    <p:sldId id="262" r:id="rId6"/>
    <p:sldId id="264" r:id="rId7"/>
    <p:sldId id="286" r:id="rId8"/>
    <p:sldId id="283" r:id="rId9"/>
    <p:sldId id="287" r:id="rId10"/>
    <p:sldId id="288" r:id="rId11"/>
    <p:sldId id="284" r:id="rId12"/>
    <p:sldId id="290" r:id="rId13"/>
    <p:sldId id="291" r:id="rId14"/>
    <p:sldId id="267" r:id="rId15"/>
    <p:sldId id="273" r:id="rId16"/>
    <p:sldId id="266" r:id="rId17"/>
    <p:sldId id="289" r:id="rId18"/>
    <p:sldId id="292" r:id="rId19"/>
    <p:sldId id="293" r:id="rId20"/>
    <p:sldId id="282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213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5CF8DE-E82C-46F9-A2E0-990FE2AC5D2D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AC6233-A0D5-4A09-AA15-480A5C65BD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3697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00254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40319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09051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08607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47245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08644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0754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22174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07645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5427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56319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72048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96039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17930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12429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0318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5673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21844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2023/9/27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690"/>
            <a:ext cx="12215465" cy="687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6513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2023/9/27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="" xmlns:a16="http://schemas.microsoft.com/office/drawing/2014/main" id="{948B4456-702C-460E-AA86-352EB90DFB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5466" y="492833"/>
            <a:ext cx="1584259" cy="158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0240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2023/9/27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16199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4DB8267-874C-4059-ACDA-F348637068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8600384C-B81F-4FC4-8A58-286F89921C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E4B17E0-C76E-4040-A7C9-06DB12239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2023/9/27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BB78D3AF-ABA0-48D9-9ECC-91107D1B4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6B78FA6-04CD-40ED-83FC-92589BCB4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975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EB94C00-348C-4897-B7CC-807A2250F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9DB1701D-59C4-49A2-8E3E-1D39CED593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A44FC5F-9335-45CE-9114-6072C17C1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2023/9/27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D5E6F90F-E4B2-41B1-A675-78B45CFED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80A929D-7C6F-4464-9B0F-C2392DB62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606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E5B6B29-7C37-4AEE-A30D-7758695D9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E5813004-478A-441D-9CC0-A4171FAC07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0C9E9F8-8E4E-411E-98DA-97E68E742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2023/9/27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7A63DA9-1DDE-4C9D-A81E-78443029C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E8B5319-0ED3-4C05-A10B-F69F70E74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711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676DE625-C580-4F86-A319-092D38C42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2023/9/27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B3AFFF76-776B-4852-B91B-5616D3011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8F420EFE-2A36-446D-9282-1D1971DD6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832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2023/9/27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64150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2023/9/27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48319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2023/9/27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08470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2023/9/27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10341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2023/9/27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27045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2023/9/27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9293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2023/9/27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="" xmlns:a16="http://schemas.microsoft.com/office/drawing/2014/main" id="{6D24D669-5C75-4B06-8AEC-6A6BEC78BE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5466" y="492833"/>
            <a:ext cx="1584259" cy="158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3796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2023/9/27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65787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8B0512-9EB9-49FF-BFB3-EBC69D97D886}" type="datetimeFigureOut">
              <a:rPr lang="zh-CN" altLang="en-US" smtClean="0"/>
              <a:t>2023/9/27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副标题 2"/>
          <p:cNvSpPr txBox="1">
            <a:spLocks/>
          </p:cNvSpPr>
          <p:nvPr userDrawn="1"/>
        </p:nvSpPr>
        <p:spPr>
          <a:xfrm>
            <a:off x="6438900" y="4581753"/>
            <a:ext cx="4827814" cy="9291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just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>
                <a:solidFill>
                  <a:schemeClr val="bg1"/>
                </a:solidFill>
              </a:rPr>
              <a:t>感谢您下载包图网平台上提供的</a:t>
            </a:r>
            <a:r>
              <a:rPr lang="en-US" altLang="zh-CN" dirty="0">
                <a:solidFill>
                  <a:schemeClr val="bg1"/>
                </a:solidFill>
              </a:rPr>
              <a:t>PPT</a:t>
            </a:r>
            <a:r>
              <a:rPr lang="zh-CN" altLang="en-US" dirty="0">
                <a:solidFill>
                  <a:schemeClr val="bg1"/>
                </a:solidFill>
              </a:rPr>
              <a:t>作品，为了您和包图网以及原创作者的利益，请勿复制、传播、销售，否则将承担法律责任！包图网将对作品进行维权，按照传播下载次数进行十倍索取赔偿！</a:t>
            </a:r>
            <a:r>
              <a:rPr lang="en-US" altLang="zh-CN" dirty="0">
                <a:solidFill>
                  <a:schemeClr val="bg1"/>
                </a:solidFill>
              </a:rPr>
              <a:t>Ibaotu.com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690"/>
            <a:ext cx="12215465" cy="6871199"/>
          </a:xfrm>
          <a:prstGeom prst="rect">
            <a:avLst/>
          </a:prstGeom>
        </p:spPr>
      </p:pic>
      <p:pic>
        <p:nvPicPr>
          <p:cNvPr id="10" name="Picture 9" descr="Shape&#10;&#10;Description automatically generated with medium confidence">
            <a:extLst>
              <a:ext uri="{FF2B5EF4-FFF2-40B4-BE49-F238E27FC236}">
                <a16:creationId xmlns="" xmlns:a16="http://schemas.microsoft.com/office/drawing/2014/main" id="{9369356F-4983-439E-813B-0412D08DE06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7841" y="365125"/>
            <a:ext cx="1304627" cy="1304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511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7AE86FC2-AC35-49D3-A6AF-875F93D56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16F60372-5458-4399-B0CC-B05EF8C858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DEF0720-46E9-4033-A1B8-3C6472B2E6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fld id="{59BB2D0D-3CF8-4FA5-9EB2-7C4E21EA487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2023/9/27</a:t>
            </a:fld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94FDA6D-459A-4C74-900B-7007765D7C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EACE33C-BB66-4D79-8354-2C8CAB12A8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fld id="{7869CF7B-892D-4D09-AFC8-54FAF7CB7CB8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xmlns="" id="{8AE5BF04-7D75-4A90-B224-707E8A81A10F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xmlns="" id="{E6D5C2C1-1B3D-4DE0-A404-CB371BC491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xmlns="" id="{46AD08DF-AD5C-49D3-B968-6A48C6545F5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0" name="矩形: 圆角 9">
            <a:extLst>
              <a:ext uri="{FF2B5EF4-FFF2-40B4-BE49-F238E27FC236}">
                <a16:creationId xmlns:a16="http://schemas.microsoft.com/office/drawing/2014/main" xmlns="" id="{998C5D6F-0112-4B92-BF4F-1A93652CE848}"/>
              </a:ext>
            </a:extLst>
          </p:cNvPr>
          <p:cNvSpPr/>
          <p:nvPr userDrawn="1"/>
        </p:nvSpPr>
        <p:spPr>
          <a:xfrm>
            <a:off x="355602" y="254000"/>
            <a:ext cx="11480798" cy="6350000"/>
          </a:xfrm>
          <a:prstGeom prst="roundRect">
            <a:avLst>
              <a:gd name="adj" fmla="val 12027"/>
            </a:avLst>
          </a:prstGeom>
          <a:solidFill>
            <a:schemeClr val="bg1">
              <a:alpha val="66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FFFFFF"/>
              </a:solidFill>
              <a:latin typeface="杨任东竹石体-Medium" panose="02000000000000000000" pitchFamily="2" charset="-122"/>
              <a:ea typeface="杨任东竹石体-Medium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69242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42.png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12.png"/><Relationship Id="rId10" Type="http://schemas.openxmlformats.org/officeDocument/2006/relationships/image" Target="../media/image27.png"/><Relationship Id="rId4" Type="http://schemas.openxmlformats.org/officeDocument/2006/relationships/image" Target="../media/image22.png"/><Relationship Id="rId9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openxmlformats.org/officeDocument/2006/relationships/image" Target="../media/image44.png"/><Relationship Id="rId5" Type="http://schemas.openxmlformats.org/officeDocument/2006/relationships/image" Target="../media/image12.png"/><Relationship Id="rId10" Type="http://schemas.openxmlformats.org/officeDocument/2006/relationships/image" Target="../media/image43.jpe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microsoft.com/office/2007/relationships/hdphoto" Target="../media/hdphoto3.wdp"/><Relationship Id="rId5" Type="http://schemas.openxmlformats.org/officeDocument/2006/relationships/image" Target="../media/image12.png"/><Relationship Id="rId10" Type="http://schemas.openxmlformats.org/officeDocument/2006/relationships/image" Target="../media/image46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48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openxmlformats.org/officeDocument/2006/relationships/image" Target="../media/image12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12.png"/><Relationship Id="rId4" Type="http://schemas.openxmlformats.org/officeDocument/2006/relationships/image" Target="../media/image22.png"/><Relationship Id="rId9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51.png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12" Type="http://schemas.openxmlformats.org/officeDocument/2006/relationships/image" Target="../media/image50.png"/><Relationship Id="rId2" Type="http://schemas.openxmlformats.org/officeDocument/2006/relationships/notesSlide" Target="../notesSlides/notesSlide14.xml"/><Relationship Id="rId16" Type="http://schemas.microsoft.com/office/2007/relationships/hdphoto" Target="../media/hdphoto5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12.png"/><Relationship Id="rId15" Type="http://schemas.openxmlformats.org/officeDocument/2006/relationships/image" Target="../media/image53.png"/><Relationship Id="rId10" Type="http://schemas.openxmlformats.org/officeDocument/2006/relationships/image" Target="../media/image27.png"/><Relationship Id="rId4" Type="http://schemas.openxmlformats.org/officeDocument/2006/relationships/image" Target="../media/image22.png"/><Relationship Id="rId9" Type="http://schemas.openxmlformats.org/officeDocument/2006/relationships/image" Target="../media/image26.png"/><Relationship Id="rId1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microsoft.com/office/2007/relationships/hdphoto" Target="../media/hdphoto6.wdp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12" Type="http://schemas.openxmlformats.org/officeDocument/2006/relationships/image" Target="../media/image54.png"/><Relationship Id="rId17" Type="http://schemas.microsoft.com/office/2007/relationships/hdphoto" Target="../media/hdphoto7.wdp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12.png"/><Relationship Id="rId15" Type="http://schemas.openxmlformats.org/officeDocument/2006/relationships/image" Target="../media/image68.svg"/><Relationship Id="rId10" Type="http://schemas.openxmlformats.org/officeDocument/2006/relationships/image" Target="../media/image27.png"/><Relationship Id="rId4" Type="http://schemas.openxmlformats.org/officeDocument/2006/relationships/image" Target="../media/image22.png"/><Relationship Id="rId9" Type="http://schemas.openxmlformats.org/officeDocument/2006/relationships/image" Target="../media/image26.png"/><Relationship Id="rId14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12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12.png"/><Relationship Id="rId10" Type="http://schemas.openxmlformats.org/officeDocument/2006/relationships/image" Target="../media/image27.png"/><Relationship Id="rId4" Type="http://schemas.openxmlformats.org/officeDocument/2006/relationships/image" Target="../media/image22.png"/><Relationship Id="rId9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7.png"/><Relationship Id="rId3" Type="http://schemas.openxmlformats.org/officeDocument/2006/relationships/image" Target="../media/image1.png"/><Relationship Id="rId7" Type="http://schemas.openxmlformats.org/officeDocument/2006/relationships/image" Target="../media/image13.png"/><Relationship Id="rId12" Type="http://schemas.openxmlformats.org/officeDocument/2006/relationships/image" Target="../media/image16.png"/><Relationship Id="rId17" Type="http://schemas.openxmlformats.org/officeDocument/2006/relationships/image" Target="../media/image63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59.png"/><Relationship Id="rId5" Type="http://schemas.openxmlformats.org/officeDocument/2006/relationships/image" Target="../media/image57.png"/><Relationship Id="rId15" Type="http://schemas.openxmlformats.org/officeDocument/2006/relationships/image" Target="../media/image61.png"/><Relationship Id="rId10" Type="http://schemas.openxmlformats.org/officeDocument/2006/relationships/image" Target="../media/image15.png"/><Relationship Id="rId4" Type="http://schemas.openxmlformats.org/officeDocument/2006/relationships/image" Target="../media/image10.png"/><Relationship Id="rId9" Type="http://schemas.openxmlformats.org/officeDocument/2006/relationships/image" Target="../media/image58.png"/><Relationship Id="rId1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audio" Target="../media/media1.mp3"/><Relationship Id="rId16" Type="http://schemas.openxmlformats.org/officeDocument/2006/relationships/image" Target="../media/image19.png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11" Type="http://schemas.openxmlformats.org/officeDocument/2006/relationships/image" Target="../media/image14.png"/><Relationship Id="rId5" Type="http://schemas.openxmlformats.org/officeDocument/2006/relationships/image" Target="../media/image1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0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openxmlformats.org/officeDocument/2006/relationships/image" Target="../media/image12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12.png"/><Relationship Id="rId10" Type="http://schemas.openxmlformats.org/officeDocument/2006/relationships/image" Target="../media/image31.png"/><Relationship Id="rId4" Type="http://schemas.openxmlformats.org/officeDocument/2006/relationships/image" Target="../media/image22.png"/><Relationship Id="rId9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openxmlformats.org/officeDocument/2006/relationships/image" Target="../media/image33.png"/><Relationship Id="rId5" Type="http://schemas.openxmlformats.org/officeDocument/2006/relationships/image" Target="../media/image12.png"/><Relationship Id="rId10" Type="http://schemas.openxmlformats.org/officeDocument/2006/relationships/image" Target="../media/image32.png"/><Relationship Id="rId4" Type="http://schemas.openxmlformats.org/officeDocument/2006/relationships/image" Target="../media/image22.png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5.png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12" Type="http://schemas.openxmlformats.org/officeDocument/2006/relationships/image" Target="../media/image3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openxmlformats.org/officeDocument/2006/relationships/image" Target="../media/image34.png"/><Relationship Id="rId5" Type="http://schemas.openxmlformats.org/officeDocument/2006/relationships/image" Target="../media/image12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8.png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12.png"/><Relationship Id="rId10" Type="http://schemas.openxmlformats.org/officeDocument/2006/relationships/image" Target="../media/image27.png"/><Relationship Id="rId4" Type="http://schemas.openxmlformats.org/officeDocument/2006/relationships/image" Target="../media/image22.png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png"/><Relationship Id="rId12" Type="http://schemas.openxmlformats.org/officeDocument/2006/relationships/image" Target="../media/image2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2.png"/><Relationship Id="rId11" Type="http://schemas.openxmlformats.org/officeDocument/2006/relationships/image" Target="../media/image26.png"/><Relationship Id="rId5" Type="http://schemas.openxmlformats.org/officeDocument/2006/relationships/image" Target="../media/image21.png"/><Relationship Id="rId15" Type="http://schemas.openxmlformats.org/officeDocument/2006/relationships/image" Target="../media/image39.png"/><Relationship Id="rId10" Type="http://schemas.openxmlformats.org/officeDocument/2006/relationships/image" Target="../media/image25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24.png"/><Relationship Id="rId1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12" Type="http://schemas.openxmlformats.org/officeDocument/2006/relationships/image" Target="../media/image4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12.png"/><Relationship Id="rId10" Type="http://schemas.openxmlformats.org/officeDocument/2006/relationships/image" Target="../media/image27.png"/><Relationship Id="rId4" Type="http://schemas.openxmlformats.org/officeDocument/2006/relationships/image" Target="../media/image22.png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xmlns="" id="{722A899E-F732-49C7-974E-288A7F9C4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xmlns="" id="{142ADDD6-ACD4-4895-A9F3-9D106EDB5F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 descr="B8">
            <a:extLst>
              <a:ext uri="{FF2B5EF4-FFF2-40B4-BE49-F238E27FC236}">
                <a16:creationId xmlns:a16="http://schemas.microsoft.com/office/drawing/2014/main" xmlns="" id="{1A83E212-C043-4658-A29C-A64BC7074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Rectangle 6">
            <a:extLst>
              <a:ext uri="{FF2B5EF4-FFF2-40B4-BE49-F238E27FC236}">
                <a16:creationId xmlns:a16="http://schemas.microsoft.com/office/drawing/2014/main" xmlns="" id="{0846D8D6-ED81-4F56-8DAC-2E8FC85A3A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8367" y="726017"/>
            <a:ext cx="8229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400" b="1">
                <a:solidFill>
                  <a:srgbClr val="F9C5C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400" b="1">
                <a:solidFill>
                  <a:srgbClr val="F9C5C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pic>
        <p:nvPicPr>
          <p:cNvPr id="4102" name="Picture 7" descr="BAR_EL~1">
            <a:extLst>
              <a:ext uri="{FF2B5EF4-FFF2-40B4-BE49-F238E27FC236}">
                <a16:creationId xmlns:a16="http://schemas.microsoft.com/office/drawing/2014/main" xmlns="" id="{143C850F-424F-4A0B-8457-74F3BD432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011084" y="1392767"/>
            <a:ext cx="3886200" cy="57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4" descr="1018265obiutmb6vk">
            <a:extLst>
              <a:ext uri="{FF2B5EF4-FFF2-40B4-BE49-F238E27FC236}">
                <a16:creationId xmlns:a16="http://schemas.microsoft.com/office/drawing/2014/main" xmlns="" id="{6A4267AB-C1E8-44F5-A40D-7F516E851D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33400" y="3600451"/>
            <a:ext cx="762000" cy="2851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5" descr="1018265obiutmb6vk">
            <a:extLst>
              <a:ext uri="{FF2B5EF4-FFF2-40B4-BE49-F238E27FC236}">
                <a16:creationId xmlns:a16="http://schemas.microsoft.com/office/drawing/2014/main" xmlns="" id="{E1AE52F6-FF60-424D-8C71-BA2B6E88D44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477433" y="5039784"/>
            <a:ext cx="7620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6" descr="Bauernbar">
            <a:extLst>
              <a:ext uri="{FF2B5EF4-FFF2-40B4-BE49-F238E27FC236}">
                <a16:creationId xmlns:a16="http://schemas.microsoft.com/office/drawing/2014/main" xmlns="" id="{05E9EBFE-5FE0-4BBC-AB00-23A7277B7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784" y="3581400"/>
            <a:ext cx="4495800" cy="1236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DD477B5F-D95F-4CBA-8D96-181E3CDCC1A3}"/>
              </a:ext>
            </a:extLst>
          </p:cNvPr>
          <p:cNvSpPr/>
          <p:nvPr/>
        </p:nvSpPr>
        <p:spPr>
          <a:xfrm>
            <a:off x="2096559" y="3241253"/>
            <a:ext cx="7715251" cy="2924175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5400" b="1" dirty="0">
                <a:ln w="24500" cmpd="dbl">
                  <a:solidFill>
                    <a:srgbClr val="ED5257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sz="5400" b="1">
                <a:ln w="24500" cmpd="dbl">
                  <a:solidFill>
                    <a:srgbClr val="ED5257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400" b="1" dirty="0">
                <a:ln w="24500" cmpd="dbl">
                  <a:solidFill>
                    <a:srgbClr val="ED5257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4107" name="Hình ảnh 3">
            <a:extLst>
              <a:ext uri="{FF2B5EF4-FFF2-40B4-BE49-F238E27FC236}">
                <a16:creationId xmlns:a16="http://schemas.microsoft.com/office/drawing/2014/main" xmlns="" id="{3953716A-5B81-49EF-A8B8-5DCE40B01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184" y="524934"/>
            <a:ext cx="1310216" cy="1344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xmlns="" id="{72EC1933-48CA-4E8F-85C1-E9F521588E2F}"/>
              </a:ext>
            </a:extLst>
          </p:cNvPr>
          <p:cNvSpPr/>
          <p:nvPr/>
        </p:nvSpPr>
        <p:spPr>
          <a:xfrm>
            <a:off x="2404928" y="4952471"/>
            <a:ext cx="7382150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6600" b="1">
                <a:ln w="10160">
                  <a:solidFill>
                    <a:srgbClr val="F9C5C7">
                      <a:lumMod val="50000"/>
                    </a:srgb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</a:t>
            </a:r>
            <a:r>
              <a:rPr lang="en-US" sz="6600" b="1" smtClean="0">
                <a:ln w="10160">
                  <a:solidFill>
                    <a:srgbClr val="F9C5C7">
                      <a:lumMod val="50000"/>
                    </a:srgb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TIẾNG VIỆT</a:t>
            </a:r>
            <a:endParaRPr lang="vi-VN" sz="6600" b="1">
              <a:ln w="10160">
                <a:solidFill>
                  <a:srgbClr val="F9C5C7">
                    <a:lumMod val="50000"/>
                  </a:srgb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9210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9835" y="-455139"/>
            <a:ext cx="12341727" cy="6396170"/>
            <a:chOff x="9835" y="-455139"/>
            <a:chExt cx="12341727" cy="6396170"/>
          </a:xfrm>
        </p:grpSpPr>
        <p:grpSp>
          <p:nvGrpSpPr>
            <p:cNvPr id="8" name="组合 7"/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6792" y="198258"/>
              <a:ext cx="10738416" cy="5742773"/>
            </a:xfrm>
            <a:prstGeom prst="rect">
              <a:avLst/>
            </a:prstGeom>
          </p:spPr>
        </p:pic>
      </p:grpSp>
      <p:pic>
        <p:nvPicPr>
          <p:cNvPr id="102" name="图片 10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100" name="图片 9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30" y="5628922"/>
            <a:ext cx="3889230" cy="1219123"/>
          </a:xfrm>
          <a:prstGeom prst="rect">
            <a:avLst/>
          </a:prstGeom>
        </p:spPr>
      </p:pic>
      <p:pic>
        <p:nvPicPr>
          <p:cNvPr id="97" name="图片 9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3"/>
            <a:ext cx="3585157" cy="947452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="" xmlns:a16="http://schemas.microsoft.com/office/drawing/2014/main" id="{2713C2F0-43D9-4913-AB48-AE200774338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639" y="2638590"/>
            <a:ext cx="5760720" cy="30175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1D9670DD-1C3B-42B6-A0E0-0E3FC4BA8C3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25398" y="1534307"/>
            <a:ext cx="6931753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1630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-24324" y="-628429"/>
            <a:ext cx="13187874" cy="6411273"/>
            <a:chOff x="9835" y="-455139"/>
            <a:chExt cx="12341727" cy="6411273"/>
          </a:xfrm>
        </p:grpSpPr>
        <p:grpSp>
          <p:nvGrpSpPr>
            <p:cNvPr id="8" name="组合 7"/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240" y="189638"/>
              <a:ext cx="10782776" cy="5766496"/>
            </a:xfrm>
            <a:prstGeom prst="rect">
              <a:avLst/>
            </a:prstGeom>
          </p:spPr>
        </p:pic>
      </p:grpSp>
      <p:pic>
        <p:nvPicPr>
          <p:cNvPr id="102" name="图片 10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97" name="图片 9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3"/>
            <a:ext cx="3585157" cy="94745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414B7B57-9BC2-4689-9558-056AA9628B9B}"/>
              </a:ext>
            </a:extLst>
          </p:cNvPr>
          <p:cNvSpPr txBox="1"/>
          <p:nvPr/>
        </p:nvSpPr>
        <p:spPr>
          <a:xfrm>
            <a:off x="4198960" y="531548"/>
            <a:ext cx="39514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2F64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CHIA SẺ</a:t>
            </a:r>
          </a:p>
        </p:txBody>
      </p:sp>
      <p:pic>
        <p:nvPicPr>
          <p:cNvPr id="21" name="Picture 2" descr="Cute Kids Thai Students Uniform Vector Stock Vector (Royalty Free)  1650159838">
            <a:extLst>
              <a:ext uri="{FF2B5EF4-FFF2-40B4-BE49-F238E27FC236}">
                <a16:creationId xmlns="" xmlns:a16="http://schemas.microsoft.com/office/drawing/2014/main" id="{3F62FA2E-B043-4DEC-A1CB-1F55B6CE6E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4" t="9527" r="72387" b="54833"/>
          <a:stretch/>
        </p:blipFill>
        <p:spPr bwMode="auto">
          <a:xfrm>
            <a:off x="4409446" y="2092612"/>
            <a:ext cx="1437019" cy="338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Cute Kids Thai Students Uniform Vector Stock Vector (Royalty Free)  1650159838">
            <a:extLst>
              <a:ext uri="{FF2B5EF4-FFF2-40B4-BE49-F238E27FC236}">
                <a16:creationId xmlns="" xmlns:a16="http://schemas.microsoft.com/office/drawing/2014/main" id="{86532527-8C05-4F9E-8481-243D325BDE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25" t="9130" r="11472" b="54406"/>
          <a:stretch/>
        </p:blipFill>
        <p:spPr bwMode="auto">
          <a:xfrm>
            <a:off x="6519409" y="2092612"/>
            <a:ext cx="1318014" cy="338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279C5B69-4F07-4405-9D80-A2F84E48889A}"/>
              </a:ext>
            </a:extLst>
          </p:cNvPr>
          <p:cNvGrpSpPr/>
          <p:nvPr/>
        </p:nvGrpSpPr>
        <p:grpSpPr>
          <a:xfrm>
            <a:off x="7698394" y="819478"/>
            <a:ext cx="2369415" cy="2011680"/>
            <a:chOff x="7686151" y="1417318"/>
            <a:chExt cx="2369415" cy="2011680"/>
          </a:xfrm>
        </p:grpSpPr>
        <p:pic>
          <p:nvPicPr>
            <p:cNvPr id="24" name="Picture 23" descr="Shape&#10;&#10;Description automatically generated">
              <a:extLst>
                <a:ext uri="{FF2B5EF4-FFF2-40B4-BE49-F238E27FC236}">
                  <a16:creationId xmlns="" xmlns:a16="http://schemas.microsoft.com/office/drawing/2014/main" id="{2157B1E1-B4F7-475F-AD14-72AECF619A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634" t="6666" r="3092" b="69663"/>
            <a:stretch/>
          </p:blipFill>
          <p:spPr>
            <a:xfrm>
              <a:off x="7686151" y="1417318"/>
              <a:ext cx="2369415" cy="2011680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="" xmlns:a16="http://schemas.microsoft.com/office/drawing/2014/main" id="{987C46E9-5C70-4BF5-B99A-9ED96623462E}"/>
                </a:ext>
              </a:extLst>
            </p:cNvPr>
            <p:cNvSpPr txBox="1"/>
            <p:nvPr/>
          </p:nvSpPr>
          <p:spPr>
            <a:xfrm>
              <a:off x="7918392" y="1999355"/>
              <a:ext cx="190493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27C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Nhận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927C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27C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xét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927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="" xmlns:a16="http://schemas.microsoft.com/office/drawing/2014/main" id="{5006425E-C6E3-4883-82D1-9686ACBACC6B}"/>
              </a:ext>
            </a:extLst>
          </p:cNvPr>
          <p:cNvGrpSpPr/>
          <p:nvPr/>
        </p:nvGrpSpPr>
        <p:grpSpPr>
          <a:xfrm>
            <a:off x="2038587" y="697560"/>
            <a:ext cx="2616000" cy="1828800"/>
            <a:chOff x="1936266" y="1295400"/>
            <a:chExt cx="2616000" cy="1828800"/>
          </a:xfrm>
        </p:grpSpPr>
        <p:pic>
          <p:nvPicPr>
            <p:cNvPr id="27" name="Picture 26" descr="Shape&#10;&#10;Description automatically generated">
              <a:extLst>
                <a:ext uri="{FF2B5EF4-FFF2-40B4-BE49-F238E27FC236}">
                  <a16:creationId xmlns="" xmlns:a16="http://schemas.microsoft.com/office/drawing/2014/main" id="{E062DA65-1B71-47D4-A826-0DD1AEBC91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17" t="4453" r="44334" b="69376"/>
            <a:stretch/>
          </p:blipFill>
          <p:spPr>
            <a:xfrm flipH="1">
              <a:off x="1936266" y="1295400"/>
              <a:ext cx="2616000" cy="182880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="" xmlns:a16="http://schemas.microsoft.com/office/drawing/2014/main" id="{64436100-6831-4063-AB3B-42AAD8D0B6E0}"/>
                </a:ext>
              </a:extLst>
            </p:cNvPr>
            <p:cNvSpPr txBox="1"/>
            <p:nvPr/>
          </p:nvSpPr>
          <p:spPr>
            <a:xfrm>
              <a:off x="2059804" y="1836005"/>
              <a:ext cx="197567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bày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23AE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95758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0"/>
                            </p:stCondLst>
                            <p:childTnLst>
                              <p:par>
                                <p:cTn id="3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allAtOnce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-24324" y="-628430"/>
            <a:ext cx="13187874" cy="7257829"/>
            <a:chOff x="9835" y="-455139"/>
            <a:chExt cx="12341727" cy="6411273"/>
          </a:xfrm>
        </p:grpSpPr>
        <p:grpSp>
          <p:nvGrpSpPr>
            <p:cNvPr id="8" name="组合 7"/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240" y="189638"/>
              <a:ext cx="10782776" cy="5766496"/>
            </a:xfrm>
            <a:prstGeom prst="rect">
              <a:avLst/>
            </a:prstGeom>
          </p:spPr>
        </p:pic>
      </p:grpSp>
      <p:pic>
        <p:nvPicPr>
          <p:cNvPr id="102" name="图片 10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97" name="图片 9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3"/>
            <a:ext cx="3585157" cy="947452"/>
          </a:xfrm>
          <a:prstGeom prst="rect">
            <a:avLst/>
          </a:prstGeom>
        </p:spPr>
      </p:pic>
      <p:grpSp>
        <p:nvGrpSpPr>
          <p:cNvPr id="54" name="Group 53">
            <a:extLst>
              <a:ext uri="{FF2B5EF4-FFF2-40B4-BE49-F238E27FC236}">
                <a16:creationId xmlns="" xmlns:a16="http://schemas.microsoft.com/office/drawing/2014/main" id="{CBA6FCB3-85ED-42CF-A27E-314B0B9A58DC}"/>
              </a:ext>
            </a:extLst>
          </p:cNvPr>
          <p:cNvGrpSpPr/>
          <p:nvPr/>
        </p:nvGrpSpPr>
        <p:grpSpPr>
          <a:xfrm>
            <a:off x="477625" y="0"/>
            <a:ext cx="3352801" cy="6426135"/>
            <a:chOff x="762196" y="315288"/>
            <a:chExt cx="4129549" cy="4828212"/>
          </a:xfrm>
        </p:grpSpPr>
        <p:pic>
          <p:nvPicPr>
            <p:cNvPr id="55" name="Picture 54">
              <a:extLst>
                <a:ext uri="{FF2B5EF4-FFF2-40B4-BE49-F238E27FC236}">
                  <a16:creationId xmlns="" xmlns:a16="http://schemas.microsoft.com/office/drawing/2014/main" id="{4707FFDB-60E3-4A6F-9972-F45497B177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0278" b="66296" l="28729" r="72072"/>
                      </a14:imgEffect>
                    </a14:imgLayer>
                  </a14:imgProps>
                </a:ext>
              </a:extLst>
            </a:blip>
            <a:srcRect l="28921" t="20268" r="27681" b="58250"/>
            <a:stretch/>
          </p:blipFill>
          <p:spPr>
            <a:xfrm>
              <a:off x="762196" y="315288"/>
              <a:ext cx="4129549" cy="1734739"/>
            </a:xfrm>
            <a:prstGeom prst="rect">
              <a:avLst/>
            </a:prstGeom>
          </p:spPr>
        </p:pic>
        <p:sp>
          <p:nvSpPr>
            <p:cNvPr id="56" name="Rectangle 55">
              <a:extLst>
                <a:ext uri="{FF2B5EF4-FFF2-40B4-BE49-F238E27FC236}">
                  <a16:creationId xmlns="" xmlns:a16="http://schemas.microsoft.com/office/drawing/2014/main" id="{8EC57F1E-A168-4D15-A13E-E4344A5C58E8}"/>
                </a:ext>
              </a:extLst>
            </p:cNvPr>
            <p:cNvSpPr/>
            <p:nvPr/>
          </p:nvSpPr>
          <p:spPr>
            <a:xfrm>
              <a:off x="1135623" y="2061304"/>
              <a:ext cx="3372660" cy="3082196"/>
            </a:xfrm>
            <a:prstGeom prst="rect">
              <a:avLst/>
            </a:prstGeom>
            <a:solidFill>
              <a:srgbClr val="5299DB">
                <a:lumMod val="60000"/>
                <a:lumOff val="40000"/>
              </a:srgbClr>
            </a:solidFill>
            <a:ln w="25400" cap="flat" cmpd="sng" algn="ctr">
              <a:solidFill>
                <a:srgbClr val="6BC6D7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Arial"/>
              </a:endParaRPr>
            </a:p>
          </p:txBody>
        </p:sp>
      </p:grpSp>
      <p:sp>
        <p:nvSpPr>
          <p:cNvPr id="57" name="Rounded Rectangle 2">
            <a:extLst>
              <a:ext uri="{FF2B5EF4-FFF2-40B4-BE49-F238E27FC236}">
                <a16:creationId xmlns="" xmlns:a16="http://schemas.microsoft.com/office/drawing/2014/main" id="{1A793D86-C920-49FB-8C59-6CFCBE531F4C}"/>
              </a:ext>
            </a:extLst>
          </p:cNvPr>
          <p:cNvSpPr/>
          <p:nvPr/>
        </p:nvSpPr>
        <p:spPr>
          <a:xfrm>
            <a:off x="841104" y="2568798"/>
            <a:ext cx="2617694" cy="663388"/>
          </a:xfrm>
          <a:prstGeom prst="roundRect">
            <a:avLst/>
          </a:prstGeom>
          <a:solidFill>
            <a:sysClr val="window" lastClr="FFFFFF"/>
          </a:solidFill>
          <a:ln w="1905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59" name="Group 58">
            <a:extLst>
              <a:ext uri="{FF2B5EF4-FFF2-40B4-BE49-F238E27FC236}">
                <a16:creationId xmlns="" xmlns:a16="http://schemas.microsoft.com/office/drawing/2014/main" id="{A62CD9CA-D2E3-4598-9758-46562E524846}"/>
              </a:ext>
            </a:extLst>
          </p:cNvPr>
          <p:cNvGrpSpPr/>
          <p:nvPr/>
        </p:nvGrpSpPr>
        <p:grpSpPr>
          <a:xfrm>
            <a:off x="8138477" y="0"/>
            <a:ext cx="3352801" cy="6375293"/>
            <a:chOff x="762196" y="315288"/>
            <a:chExt cx="4129549" cy="4828212"/>
          </a:xfrm>
        </p:grpSpPr>
        <p:pic>
          <p:nvPicPr>
            <p:cNvPr id="60" name="Picture 59">
              <a:extLst>
                <a:ext uri="{FF2B5EF4-FFF2-40B4-BE49-F238E27FC236}">
                  <a16:creationId xmlns="" xmlns:a16="http://schemas.microsoft.com/office/drawing/2014/main" id="{45D94819-324B-4047-906F-982FC8AAE2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0278" b="66296" l="28729" r="72072"/>
                      </a14:imgEffect>
                    </a14:imgLayer>
                  </a14:imgProps>
                </a:ext>
              </a:extLst>
            </a:blip>
            <a:srcRect l="28921" t="20268" r="27681" b="58250"/>
            <a:stretch/>
          </p:blipFill>
          <p:spPr>
            <a:xfrm>
              <a:off x="762196" y="315288"/>
              <a:ext cx="4129549" cy="1734739"/>
            </a:xfrm>
            <a:prstGeom prst="rect">
              <a:avLst/>
            </a:prstGeom>
          </p:spPr>
        </p:pic>
        <p:sp>
          <p:nvSpPr>
            <p:cNvPr id="61" name="Rectangle 60">
              <a:extLst>
                <a:ext uri="{FF2B5EF4-FFF2-40B4-BE49-F238E27FC236}">
                  <a16:creationId xmlns="" xmlns:a16="http://schemas.microsoft.com/office/drawing/2014/main" id="{FEDA6147-C19F-4B01-8A41-E3EE08C625B1}"/>
                </a:ext>
              </a:extLst>
            </p:cNvPr>
            <p:cNvSpPr/>
            <p:nvPr/>
          </p:nvSpPr>
          <p:spPr>
            <a:xfrm>
              <a:off x="1135623" y="2061304"/>
              <a:ext cx="3372660" cy="3082196"/>
            </a:xfrm>
            <a:prstGeom prst="rect">
              <a:avLst/>
            </a:prstGeom>
            <a:solidFill>
              <a:srgbClr val="5299DB">
                <a:lumMod val="60000"/>
                <a:lumOff val="40000"/>
              </a:srgbClr>
            </a:solidFill>
            <a:ln w="25400" cap="flat" cmpd="sng" algn="ctr">
              <a:solidFill>
                <a:srgbClr val="6BC6D7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Arial"/>
              </a:endParaRPr>
            </a:p>
          </p:txBody>
        </p:sp>
      </p:grpSp>
      <p:sp>
        <p:nvSpPr>
          <p:cNvPr id="62" name="Rounded Rectangle 2">
            <a:extLst>
              <a:ext uri="{FF2B5EF4-FFF2-40B4-BE49-F238E27FC236}">
                <a16:creationId xmlns="" xmlns:a16="http://schemas.microsoft.com/office/drawing/2014/main" id="{D14D0671-ED67-4CB2-8EFA-FE17B1B2E125}"/>
              </a:ext>
            </a:extLst>
          </p:cNvPr>
          <p:cNvSpPr/>
          <p:nvPr/>
        </p:nvSpPr>
        <p:spPr>
          <a:xfrm>
            <a:off x="858153" y="3294121"/>
            <a:ext cx="2617694" cy="663388"/>
          </a:xfrm>
          <a:prstGeom prst="roundRect">
            <a:avLst/>
          </a:prstGeom>
          <a:solidFill>
            <a:sysClr val="window" lastClr="FFFFFF"/>
          </a:solidFill>
          <a:ln w="1905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Đen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xì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63" name="Group 62">
            <a:extLst>
              <a:ext uri="{FF2B5EF4-FFF2-40B4-BE49-F238E27FC236}">
                <a16:creationId xmlns="" xmlns:a16="http://schemas.microsoft.com/office/drawing/2014/main" id="{4D64F3D9-5BC0-4F03-8B20-F528B47B68DE}"/>
              </a:ext>
            </a:extLst>
          </p:cNvPr>
          <p:cNvGrpSpPr/>
          <p:nvPr/>
        </p:nvGrpSpPr>
        <p:grpSpPr>
          <a:xfrm>
            <a:off x="700720" y="1022086"/>
            <a:ext cx="2775127" cy="1200329"/>
            <a:chOff x="4795735" y="4949268"/>
            <a:chExt cx="1408892" cy="1175012"/>
          </a:xfrm>
        </p:grpSpPr>
        <p:sp>
          <p:nvSpPr>
            <p:cNvPr id="64" name="Rectangle: Rounded Corners 63">
              <a:extLst>
                <a:ext uri="{FF2B5EF4-FFF2-40B4-BE49-F238E27FC236}">
                  <a16:creationId xmlns="" xmlns:a16="http://schemas.microsoft.com/office/drawing/2014/main" id="{E09EF0A1-3430-40CD-9493-6133C03EC5AD}"/>
                </a:ext>
              </a:extLst>
            </p:cNvPr>
            <p:cNvSpPr/>
            <p:nvPr/>
          </p:nvSpPr>
          <p:spPr>
            <a:xfrm>
              <a:off x="4795735" y="5018846"/>
              <a:ext cx="1408892" cy="1035857"/>
            </a:xfrm>
            <a:custGeom>
              <a:avLst/>
              <a:gdLst>
                <a:gd name="connsiteX0" fmla="*/ 0 w 1408892"/>
                <a:gd name="connsiteY0" fmla="*/ 399986 h 1035857"/>
                <a:gd name="connsiteX1" fmla="*/ 399986 w 1408892"/>
                <a:gd name="connsiteY1" fmla="*/ 0 h 1035857"/>
                <a:gd name="connsiteX2" fmla="*/ 710535 w 1408892"/>
                <a:gd name="connsiteY2" fmla="*/ 0 h 1035857"/>
                <a:gd name="connsiteX3" fmla="*/ 1008906 w 1408892"/>
                <a:gd name="connsiteY3" fmla="*/ 0 h 1035857"/>
                <a:gd name="connsiteX4" fmla="*/ 1408892 w 1408892"/>
                <a:gd name="connsiteY4" fmla="*/ 399986 h 1035857"/>
                <a:gd name="connsiteX5" fmla="*/ 1408892 w 1408892"/>
                <a:gd name="connsiteY5" fmla="*/ 635871 h 1035857"/>
                <a:gd name="connsiteX6" fmla="*/ 1008906 w 1408892"/>
                <a:gd name="connsiteY6" fmla="*/ 1035857 h 1035857"/>
                <a:gd name="connsiteX7" fmla="*/ 704446 w 1408892"/>
                <a:gd name="connsiteY7" fmla="*/ 1035857 h 1035857"/>
                <a:gd name="connsiteX8" fmla="*/ 399986 w 1408892"/>
                <a:gd name="connsiteY8" fmla="*/ 1035857 h 1035857"/>
                <a:gd name="connsiteX9" fmla="*/ 0 w 1408892"/>
                <a:gd name="connsiteY9" fmla="*/ 635871 h 1035857"/>
                <a:gd name="connsiteX10" fmla="*/ 0 w 1408892"/>
                <a:gd name="connsiteY10" fmla="*/ 399986 h 1035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08892" h="1035857" fill="none" extrusionOk="0">
                  <a:moveTo>
                    <a:pt x="0" y="399986"/>
                  </a:moveTo>
                  <a:cubicBezTo>
                    <a:pt x="15031" y="240487"/>
                    <a:pt x="133867" y="37095"/>
                    <a:pt x="399986" y="0"/>
                  </a:cubicBezTo>
                  <a:cubicBezTo>
                    <a:pt x="513968" y="-9097"/>
                    <a:pt x="592864" y="14080"/>
                    <a:pt x="710535" y="0"/>
                  </a:cubicBezTo>
                  <a:cubicBezTo>
                    <a:pt x="828206" y="-14080"/>
                    <a:pt x="924621" y="16630"/>
                    <a:pt x="1008906" y="0"/>
                  </a:cubicBezTo>
                  <a:cubicBezTo>
                    <a:pt x="1207836" y="1415"/>
                    <a:pt x="1397509" y="237413"/>
                    <a:pt x="1408892" y="399986"/>
                  </a:cubicBezTo>
                  <a:cubicBezTo>
                    <a:pt x="1430273" y="462157"/>
                    <a:pt x="1406561" y="527624"/>
                    <a:pt x="1408892" y="635871"/>
                  </a:cubicBezTo>
                  <a:cubicBezTo>
                    <a:pt x="1408041" y="915440"/>
                    <a:pt x="1203606" y="1073290"/>
                    <a:pt x="1008906" y="1035857"/>
                  </a:cubicBezTo>
                  <a:cubicBezTo>
                    <a:pt x="871378" y="1060745"/>
                    <a:pt x="766460" y="1009535"/>
                    <a:pt x="704446" y="1035857"/>
                  </a:cubicBezTo>
                  <a:cubicBezTo>
                    <a:pt x="642432" y="1062179"/>
                    <a:pt x="495198" y="1006864"/>
                    <a:pt x="399986" y="1035857"/>
                  </a:cubicBezTo>
                  <a:cubicBezTo>
                    <a:pt x="175408" y="998777"/>
                    <a:pt x="59490" y="844617"/>
                    <a:pt x="0" y="635871"/>
                  </a:cubicBezTo>
                  <a:cubicBezTo>
                    <a:pt x="-27327" y="528085"/>
                    <a:pt x="17115" y="481409"/>
                    <a:pt x="0" y="399986"/>
                  </a:cubicBezTo>
                  <a:close/>
                </a:path>
                <a:path w="1408892" h="1035857" stroke="0" extrusionOk="0">
                  <a:moveTo>
                    <a:pt x="0" y="399986"/>
                  </a:moveTo>
                  <a:cubicBezTo>
                    <a:pt x="-23395" y="171310"/>
                    <a:pt x="181704" y="7556"/>
                    <a:pt x="399986" y="0"/>
                  </a:cubicBezTo>
                  <a:cubicBezTo>
                    <a:pt x="507695" y="-20451"/>
                    <a:pt x="618523" y="19003"/>
                    <a:pt x="698357" y="0"/>
                  </a:cubicBezTo>
                  <a:cubicBezTo>
                    <a:pt x="778191" y="-19003"/>
                    <a:pt x="944262" y="11508"/>
                    <a:pt x="1008906" y="0"/>
                  </a:cubicBezTo>
                  <a:cubicBezTo>
                    <a:pt x="1200454" y="53459"/>
                    <a:pt x="1404705" y="169826"/>
                    <a:pt x="1408892" y="399986"/>
                  </a:cubicBezTo>
                  <a:cubicBezTo>
                    <a:pt x="1415235" y="490445"/>
                    <a:pt x="1383627" y="521232"/>
                    <a:pt x="1408892" y="635871"/>
                  </a:cubicBezTo>
                  <a:cubicBezTo>
                    <a:pt x="1366638" y="834651"/>
                    <a:pt x="1179925" y="1075159"/>
                    <a:pt x="1008906" y="1035857"/>
                  </a:cubicBezTo>
                  <a:cubicBezTo>
                    <a:pt x="936820" y="1050222"/>
                    <a:pt x="817059" y="1009222"/>
                    <a:pt x="722714" y="1035857"/>
                  </a:cubicBezTo>
                  <a:cubicBezTo>
                    <a:pt x="628369" y="1062492"/>
                    <a:pt x="504422" y="1003160"/>
                    <a:pt x="399986" y="1035857"/>
                  </a:cubicBezTo>
                  <a:cubicBezTo>
                    <a:pt x="164516" y="1017140"/>
                    <a:pt x="-16703" y="861477"/>
                    <a:pt x="0" y="635871"/>
                  </a:cubicBezTo>
                  <a:cubicBezTo>
                    <a:pt x="-5037" y="520994"/>
                    <a:pt x="24626" y="489444"/>
                    <a:pt x="0" y="399986"/>
                  </a:cubicBezTo>
                  <a:close/>
                </a:path>
              </a:pathLst>
            </a:custGeom>
            <a:solidFill>
              <a:sysClr val="window" lastClr="FFFFFF"/>
            </a:solidFill>
            <a:ln w="12700" cap="flat" cmpd="sng" algn="ctr">
              <a:solidFill>
                <a:srgbClr val="7030A0"/>
              </a:solidFill>
              <a:prstDash val="solid"/>
              <a:miter lim="800000"/>
              <a:extLst>
                <a:ext uri="{C807C97D-BFC1-408E-A445-0C87EB9F89A2}">
                  <ask:lineSketchStyleProps xmlns="" xmlns:ask="http://schemas.microsoft.com/office/drawing/2018/sketchyshapes" sd="3896661861">
                    <a:prstGeom prst="roundRect">
                      <a:avLst>
                        <a:gd name="adj" fmla="val 38614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65" name="TextBox 64">
              <a:extLst>
                <a:ext uri="{FF2B5EF4-FFF2-40B4-BE49-F238E27FC236}">
                  <a16:creationId xmlns="" xmlns:a16="http://schemas.microsoft.com/office/drawing/2014/main" id="{CD9823D4-1B03-4E8B-9267-FBC00776BF4A}"/>
                </a:ext>
              </a:extLst>
            </p:cNvPr>
            <p:cNvSpPr txBox="1"/>
            <p:nvPr/>
          </p:nvSpPr>
          <p:spPr>
            <a:xfrm>
              <a:off x="4895378" y="4949268"/>
              <a:ext cx="1209605" cy="11750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iCiel Cadena" panose="02000503000000020004" pitchFamily="50" charset="0"/>
                </a:rPr>
                <a:t>Từ</a:t>
              </a:r>
              <a:r>
                <a:rPr kumimoji="0" lang="en-US" sz="3600" b="1" i="0" u="none" strike="noStrike" kern="0" cap="none" spc="0" normalizeH="0" baseline="0" noProof="0" dirty="0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iCiel Cadena" panose="02000503000000020004" pitchFamily="50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iCiel Cadena" panose="02000503000000020004" pitchFamily="50" charset="0"/>
                </a:rPr>
                <a:t>chỉ</a:t>
              </a:r>
              <a:r>
                <a:rPr kumimoji="0" lang="en-US" sz="3600" b="1" i="0" u="none" strike="noStrike" kern="0" cap="none" spc="0" normalizeH="0" baseline="0" noProof="0" dirty="0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iCiel Cadena" panose="02000503000000020004" pitchFamily="50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iCiel Cadena" panose="02000503000000020004" pitchFamily="50" charset="0"/>
                </a:rPr>
                <a:t>màu</a:t>
              </a:r>
              <a:r>
                <a:rPr kumimoji="0" lang="en-US" sz="3600" b="1" i="0" u="none" strike="noStrike" kern="0" cap="none" spc="0" normalizeH="0" baseline="0" noProof="0" dirty="0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iCiel Cadena" panose="02000503000000020004" pitchFamily="50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iCiel Cadena" panose="02000503000000020004" pitchFamily="50" charset="0"/>
                </a:rPr>
                <a:t>sắc</a:t>
              </a:r>
              <a:endParaRPr kumimoji="0" lang="vi-VN" sz="3600" b="1" i="0" u="none" strike="noStrike" kern="0" cap="none" spc="0" normalizeH="0" baseline="0" noProof="0" dirty="0">
                <a:ln w="19050">
                  <a:solidFill>
                    <a:srgbClr val="0869AE"/>
                  </a:solidFill>
                </a:ln>
                <a:solidFill>
                  <a:srgbClr val="B3D6E7"/>
                </a:solidFill>
                <a:effectLst/>
                <a:uLnTx/>
                <a:uFillTx/>
                <a:latin typeface="iCiel Cadena" panose="02000503000000020004" pitchFamily="50" charset="0"/>
              </a:endParaRP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="" xmlns:a16="http://schemas.microsoft.com/office/drawing/2014/main" id="{B2006996-7194-4CFC-BD39-458CD4BB40F1}"/>
              </a:ext>
            </a:extLst>
          </p:cNvPr>
          <p:cNvGrpSpPr/>
          <p:nvPr/>
        </p:nvGrpSpPr>
        <p:grpSpPr>
          <a:xfrm>
            <a:off x="8519007" y="865513"/>
            <a:ext cx="2660936" cy="1200329"/>
            <a:chOff x="4795736" y="5094204"/>
            <a:chExt cx="1408892" cy="630468"/>
          </a:xfrm>
        </p:grpSpPr>
        <p:sp>
          <p:nvSpPr>
            <p:cNvPr id="67" name="Rectangle: Rounded Corners 66">
              <a:extLst>
                <a:ext uri="{FF2B5EF4-FFF2-40B4-BE49-F238E27FC236}">
                  <a16:creationId xmlns="" xmlns:a16="http://schemas.microsoft.com/office/drawing/2014/main" id="{CBAA4DFA-73D0-41C0-B95E-9A29D9CD6181}"/>
                </a:ext>
              </a:extLst>
            </p:cNvPr>
            <p:cNvSpPr/>
            <p:nvPr/>
          </p:nvSpPr>
          <p:spPr>
            <a:xfrm>
              <a:off x="4795736" y="5155162"/>
              <a:ext cx="1408892" cy="545934"/>
            </a:xfrm>
            <a:custGeom>
              <a:avLst/>
              <a:gdLst>
                <a:gd name="connsiteX0" fmla="*/ 0 w 1408892"/>
                <a:gd name="connsiteY0" fmla="*/ 210807 h 545934"/>
                <a:gd name="connsiteX1" fmla="*/ 210807 w 1408892"/>
                <a:gd name="connsiteY1" fmla="*/ 0 h 545934"/>
                <a:gd name="connsiteX2" fmla="*/ 714319 w 1408892"/>
                <a:gd name="connsiteY2" fmla="*/ 0 h 545934"/>
                <a:gd name="connsiteX3" fmla="*/ 1198085 w 1408892"/>
                <a:gd name="connsiteY3" fmla="*/ 0 h 545934"/>
                <a:gd name="connsiteX4" fmla="*/ 1408892 w 1408892"/>
                <a:gd name="connsiteY4" fmla="*/ 210807 h 545934"/>
                <a:gd name="connsiteX5" fmla="*/ 1408892 w 1408892"/>
                <a:gd name="connsiteY5" fmla="*/ 335127 h 545934"/>
                <a:gd name="connsiteX6" fmla="*/ 1198085 w 1408892"/>
                <a:gd name="connsiteY6" fmla="*/ 545934 h 545934"/>
                <a:gd name="connsiteX7" fmla="*/ 704446 w 1408892"/>
                <a:gd name="connsiteY7" fmla="*/ 545934 h 545934"/>
                <a:gd name="connsiteX8" fmla="*/ 210807 w 1408892"/>
                <a:gd name="connsiteY8" fmla="*/ 545934 h 545934"/>
                <a:gd name="connsiteX9" fmla="*/ 0 w 1408892"/>
                <a:gd name="connsiteY9" fmla="*/ 335127 h 545934"/>
                <a:gd name="connsiteX10" fmla="*/ 0 w 1408892"/>
                <a:gd name="connsiteY10" fmla="*/ 210807 h 545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08892" h="545934" fill="none" extrusionOk="0">
                  <a:moveTo>
                    <a:pt x="0" y="210807"/>
                  </a:moveTo>
                  <a:cubicBezTo>
                    <a:pt x="6153" y="119519"/>
                    <a:pt x="85761" y="7073"/>
                    <a:pt x="210807" y="0"/>
                  </a:cubicBezTo>
                  <a:cubicBezTo>
                    <a:pt x="364248" y="-16802"/>
                    <a:pt x="535188" y="31901"/>
                    <a:pt x="714319" y="0"/>
                  </a:cubicBezTo>
                  <a:cubicBezTo>
                    <a:pt x="893450" y="-31901"/>
                    <a:pt x="984682" y="444"/>
                    <a:pt x="1198085" y="0"/>
                  </a:cubicBezTo>
                  <a:cubicBezTo>
                    <a:pt x="1293207" y="1371"/>
                    <a:pt x="1405614" y="111179"/>
                    <a:pt x="1408892" y="210807"/>
                  </a:cubicBezTo>
                  <a:cubicBezTo>
                    <a:pt x="1422134" y="256100"/>
                    <a:pt x="1408457" y="288522"/>
                    <a:pt x="1408892" y="335127"/>
                  </a:cubicBezTo>
                  <a:cubicBezTo>
                    <a:pt x="1408567" y="473925"/>
                    <a:pt x="1299600" y="567231"/>
                    <a:pt x="1198085" y="545934"/>
                  </a:cubicBezTo>
                  <a:cubicBezTo>
                    <a:pt x="962098" y="599899"/>
                    <a:pt x="914451" y="541454"/>
                    <a:pt x="704446" y="545934"/>
                  </a:cubicBezTo>
                  <a:cubicBezTo>
                    <a:pt x="494441" y="550414"/>
                    <a:pt x="434103" y="495109"/>
                    <a:pt x="210807" y="545934"/>
                  </a:cubicBezTo>
                  <a:cubicBezTo>
                    <a:pt x="91699" y="518847"/>
                    <a:pt x="2465" y="451048"/>
                    <a:pt x="0" y="335127"/>
                  </a:cubicBezTo>
                  <a:cubicBezTo>
                    <a:pt x="-6911" y="281382"/>
                    <a:pt x="768" y="258032"/>
                    <a:pt x="0" y="210807"/>
                  </a:cubicBezTo>
                  <a:close/>
                </a:path>
                <a:path w="1408892" h="545934" stroke="0" extrusionOk="0">
                  <a:moveTo>
                    <a:pt x="0" y="210807"/>
                  </a:moveTo>
                  <a:cubicBezTo>
                    <a:pt x="-19735" y="87828"/>
                    <a:pt x="103257" y="25557"/>
                    <a:pt x="210807" y="0"/>
                  </a:cubicBezTo>
                  <a:cubicBezTo>
                    <a:pt x="391616" y="-11478"/>
                    <a:pt x="502935" y="17249"/>
                    <a:pt x="694573" y="0"/>
                  </a:cubicBezTo>
                  <a:cubicBezTo>
                    <a:pt x="886211" y="-17249"/>
                    <a:pt x="958271" y="12291"/>
                    <a:pt x="1198085" y="0"/>
                  </a:cubicBezTo>
                  <a:cubicBezTo>
                    <a:pt x="1303523" y="20006"/>
                    <a:pt x="1406478" y="89047"/>
                    <a:pt x="1408892" y="210807"/>
                  </a:cubicBezTo>
                  <a:cubicBezTo>
                    <a:pt x="1410663" y="258458"/>
                    <a:pt x="1408327" y="291317"/>
                    <a:pt x="1408892" y="335127"/>
                  </a:cubicBezTo>
                  <a:cubicBezTo>
                    <a:pt x="1387472" y="440335"/>
                    <a:pt x="1303913" y="554283"/>
                    <a:pt x="1198085" y="545934"/>
                  </a:cubicBezTo>
                  <a:cubicBezTo>
                    <a:pt x="1009970" y="566474"/>
                    <a:pt x="864626" y="492499"/>
                    <a:pt x="734064" y="545934"/>
                  </a:cubicBezTo>
                  <a:cubicBezTo>
                    <a:pt x="603502" y="599369"/>
                    <a:pt x="354146" y="486444"/>
                    <a:pt x="210807" y="545934"/>
                  </a:cubicBezTo>
                  <a:cubicBezTo>
                    <a:pt x="76109" y="522451"/>
                    <a:pt x="-12191" y="454982"/>
                    <a:pt x="0" y="335127"/>
                  </a:cubicBezTo>
                  <a:cubicBezTo>
                    <a:pt x="-8507" y="299688"/>
                    <a:pt x="4471" y="260248"/>
                    <a:pt x="0" y="210807"/>
                  </a:cubicBezTo>
                  <a:close/>
                </a:path>
              </a:pathLst>
            </a:custGeom>
            <a:solidFill>
              <a:sysClr val="window" lastClr="FFFFFF"/>
            </a:solidFill>
            <a:ln w="12700" cap="flat" cmpd="sng" algn="ctr">
              <a:solidFill>
                <a:srgbClr val="7030A0"/>
              </a:solidFill>
              <a:prstDash val="solid"/>
              <a:miter lim="800000"/>
              <a:extLst>
                <a:ext uri="{C807C97D-BFC1-408E-A445-0C87EB9F89A2}">
                  <ask:lineSketchStyleProps xmlns="" xmlns:ask="http://schemas.microsoft.com/office/drawing/2018/sketchyshapes" sd="3896661861">
                    <a:prstGeom prst="roundRect">
                      <a:avLst>
                        <a:gd name="adj" fmla="val 38614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68" name="TextBox 67">
              <a:extLst>
                <a:ext uri="{FF2B5EF4-FFF2-40B4-BE49-F238E27FC236}">
                  <a16:creationId xmlns="" xmlns:a16="http://schemas.microsoft.com/office/drawing/2014/main" id="{88442746-4C5B-4776-869B-A2EC9D724186}"/>
                </a:ext>
              </a:extLst>
            </p:cNvPr>
            <p:cNvSpPr txBox="1"/>
            <p:nvPr/>
          </p:nvSpPr>
          <p:spPr>
            <a:xfrm>
              <a:off x="4845557" y="5094204"/>
              <a:ext cx="1309249" cy="630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iCiel Cadena" panose="02000503000000020004" pitchFamily="50" charset="0"/>
                </a:rPr>
                <a:t>Từ</a:t>
              </a:r>
              <a:r>
                <a:rPr kumimoji="0" lang="en-US" sz="3600" b="1" i="0" u="none" strike="noStrike" kern="0" cap="none" spc="0" normalizeH="0" baseline="0" noProof="0" dirty="0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iCiel Cadena" panose="02000503000000020004" pitchFamily="50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iCiel Cadena" panose="02000503000000020004" pitchFamily="50" charset="0"/>
                </a:rPr>
                <a:t>chỉ</a:t>
              </a:r>
              <a:r>
                <a:rPr kumimoji="0" lang="en-US" sz="3600" b="1" i="0" u="none" strike="noStrike" kern="0" cap="none" spc="0" normalizeH="0" baseline="0" noProof="0" dirty="0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iCiel Cadena" panose="02000503000000020004" pitchFamily="50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iCiel Cadena" panose="02000503000000020004" pitchFamily="50" charset="0"/>
                </a:rPr>
                <a:t>hương</a:t>
              </a:r>
              <a:r>
                <a:rPr kumimoji="0" lang="en-US" sz="3600" b="1" i="0" u="none" strike="noStrike" kern="0" cap="none" spc="0" normalizeH="0" baseline="0" noProof="0" dirty="0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iCiel Cadena" panose="02000503000000020004" pitchFamily="50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iCiel Cadena" panose="02000503000000020004" pitchFamily="50" charset="0"/>
                </a:rPr>
                <a:t>vị</a:t>
              </a:r>
              <a:endParaRPr kumimoji="0" lang="vi-VN" sz="3600" b="1" i="0" u="none" strike="noStrike" kern="0" cap="none" spc="0" normalizeH="0" baseline="0" noProof="0" dirty="0">
                <a:ln w="19050">
                  <a:solidFill>
                    <a:srgbClr val="0869AE"/>
                  </a:solidFill>
                </a:ln>
                <a:solidFill>
                  <a:srgbClr val="B3D6E7"/>
                </a:solidFill>
                <a:effectLst/>
                <a:uLnTx/>
                <a:uFillTx/>
                <a:latin typeface="iCiel Cadena" panose="02000503000000020004" pitchFamily="50" charset="0"/>
              </a:endParaRPr>
            </a:p>
          </p:txBody>
        </p:sp>
      </p:grpSp>
      <p:sp>
        <p:nvSpPr>
          <p:cNvPr id="69" name="Rounded Rectangle 2">
            <a:extLst>
              <a:ext uri="{FF2B5EF4-FFF2-40B4-BE49-F238E27FC236}">
                <a16:creationId xmlns="" xmlns:a16="http://schemas.microsoft.com/office/drawing/2014/main" id="{3E68187A-7DE3-4172-9CAE-FE5019534EFE}"/>
              </a:ext>
            </a:extLst>
          </p:cNvPr>
          <p:cNvSpPr/>
          <p:nvPr/>
        </p:nvSpPr>
        <p:spPr>
          <a:xfrm>
            <a:off x="879311" y="4134805"/>
            <a:ext cx="2617694" cy="663388"/>
          </a:xfrm>
          <a:prstGeom prst="roundRect">
            <a:avLst/>
          </a:prstGeom>
          <a:solidFill>
            <a:sysClr val="window" lastClr="FFFFFF"/>
          </a:solidFill>
          <a:ln w="1905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0" name="Rounded Rectangle 2">
            <a:extLst>
              <a:ext uri="{FF2B5EF4-FFF2-40B4-BE49-F238E27FC236}">
                <a16:creationId xmlns="" xmlns:a16="http://schemas.microsoft.com/office/drawing/2014/main" id="{E0577657-6D2D-408F-99A0-E80CB782CA56}"/>
              </a:ext>
            </a:extLst>
          </p:cNvPr>
          <p:cNvSpPr/>
          <p:nvPr/>
        </p:nvSpPr>
        <p:spPr>
          <a:xfrm>
            <a:off x="901397" y="4860128"/>
            <a:ext cx="2617694" cy="663388"/>
          </a:xfrm>
          <a:prstGeom prst="roundRect">
            <a:avLst/>
          </a:prstGeom>
          <a:solidFill>
            <a:sysClr val="window" lastClr="FFFFFF"/>
          </a:solidFill>
          <a:ln w="1905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thắm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1" name="Rounded Rectangle 2">
            <a:extLst>
              <a:ext uri="{FF2B5EF4-FFF2-40B4-BE49-F238E27FC236}">
                <a16:creationId xmlns="" xmlns:a16="http://schemas.microsoft.com/office/drawing/2014/main" id="{83A35868-0A1D-4F28-A484-E1A1B2336C9C}"/>
              </a:ext>
            </a:extLst>
          </p:cNvPr>
          <p:cNvSpPr/>
          <p:nvPr/>
        </p:nvSpPr>
        <p:spPr>
          <a:xfrm>
            <a:off x="879311" y="5668760"/>
            <a:ext cx="2617694" cy="663388"/>
          </a:xfrm>
          <a:prstGeom prst="roundRect">
            <a:avLst/>
          </a:prstGeom>
          <a:solidFill>
            <a:sysClr val="window" lastClr="FFFFFF"/>
          </a:solidFill>
          <a:ln w="1905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Nâu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2" name="Rounded Rectangle 2">
            <a:extLst>
              <a:ext uri="{FF2B5EF4-FFF2-40B4-BE49-F238E27FC236}">
                <a16:creationId xmlns="" xmlns:a16="http://schemas.microsoft.com/office/drawing/2014/main" id="{5113B819-EFEB-4942-A735-E0D5ED44ED59}"/>
              </a:ext>
            </a:extLst>
          </p:cNvPr>
          <p:cNvSpPr/>
          <p:nvPr/>
        </p:nvSpPr>
        <p:spPr>
          <a:xfrm>
            <a:off x="8501956" y="2371516"/>
            <a:ext cx="2617694" cy="663388"/>
          </a:xfrm>
          <a:prstGeom prst="roundRect">
            <a:avLst/>
          </a:prstGeom>
          <a:solidFill>
            <a:sysClr val="window" lastClr="FFFFFF"/>
          </a:solidFill>
          <a:ln w="1905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Ngọt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ngào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3" name="Rounded Rectangle 2">
            <a:extLst>
              <a:ext uri="{FF2B5EF4-FFF2-40B4-BE49-F238E27FC236}">
                <a16:creationId xmlns="" xmlns:a16="http://schemas.microsoft.com/office/drawing/2014/main" id="{DDCFE5F0-2BEE-4DDE-B515-4FB17253C037}"/>
              </a:ext>
            </a:extLst>
          </p:cNvPr>
          <p:cNvSpPr/>
          <p:nvPr/>
        </p:nvSpPr>
        <p:spPr>
          <a:xfrm>
            <a:off x="8501956" y="3223955"/>
            <a:ext cx="2617694" cy="663388"/>
          </a:xfrm>
          <a:prstGeom prst="roundRect">
            <a:avLst/>
          </a:prstGeom>
          <a:solidFill>
            <a:sysClr val="window" lastClr="FFFFFF"/>
          </a:solidFill>
          <a:ln w="1905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Đắng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4" name="Rounded Rectangle 2">
            <a:extLst>
              <a:ext uri="{FF2B5EF4-FFF2-40B4-BE49-F238E27FC236}">
                <a16:creationId xmlns="" xmlns:a16="http://schemas.microsoft.com/office/drawing/2014/main" id="{0A5A5CEC-4DC2-4501-9054-46A141706246}"/>
              </a:ext>
            </a:extLst>
          </p:cNvPr>
          <p:cNvSpPr/>
          <p:nvPr/>
        </p:nvSpPr>
        <p:spPr>
          <a:xfrm>
            <a:off x="8501956" y="4038623"/>
            <a:ext cx="2617694" cy="663388"/>
          </a:xfrm>
          <a:prstGeom prst="roundRect">
            <a:avLst/>
          </a:prstGeom>
          <a:solidFill>
            <a:sysClr val="window" lastClr="FFFFFF"/>
          </a:solidFill>
          <a:ln w="1905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Thơm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tho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5" name="Rounded Rectangle 2">
            <a:extLst>
              <a:ext uri="{FF2B5EF4-FFF2-40B4-BE49-F238E27FC236}">
                <a16:creationId xmlns="" xmlns:a16="http://schemas.microsoft.com/office/drawing/2014/main" id="{258199C9-A389-4B09-B669-44A624C004DA}"/>
              </a:ext>
            </a:extLst>
          </p:cNvPr>
          <p:cNvSpPr/>
          <p:nvPr/>
        </p:nvSpPr>
        <p:spPr>
          <a:xfrm>
            <a:off x="8501956" y="4806067"/>
            <a:ext cx="2617694" cy="663388"/>
          </a:xfrm>
          <a:prstGeom prst="roundRect">
            <a:avLst/>
          </a:prstGeom>
          <a:solidFill>
            <a:sysClr val="window" lastClr="FFFFFF"/>
          </a:solidFill>
          <a:ln w="1905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Thối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um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6" name="Rounded Rectangle 2">
            <a:extLst>
              <a:ext uri="{FF2B5EF4-FFF2-40B4-BE49-F238E27FC236}">
                <a16:creationId xmlns="" xmlns:a16="http://schemas.microsoft.com/office/drawing/2014/main" id="{624F9067-F1ED-421C-96ED-E4C20E52BE06}"/>
              </a:ext>
            </a:extLst>
          </p:cNvPr>
          <p:cNvSpPr/>
          <p:nvPr/>
        </p:nvSpPr>
        <p:spPr>
          <a:xfrm>
            <a:off x="8540628" y="5573319"/>
            <a:ext cx="2617694" cy="663388"/>
          </a:xfrm>
          <a:prstGeom prst="roundRect">
            <a:avLst/>
          </a:prstGeom>
          <a:solidFill>
            <a:sysClr val="window" lastClr="FFFFFF"/>
          </a:solidFill>
          <a:ln w="1905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Cay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77" name="Group 76">
            <a:extLst>
              <a:ext uri="{FF2B5EF4-FFF2-40B4-BE49-F238E27FC236}">
                <a16:creationId xmlns="" xmlns:a16="http://schemas.microsoft.com/office/drawing/2014/main" id="{A21A3A8B-A3D1-479D-AA3D-45CEBEC23E5C}"/>
              </a:ext>
            </a:extLst>
          </p:cNvPr>
          <p:cNvGrpSpPr/>
          <p:nvPr/>
        </p:nvGrpSpPr>
        <p:grpSpPr>
          <a:xfrm>
            <a:off x="4303977" y="19118"/>
            <a:ext cx="3352801" cy="6426135"/>
            <a:chOff x="762196" y="315288"/>
            <a:chExt cx="4129549" cy="4828212"/>
          </a:xfrm>
        </p:grpSpPr>
        <p:pic>
          <p:nvPicPr>
            <p:cNvPr id="78" name="Picture 77">
              <a:extLst>
                <a:ext uri="{FF2B5EF4-FFF2-40B4-BE49-F238E27FC236}">
                  <a16:creationId xmlns="" xmlns:a16="http://schemas.microsoft.com/office/drawing/2014/main" id="{06A28FF4-1D1F-4C29-81F4-D69DDDFC4B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0278" b="66296" l="28729" r="72072"/>
                      </a14:imgEffect>
                    </a14:imgLayer>
                  </a14:imgProps>
                </a:ext>
              </a:extLst>
            </a:blip>
            <a:srcRect l="28921" t="20268" r="27681" b="58250"/>
            <a:stretch/>
          </p:blipFill>
          <p:spPr>
            <a:xfrm>
              <a:off x="762196" y="315288"/>
              <a:ext cx="4129549" cy="1734739"/>
            </a:xfrm>
            <a:prstGeom prst="rect">
              <a:avLst/>
            </a:prstGeom>
          </p:spPr>
        </p:pic>
        <p:sp>
          <p:nvSpPr>
            <p:cNvPr id="79" name="Rectangle 78">
              <a:extLst>
                <a:ext uri="{FF2B5EF4-FFF2-40B4-BE49-F238E27FC236}">
                  <a16:creationId xmlns="" xmlns:a16="http://schemas.microsoft.com/office/drawing/2014/main" id="{041EF055-D295-4FBF-9AC8-A8D7A2E50A92}"/>
                </a:ext>
              </a:extLst>
            </p:cNvPr>
            <p:cNvSpPr/>
            <p:nvPr/>
          </p:nvSpPr>
          <p:spPr>
            <a:xfrm>
              <a:off x="1135623" y="2061304"/>
              <a:ext cx="3372660" cy="3082196"/>
            </a:xfrm>
            <a:prstGeom prst="rect">
              <a:avLst/>
            </a:prstGeom>
            <a:solidFill>
              <a:srgbClr val="5299DB">
                <a:lumMod val="60000"/>
                <a:lumOff val="40000"/>
              </a:srgbClr>
            </a:solidFill>
            <a:ln w="25400" cap="flat" cmpd="sng" algn="ctr">
              <a:solidFill>
                <a:srgbClr val="6BC6D7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Arial"/>
              </a:endParaRPr>
            </a:p>
          </p:txBody>
        </p:sp>
      </p:grpSp>
      <p:sp>
        <p:nvSpPr>
          <p:cNvPr id="80" name="Rounded Rectangle 2">
            <a:extLst>
              <a:ext uri="{FF2B5EF4-FFF2-40B4-BE49-F238E27FC236}">
                <a16:creationId xmlns="" xmlns:a16="http://schemas.microsoft.com/office/drawing/2014/main" id="{E49DD409-2072-4FBB-97BC-66F6791D0B1E}"/>
              </a:ext>
            </a:extLst>
          </p:cNvPr>
          <p:cNvSpPr/>
          <p:nvPr/>
        </p:nvSpPr>
        <p:spPr>
          <a:xfrm>
            <a:off x="4667456" y="2587916"/>
            <a:ext cx="2617694" cy="663388"/>
          </a:xfrm>
          <a:prstGeom prst="roundRect">
            <a:avLst/>
          </a:prstGeom>
          <a:solidFill>
            <a:sysClr val="window" lastClr="FFFFFF"/>
          </a:solidFill>
          <a:ln w="1905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nhắn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1" name="Rounded Rectangle 2">
            <a:extLst>
              <a:ext uri="{FF2B5EF4-FFF2-40B4-BE49-F238E27FC236}">
                <a16:creationId xmlns="" xmlns:a16="http://schemas.microsoft.com/office/drawing/2014/main" id="{F8588587-90B6-4266-B509-7E6C2AB57EBA}"/>
              </a:ext>
            </a:extLst>
          </p:cNvPr>
          <p:cNvSpPr/>
          <p:nvPr/>
        </p:nvSpPr>
        <p:spPr>
          <a:xfrm>
            <a:off x="4684505" y="3313239"/>
            <a:ext cx="2617694" cy="663388"/>
          </a:xfrm>
          <a:prstGeom prst="roundRect">
            <a:avLst/>
          </a:prstGeom>
          <a:solidFill>
            <a:sysClr val="window" lastClr="FFFFFF"/>
          </a:solidFill>
          <a:ln w="1905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82" name="Group 81">
            <a:extLst>
              <a:ext uri="{FF2B5EF4-FFF2-40B4-BE49-F238E27FC236}">
                <a16:creationId xmlns="" xmlns:a16="http://schemas.microsoft.com/office/drawing/2014/main" id="{EBA2D0DE-F775-49AE-BF31-9E0D1DD0B8F2}"/>
              </a:ext>
            </a:extLst>
          </p:cNvPr>
          <p:cNvGrpSpPr/>
          <p:nvPr/>
        </p:nvGrpSpPr>
        <p:grpSpPr>
          <a:xfrm>
            <a:off x="4527073" y="1112283"/>
            <a:ext cx="2961217" cy="1058176"/>
            <a:chOff x="4795735" y="5018846"/>
            <a:chExt cx="1503367" cy="1035857"/>
          </a:xfrm>
        </p:grpSpPr>
        <p:sp>
          <p:nvSpPr>
            <p:cNvPr id="83" name="Rectangle: Rounded Corners 82">
              <a:extLst>
                <a:ext uri="{FF2B5EF4-FFF2-40B4-BE49-F238E27FC236}">
                  <a16:creationId xmlns="" xmlns:a16="http://schemas.microsoft.com/office/drawing/2014/main" id="{09710AD7-49D2-4F8D-8A21-9B12CBAE27F6}"/>
                </a:ext>
              </a:extLst>
            </p:cNvPr>
            <p:cNvSpPr/>
            <p:nvPr/>
          </p:nvSpPr>
          <p:spPr>
            <a:xfrm>
              <a:off x="4795735" y="5018846"/>
              <a:ext cx="1408892" cy="1035857"/>
            </a:xfrm>
            <a:custGeom>
              <a:avLst/>
              <a:gdLst>
                <a:gd name="connsiteX0" fmla="*/ 0 w 1408892"/>
                <a:gd name="connsiteY0" fmla="*/ 399986 h 1035857"/>
                <a:gd name="connsiteX1" fmla="*/ 399986 w 1408892"/>
                <a:gd name="connsiteY1" fmla="*/ 0 h 1035857"/>
                <a:gd name="connsiteX2" fmla="*/ 710535 w 1408892"/>
                <a:gd name="connsiteY2" fmla="*/ 0 h 1035857"/>
                <a:gd name="connsiteX3" fmla="*/ 1008906 w 1408892"/>
                <a:gd name="connsiteY3" fmla="*/ 0 h 1035857"/>
                <a:gd name="connsiteX4" fmla="*/ 1408892 w 1408892"/>
                <a:gd name="connsiteY4" fmla="*/ 399986 h 1035857"/>
                <a:gd name="connsiteX5" fmla="*/ 1408892 w 1408892"/>
                <a:gd name="connsiteY5" fmla="*/ 635871 h 1035857"/>
                <a:gd name="connsiteX6" fmla="*/ 1008906 w 1408892"/>
                <a:gd name="connsiteY6" fmla="*/ 1035857 h 1035857"/>
                <a:gd name="connsiteX7" fmla="*/ 704446 w 1408892"/>
                <a:gd name="connsiteY7" fmla="*/ 1035857 h 1035857"/>
                <a:gd name="connsiteX8" fmla="*/ 399986 w 1408892"/>
                <a:gd name="connsiteY8" fmla="*/ 1035857 h 1035857"/>
                <a:gd name="connsiteX9" fmla="*/ 0 w 1408892"/>
                <a:gd name="connsiteY9" fmla="*/ 635871 h 1035857"/>
                <a:gd name="connsiteX10" fmla="*/ 0 w 1408892"/>
                <a:gd name="connsiteY10" fmla="*/ 399986 h 1035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08892" h="1035857" fill="none" extrusionOk="0">
                  <a:moveTo>
                    <a:pt x="0" y="399986"/>
                  </a:moveTo>
                  <a:cubicBezTo>
                    <a:pt x="15031" y="240487"/>
                    <a:pt x="133867" y="37095"/>
                    <a:pt x="399986" y="0"/>
                  </a:cubicBezTo>
                  <a:cubicBezTo>
                    <a:pt x="513968" y="-9097"/>
                    <a:pt x="592864" y="14080"/>
                    <a:pt x="710535" y="0"/>
                  </a:cubicBezTo>
                  <a:cubicBezTo>
                    <a:pt x="828206" y="-14080"/>
                    <a:pt x="924621" y="16630"/>
                    <a:pt x="1008906" y="0"/>
                  </a:cubicBezTo>
                  <a:cubicBezTo>
                    <a:pt x="1207836" y="1415"/>
                    <a:pt x="1397509" y="237413"/>
                    <a:pt x="1408892" y="399986"/>
                  </a:cubicBezTo>
                  <a:cubicBezTo>
                    <a:pt x="1430273" y="462157"/>
                    <a:pt x="1406561" y="527624"/>
                    <a:pt x="1408892" y="635871"/>
                  </a:cubicBezTo>
                  <a:cubicBezTo>
                    <a:pt x="1408041" y="915440"/>
                    <a:pt x="1203606" y="1073290"/>
                    <a:pt x="1008906" y="1035857"/>
                  </a:cubicBezTo>
                  <a:cubicBezTo>
                    <a:pt x="871378" y="1060745"/>
                    <a:pt x="766460" y="1009535"/>
                    <a:pt x="704446" y="1035857"/>
                  </a:cubicBezTo>
                  <a:cubicBezTo>
                    <a:pt x="642432" y="1062179"/>
                    <a:pt x="495198" y="1006864"/>
                    <a:pt x="399986" y="1035857"/>
                  </a:cubicBezTo>
                  <a:cubicBezTo>
                    <a:pt x="175408" y="998777"/>
                    <a:pt x="59490" y="844617"/>
                    <a:pt x="0" y="635871"/>
                  </a:cubicBezTo>
                  <a:cubicBezTo>
                    <a:pt x="-27327" y="528085"/>
                    <a:pt x="17115" y="481409"/>
                    <a:pt x="0" y="399986"/>
                  </a:cubicBezTo>
                  <a:close/>
                </a:path>
                <a:path w="1408892" h="1035857" stroke="0" extrusionOk="0">
                  <a:moveTo>
                    <a:pt x="0" y="399986"/>
                  </a:moveTo>
                  <a:cubicBezTo>
                    <a:pt x="-23395" y="171310"/>
                    <a:pt x="181704" y="7556"/>
                    <a:pt x="399986" y="0"/>
                  </a:cubicBezTo>
                  <a:cubicBezTo>
                    <a:pt x="507695" y="-20451"/>
                    <a:pt x="618523" y="19003"/>
                    <a:pt x="698357" y="0"/>
                  </a:cubicBezTo>
                  <a:cubicBezTo>
                    <a:pt x="778191" y="-19003"/>
                    <a:pt x="944262" y="11508"/>
                    <a:pt x="1008906" y="0"/>
                  </a:cubicBezTo>
                  <a:cubicBezTo>
                    <a:pt x="1200454" y="53459"/>
                    <a:pt x="1404705" y="169826"/>
                    <a:pt x="1408892" y="399986"/>
                  </a:cubicBezTo>
                  <a:cubicBezTo>
                    <a:pt x="1415235" y="490445"/>
                    <a:pt x="1383627" y="521232"/>
                    <a:pt x="1408892" y="635871"/>
                  </a:cubicBezTo>
                  <a:cubicBezTo>
                    <a:pt x="1366638" y="834651"/>
                    <a:pt x="1179925" y="1075159"/>
                    <a:pt x="1008906" y="1035857"/>
                  </a:cubicBezTo>
                  <a:cubicBezTo>
                    <a:pt x="936820" y="1050222"/>
                    <a:pt x="817059" y="1009222"/>
                    <a:pt x="722714" y="1035857"/>
                  </a:cubicBezTo>
                  <a:cubicBezTo>
                    <a:pt x="628369" y="1062492"/>
                    <a:pt x="504422" y="1003160"/>
                    <a:pt x="399986" y="1035857"/>
                  </a:cubicBezTo>
                  <a:cubicBezTo>
                    <a:pt x="164516" y="1017140"/>
                    <a:pt x="-16703" y="861477"/>
                    <a:pt x="0" y="635871"/>
                  </a:cubicBezTo>
                  <a:cubicBezTo>
                    <a:pt x="-5037" y="520994"/>
                    <a:pt x="24626" y="489444"/>
                    <a:pt x="0" y="399986"/>
                  </a:cubicBezTo>
                  <a:close/>
                </a:path>
              </a:pathLst>
            </a:custGeom>
            <a:solidFill>
              <a:sysClr val="window" lastClr="FFFFFF"/>
            </a:solidFill>
            <a:ln w="12700" cap="flat" cmpd="sng" algn="ctr">
              <a:solidFill>
                <a:srgbClr val="7030A0"/>
              </a:solidFill>
              <a:prstDash val="solid"/>
              <a:miter lim="800000"/>
              <a:extLst>
                <a:ext uri="{C807C97D-BFC1-408E-A445-0C87EB9F89A2}">
                  <ask:lineSketchStyleProps xmlns="" xmlns:ask="http://schemas.microsoft.com/office/drawing/2018/sketchyshapes" sd="3896661861">
                    <a:prstGeom prst="roundRect">
                      <a:avLst>
                        <a:gd name="adj" fmla="val 38614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84" name="TextBox 83">
              <a:extLst>
                <a:ext uri="{FF2B5EF4-FFF2-40B4-BE49-F238E27FC236}">
                  <a16:creationId xmlns="" xmlns:a16="http://schemas.microsoft.com/office/drawing/2014/main" id="{5C30C0BC-3335-4B94-B553-C74F5E7EA982}"/>
                </a:ext>
              </a:extLst>
            </p:cNvPr>
            <p:cNvSpPr txBox="1"/>
            <p:nvPr/>
          </p:nvSpPr>
          <p:spPr>
            <a:xfrm>
              <a:off x="4802667" y="5116053"/>
              <a:ext cx="1496435" cy="9339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iCiel Cadena" panose="02000503000000020004" pitchFamily="50" charset="0"/>
                </a:rPr>
                <a:t>Từ</a:t>
              </a:r>
              <a:r>
                <a:rPr kumimoji="0" lang="en-US" sz="2800" b="1" i="0" u="none" strike="noStrike" kern="0" cap="none" spc="0" normalizeH="0" baseline="0" noProof="0" dirty="0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iCiel Cadena" panose="02000503000000020004" pitchFamily="50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iCiel Cadena" panose="02000503000000020004" pitchFamily="50" charset="0"/>
                </a:rPr>
                <a:t>chỉ</a:t>
              </a:r>
              <a:r>
                <a:rPr kumimoji="0" lang="en-US" sz="2800" b="1" i="0" u="none" strike="noStrike" kern="0" cap="none" spc="0" normalizeH="0" baseline="0" noProof="0" dirty="0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iCiel Cadena" panose="02000503000000020004" pitchFamily="50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iCiel Cadena" panose="02000503000000020004" pitchFamily="50" charset="0"/>
                </a:rPr>
                <a:t>hình</a:t>
              </a:r>
              <a:r>
                <a:rPr kumimoji="0" lang="en-US" sz="2800" b="1" i="0" u="none" strike="noStrike" kern="0" cap="none" spc="0" normalizeH="0" baseline="0" noProof="0" dirty="0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iCiel Cadena" panose="02000503000000020004" pitchFamily="50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iCiel Cadena" panose="02000503000000020004" pitchFamily="50" charset="0"/>
                </a:rPr>
                <a:t>dáng</a:t>
              </a:r>
              <a:r>
                <a:rPr kumimoji="0" lang="en-US" sz="2800" b="1" i="0" u="none" strike="noStrike" kern="0" cap="none" spc="0" normalizeH="0" baseline="0" noProof="0" dirty="0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iCiel Cadena" panose="02000503000000020004" pitchFamily="50" charset="0"/>
                </a:rPr>
                <a:t>, </a:t>
              </a:r>
              <a:r>
                <a:rPr kumimoji="0" lang="en-US" sz="2800" b="1" i="0" u="none" strike="noStrike" kern="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iCiel Cadena" panose="02000503000000020004" pitchFamily="50" charset="0"/>
                </a:rPr>
                <a:t>kích</a:t>
              </a:r>
              <a:r>
                <a:rPr kumimoji="0" lang="en-US" sz="2800" b="1" i="0" u="none" strike="noStrike" kern="0" cap="none" spc="0" normalizeH="0" baseline="0" noProof="0" dirty="0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iCiel Cadena" panose="02000503000000020004" pitchFamily="50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iCiel Cadena" panose="02000503000000020004" pitchFamily="50" charset="0"/>
                </a:rPr>
                <a:t>thước</a:t>
              </a:r>
              <a:endParaRPr kumimoji="0" lang="vi-VN" sz="2800" b="1" i="0" u="none" strike="noStrike" kern="0" cap="none" spc="0" normalizeH="0" baseline="0" noProof="0" dirty="0">
                <a:ln w="19050">
                  <a:solidFill>
                    <a:srgbClr val="0869AE"/>
                  </a:solidFill>
                </a:ln>
                <a:solidFill>
                  <a:srgbClr val="B3D6E7"/>
                </a:solidFill>
                <a:effectLst/>
                <a:uLnTx/>
                <a:uFillTx/>
                <a:latin typeface="iCiel Cadena" panose="02000503000000020004" pitchFamily="50" charset="0"/>
              </a:endParaRPr>
            </a:p>
          </p:txBody>
        </p:sp>
      </p:grpSp>
      <p:sp>
        <p:nvSpPr>
          <p:cNvPr id="85" name="Rounded Rectangle 2">
            <a:extLst>
              <a:ext uri="{FF2B5EF4-FFF2-40B4-BE49-F238E27FC236}">
                <a16:creationId xmlns="" xmlns:a16="http://schemas.microsoft.com/office/drawing/2014/main" id="{9E4CB0FF-2A8B-4EC3-85DA-A14F2245C630}"/>
              </a:ext>
            </a:extLst>
          </p:cNvPr>
          <p:cNvSpPr/>
          <p:nvPr/>
        </p:nvSpPr>
        <p:spPr>
          <a:xfrm>
            <a:off x="4705663" y="4153923"/>
            <a:ext cx="2617694" cy="663388"/>
          </a:xfrm>
          <a:prstGeom prst="roundRect">
            <a:avLst/>
          </a:prstGeom>
          <a:solidFill>
            <a:sysClr val="window" lastClr="FFFFFF"/>
          </a:solidFill>
          <a:ln w="1905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trịa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6" name="Rounded Rectangle 2">
            <a:extLst>
              <a:ext uri="{FF2B5EF4-FFF2-40B4-BE49-F238E27FC236}">
                <a16:creationId xmlns="" xmlns:a16="http://schemas.microsoft.com/office/drawing/2014/main" id="{C88BAEBC-B987-4D1F-9026-D87A75770A47}"/>
              </a:ext>
            </a:extLst>
          </p:cNvPr>
          <p:cNvSpPr/>
          <p:nvPr/>
        </p:nvSpPr>
        <p:spPr>
          <a:xfrm>
            <a:off x="4727749" y="4879246"/>
            <a:ext cx="2617694" cy="663388"/>
          </a:xfrm>
          <a:prstGeom prst="roundRect">
            <a:avLst/>
          </a:prstGeom>
          <a:solidFill>
            <a:sysClr val="window" lastClr="FFFFFF"/>
          </a:solidFill>
          <a:ln w="1905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Mập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mạp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7" name="Rounded Rectangle 2">
            <a:extLst>
              <a:ext uri="{FF2B5EF4-FFF2-40B4-BE49-F238E27FC236}">
                <a16:creationId xmlns="" xmlns:a16="http://schemas.microsoft.com/office/drawing/2014/main" id="{27454615-0613-481E-A6CF-E216B4D5554B}"/>
              </a:ext>
            </a:extLst>
          </p:cNvPr>
          <p:cNvSpPr/>
          <p:nvPr/>
        </p:nvSpPr>
        <p:spPr>
          <a:xfrm>
            <a:off x="4705663" y="5687878"/>
            <a:ext cx="2617694" cy="663388"/>
          </a:xfrm>
          <a:prstGeom prst="roundRect">
            <a:avLst/>
          </a:prstGeom>
          <a:solidFill>
            <a:sysClr val="window" lastClr="FFFFFF"/>
          </a:solidFill>
          <a:ln w="1905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Thấp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22039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8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9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2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3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6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7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30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31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0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2" fill="hold">
                          <p:stCondLst>
                            <p:cond delay="indefinite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6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7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8" fill="hold">
                          <p:stCondLst>
                            <p:cond delay="indefinite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2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3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4" fill="hold">
                          <p:stCondLst>
                            <p:cond delay="indefinite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8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0" fill="hold">
                          <p:stCondLst>
                            <p:cond delay="indefinite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4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5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6" fill="hold">
                          <p:stCondLst>
                            <p:cond delay="indefinite"/>
                          </p:stCondLst>
                          <p:childTnLst>
                            <p:par>
                              <p:cTn id="8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8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0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1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3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95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96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7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99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00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1" fill="hold">
                          <p:stCondLst>
                            <p:cond delay="indefinite"/>
                          </p:stCondLst>
                          <p:childTnLst>
                            <p:par>
                              <p:cTn id="1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3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5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6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7" fill="hold">
                          <p:stCondLst>
                            <p:cond delay="indefinite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1" dur="5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2" dur="5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3" fill="hold">
                          <p:stCondLst>
                            <p:cond delay="indefinite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7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8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9" fill="hold">
                          <p:stCondLst>
                            <p:cond delay="indefinite"/>
                          </p:stCondLst>
                          <p:childTnLst>
                            <p:par>
                              <p:cTn id="1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3" dur="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4" dur="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5" fill="hold">
                          <p:stCondLst>
                            <p:cond delay="indefinite"/>
                          </p:stCondLst>
                          <p:childTnLst>
                            <p:par>
                              <p:cTn id="1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7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9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0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7" grpId="0" animBg="1"/>
          <p:bldP spid="62" grpId="0" animBg="1"/>
          <p:bldP spid="69" grpId="0" animBg="1"/>
          <p:bldP spid="70" grpId="0" animBg="1"/>
          <p:bldP spid="71" grpId="0" animBg="1"/>
          <p:bldP spid="72" grpId="0" animBg="1"/>
          <p:bldP spid="73" grpId="0" animBg="1"/>
          <p:bldP spid="74" grpId="0" animBg="1"/>
          <p:bldP spid="75" grpId="0" animBg="1"/>
          <p:bldP spid="76" grpId="0" animBg="1"/>
          <p:bldP spid="80" grpId="0" animBg="1"/>
          <p:bldP spid="81" grpId="0" animBg="1"/>
          <p:bldP spid="85" grpId="0" animBg="1"/>
          <p:bldP spid="86" grpId="0" animBg="1"/>
          <p:bldP spid="8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0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2" fill="hold">
                          <p:stCondLst>
                            <p:cond delay="indefinite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6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7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8" fill="hold">
                          <p:stCondLst>
                            <p:cond delay="indefinite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2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3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4" fill="hold">
                          <p:stCondLst>
                            <p:cond delay="indefinite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8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0" fill="hold">
                          <p:stCondLst>
                            <p:cond delay="indefinite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4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5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6" fill="hold">
                          <p:stCondLst>
                            <p:cond delay="indefinite"/>
                          </p:stCondLst>
                          <p:childTnLst>
                            <p:par>
                              <p:cTn id="8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8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0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1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3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5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6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9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0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1" fill="hold">
                          <p:stCondLst>
                            <p:cond delay="indefinite"/>
                          </p:stCondLst>
                          <p:childTnLst>
                            <p:par>
                              <p:cTn id="1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3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5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6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7" fill="hold">
                          <p:stCondLst>
                            <p:cond delay="indefinite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1" dur="5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2" dur="5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3" fill="hold">
                          <p:stCondLst>
                            <p:cond delay="indefinite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7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8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9" fill="hold">
                          <p:stCondLst>
                            <p:cond delay="indefinite"/>
                          </p:stCondLst>
                          <p:childTnLst>
                            <p:par>
                              <p:cTn id="1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3" dur="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4" dur="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5" fill="hold">
                          <p:stCondLst>
                            <p:cond delay="indefinite"/>
                          </p:stCondLst>
                          <p:childTnLst>
                            <p:par>
                              <p:cTn id="1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7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9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0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7" grpId="0" animBg="1"/>
          <p:bldP spid="62" grpId="0" animBg="1"/>
          <p:bldP spid="69" grpId="0" animBg="1"/>
          <p:bldP spid="70" grpId="0" animBg="1"/>
          <p:bldP spid="71" grpId="0" animBg="1"/>
          <p:bldP spid="72" grpId="0" animBg="1"/>
          <p:bldP spid="73" grpId="0" animBg="1"/>
          <p:bldP spid="74" grpId="0" animBg="1"/>
          <p:bldP spid="75" grpId="0" animBg="1"/>
          <p:bldP spid="76" grpId="0" animBg="1"/>
          <p:bldP spid="80" grpId="0" animBg="1"/>
          <p:bldP spid="81" grpId="0" animBg="1"/>
          <p:bldP spid="85" grpId="0" animBg="1"/>
          <p:bldP spid="86" grpId="0" animBg="1"/>
          <p:bldP spid="87" grpId="0" animBg="1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图片 10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530" y="-455139"/>
            <a:ext cx="6070032" cy="1368214"/>
          </a:xfrm>
          <a:prstGeom prst="rect">
            <a:avLst/>
          </a:prstGeom>
        </p:spPr>
      </p:pic>
      <p:pic>
        <p:nvPicPr>
          <p:cNvPr id="101" name="图片 10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" y="45306"/>
            <a:ext cx="2552369" cy="1106151"/>
          </a:xfrm>
          <a:prstGeom prst="rect">
            <a:avLst/>
          </a:prstGeom>
        </p:spPr>
      </p:pic>
      <p:pic>
        <p:nvPicPr>
          <p:cNvPr id="58" name="图片 5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401" y="-50524"/>
            <a:ext cx="10969396" cy="5866298"/>
          </a:xfrm>
          <a:prstGeom prst="rect">
            <a:avLst/>
          </a:prstGeom>
        </p:spPr>
      </p:pic>
      <p:pic>
        <p:nvPicPr>
          <p:cNvPr id="102" name="图片 10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100" name="图片 9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170" y="5227191"/>
            <a:ext cx="5058050" cy="1585503"/>
          </a:xfrm>
          <a:prstGeom prst="rect">
            <a:avLst/>
          </a:prstGeom>
        </p:spPr>
      </p:pic>
      <p:pic>
        <p:nvPicPr>
          <p:cNvPr id="97" name="图片 9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3"/>
            <a:ext cx="3585157" cy="947452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67582">
            <a:off x="11118135" y="3048988"/>
            <a:ext cx="787224" cy="46741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41CF028C-552F-44EE-84D8-ECC2A573717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47414" y="2101714"/>
            <a:ext cx="8353013" cy="2707233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AFD1B328-9C45-4F51-8141-A80D0CC4C2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77" b="89095" l="9414" r="94849">
                        <a14:foregroundMark x1="17229" y1="20186" x2="25044" y2="35499"/>
                        <a14:foregroundMark x1="25044" y1="35499" x2="25577" y2="40371"/>
                        <a14:foregroundMark x1="27176" y1="19490" x2="27531" y2="24362"/>
                        <a14:foregroundMark x1="39432" y1="75870" x2="39432" y2="75870"/>
                        <a14:foregroundMark x1="46892" y1="74478" x2="48313" y2="88167"/>
                        <a14:foregroundMark x1="48313" y1="88167" x2="48845" y2="88167"/>
                        <a14:foregroundMark x1="60568" y1="28770" x2="76199" y2="33179"/>
                        <a14:foregroundMark x1="76199" y1="33179" x2="76377" y2="33179"/>
                        <a14:foregroundMark x1="91119" y1="40371" x2="91119" y2="40371"/>
                        <a14:foregroundMark x1="51687" y1="54060" x2="51687" y2="54060"/>
                        <a14:foregroundMark x1="9947" y1="24362" x2="9947" y2="24362"/>
                        <a14:foregroundMark x1="9414" y1="25522" x2="9414" y2="25522"/>
                        <a14:foregroundMark x1="16519" y1="18329" x2="16519" y2="18329"/>
                        <a14:foregroundMark x1="94316" y1="37355" x2="94316" y2="37355"/>
                        <a14:foregroundMark x1="93428" y1="34803" x2="93428" y2="34803"/>
                        <a14:foregroundMark x1="94849" y1="37355" x2="94849" y2="37355"/>
                        <a14:foregroundMark x1="59680" y1="75174" x2="59680" y2="75174"/>
                        <a14:backgroundMark x1="30906" y1="39211" x2="30906" y2="39211"/>
                        <a14:backgroundMark x1="30018" y1="31090" x2="30906" y2="39211"/>
                        <a14:backgroundMark x1="51332" y1="42227" x2="51332" y2="42227"/>
                        <a14:backgroundMark x1="53464" y1="33643" x2="53464" y2="33643"/>
                        <a14:backgroundMark x1="52220" y1="41531" x2="50799" y2="417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7418" y="-114474"/>
            <a:ext cx="3991928" cy="3055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18569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-419099" y="-310617"/>
            <a:ext cx="13182600" cy="6739992"/>
            <a:chOff x="9835" y="-455139"/>
            <a:chExt cx="12341727" cy="6495105"/>
          </a:xfrm>
        </p:grpSpPr>
        <p:grpSp>
          <p:nvGrpSpPr>
            <p:cNvPr id="8" name="组合 7"/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7844" y="-73702"/>
              <a:ext cx="11431953" cy="6113668"/>
            </a:xfrm>
            <a:prstGeom prst="rect">
              <a:avLst/>
            </a:prstGeom>
          </p:spPr>
        </p:pic>
      </p:grpSp>
      <p:pic>
        <p:nvPicPr>
          <p:cNvPr id="102" name="图片 10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0CD63090-6A9E-43EC-BCB9-BF6778B7FCFA}"/>
              </a:ext>
            </a:extLst>
          </p:cNvPr>
          <p:cNvSpPr txBox="1"/>
          <p:nvPr/>
        </p:nvSpPr>
        <p:spPr>
          <a:xfrm>
            <a:off x="1533525" y="549894"/>
            <a:ext cx="96642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Dựa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hợp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thay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9184F98B-F802-485B-BD47-BBED57933C5F}"/>
              </a:ext>
            </a:extLst>
          </p:cNvPr>
          <p:cNvSpPr txBox="1"/>
          <p:nvPr/>
        </p:nvSpPr>
        <p:spPr>
          <a:xfrm>
            <a:off x="342901" y="1458951"/>
            <a:ext cx="1104900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 chổi rơm</a:t>
            </a:r>
          </a:p>
          <a:p>
            <a:pPr algn="ctr"/>
            <a:r>
              <a:rPr lang="vi-VN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(bé, xinh xắn, vàng óng)</a:t>
            </a:r>
          </a:p>
          <a:p>
            <a:pPr algn="just"/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vi-VN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họ hàng nhà chổi thì có cô bé chổi rơ vào loại 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nhất. Cô có chiếc váy 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không ai đẹp bằng. Áo của cô cũng bằng rơm thóc nếp vàng tươi, được tết săn lại, cuốn từng vòng quanh người, trông cứ như là áo len vậy.</a:t>
            </a:r>
          </a:p>
          <a:p>
            <a:pPr algn="just"/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vi-VN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Tuy 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nhưng chổi rơm rất được việc. Ngày hai lần, chị Thùy Linh mang chổi ra quét nhà. Chỉ quét nhà thôi, còn sân, vườn đã có chổi khác cứng hơn.</a:t>
            </a:r>
          </a:p>
          <a:p>
            <a:pPr algn="r"/>
            <a:r>
              <a:rPr lang="vi-VN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Vũ Duy Thông)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D1F86C70-37D1-46C4-B128-C7590CBF83F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7009" y="5108805"/>
            <a:ext cx="1667277" cy="1749195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6D8694A2-E165-4E34-AD57-15DC4DE1CE3C}"/>
              </a:ext>
            </a:extLst>
          </p:cNvPr>
          <p:cNvSpPr txBox="1"/>
          <p:nvPr/>
        </p:nvSpPr>
        <p:spPr>
          <a:xfrm>
            <a:off x="8251648" y="2275487"/>
            <a:ext cx="52786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✿</a:t>
            </a:r>
            <a:endParaRPr lang="en-US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63FC352D-8682-4BE5-BEF9-B9ED34DF40B6}"/>
              </a:ext>
            </a:extLst>
          </p:cNvPr>
          <p:cNvSpPr txBox="1"/>
          <p:nvPr/>
        </p:nvSpPr>
        <p:spPr>
          <a:xfrm>
            <a:off x="925491" y="2640669"/>
            <a:ext cx="52786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✿</a:t>
            </a:r>
            <a:endParaRPr lang="en-US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6CE12C05-5943-449E-9372-6EEC4805953D}"/>
              </a:ext>
            </a:extLst>
          </p:cNvPr>
          <p:cNvSpPr txBox="1"/>
          <p:nvPr/>
        </p:nvSpPr>
        <p:spPr>
          <a:xfrm>
            <a:off x="1112402" y="3556152"/>
            <a:ext cx="52786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✿</a:t>
            </a:r>
            <a:endParaRPr lang="en-US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97455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4" grpId="0"/>
      <p:bldP spid="25" grpId="0"/>
      <p:bldP spid="2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217121" y="-610997"/>
            <a:ext cx="12341727" cy="6483676"/>
            <a:chOff x="9835" y="-455139"/>
            <a:chExt cx="12341727" cy="6483676"/>
          </a:xfrm>
        </p:grpSpPr>
        <p:grpSp>
          <p:nvGrpSpPr>
            <p:cNvPr id="8" name="组合 7"/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753" y="162239"/>
              <a:ext cx="10969396" cy="5866298"/>
            </a:xfrm>
            <a:prstGeom prst="rect">
              <a:avLst/>
            </a:prstGeom>
          </p:spPr>
        </p:pic>
      </p:grpSp>
      <p:pic>
        <p:nvPicPr>
          <p:cNvPr id="102" name="图片 10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100" name="图片 9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30" y="5741177"/>
            <a:ext cx="3531115" cy="1106868"/>
          </a:xfrm>
          <a:prstGeom prst="rect">
            <a:avLst/>
          </a:prstGeom>
        </p:spPr>
      </p:pic>
      <p:pic>
        <p:nvPicPr>
          <p:cNvPr id="97" name="图片 9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3"/>
            <a:ext cx="3585157" cy="947452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689" b="55653"/>
          <a:stretch/>
        </p:blipFill>
        <p:spPr>
          <a:xfrm>
            <a:off x="5062000" y="342695"/>
            <a:ext cx="1333548" cy="1208096"/>
          </a:xfrm>
          <a:prstGeom prst="rect">
            <a:avLst/>
          </a:prstGeom>
        </p:spPr>
      </p:pic>
      <p:pic>
        <p:nvPicPr>
          <p:cNvPr id="22" name="图片 1">
            <a:extLst>
              <a:ext uri="{FF2B5EF4-FFF2-40B4-BE49-F238E27FC236}">
                <a16:creationId xmlns="" xmlns:a16="http://schemas.microsoft.com/office/drawing/2014/main" id="{241A60BC-5F23-48D3-AFA2-45D13FAFF61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5041" y="1761310"/>
            <a:ext cx="660994" cy="673642"/>
          </a:xfrm>
          <a:prstGeom prst="rect">
            <a:avLst/>
          </a:prstGeom>
        </p:spPr>
      </p:pic>
      <p:sp>
        <p:nvSpPr>
          <p:cNvPr id="23" name="文本框 14">
            <a:extLst>
              <a:ext uri="{FF2B5EF4-FFF2-40B4-BE49-F238E27FC236}">
                <a16:creationId xmlns="" xmlns:a16="http://schemas.microsoft.com/office/drawing/2014/main" id="{D61A97FF-EF7E-4F7D-8067-10CD79636B95}"/>
              </a:ext>
            </a:extLst>
          </p:cNvPr>
          <p:cNvSpPr txBox="1"/>
          <p:nvPr/>
        </p:nvSpPr>
        <p:spPr>
          <a:xfrm>
            <a:off x="6693339" y="1723355"/>
            <a:ext cx="44906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Mỗi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chọn</a:t>
            </a:r>
            <a:r>
              <a:rPr kumimoji="0" lang="en-029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từ</a:t>
            </a:r>
            <a:r>
              <a:rPr kumimoji="0" lang="en-029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thích</a:t>
            </a:r>
            <a:r>
              <a:rPr kumimoji="0" lang="en-029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hợp</a:t>
            </a:r>
            <a:r>
              <a:rPr kumimoji="0" lang="en-029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viết</a:t>
            </a:r>
            <a:r>
              <a:rPr kumimoji="0" lang="en-029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vào</a:t>
            </a:r>
            <a:r>
              <a:rPr kumimoji="0" lang="en-029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giấy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4" name="图片 1">
            <a:extLst>
              <a:ext uri="{FF2B5EF4-FFF2-40B4-BE49-F238E27FC236}">
                <a16:creationId xmlns="" xmlns:a16="http://schemas.microsoft.com/office/drawing/2014/main" id="{CEE2B6A3-4F11-4993-A011-D43CFBB5069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7346" y="2995334"/>
            <a:ext cx="660994" cy="673642"/>
          </a:xfrm>
          <a:prstGeom prst="rect">
            <a:avLst/>
          </a:prstGeom>
        </p:spPr>
      </p:pic>
      <p:sp>
        <p:nvSpPr>
          <p:cNvPr id="25" name="文本框 13">
            <a:extLst>
              <a:ext uri="{FF2B5EF4-FFF2-40B4-BE49-F238E27FC236}">
                <a16:creationId xmlns="" xmlns:a16="http://schemas.microsoft.com/office/drawing/2014/main" id="{B9B0C9AF-D08F-4BA8-A57D-8F4D28D209DF}"/>
              </a:ext>
            </a:extLst>
          </p:cNvPr>
          <p:cNvSpPr txBox="1"/>
          <p:nvPr/>
        </p:nvSpPr>
        <p:spPr>
          <a:xfrm>
            <a:off x="6755463" y="3044102"/>
            <a:ext cx="45081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Thống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nhất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 ý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kiến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trong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nhóm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字魂105号-简雅黑" panose="00000500000000000000" pitchFamily="2" charset="-122"/>
              <a:cs typeface="Calibri" panose="020F050202020403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7B37301F-0233-4996-A4D5-E9BC03CC4884}"/>
              </a:ext>
            </a:extLst>
          </p:cNvPr>
          <p:cNvSpPr txBox="1"/>
          <p:nvPr/>
        </p:nvSpPr>
        <p:spPr>
          <a:xfrm>
            <a:off x="6681629" y="4417867"/>
            <a:ext cx="448741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Chia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sẻ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kết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quả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trước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lớp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9" name="图片 1">
            <a:extLst>
              <a:ext uri="{FF2B5EF4-FFF2-40B4-BE49-F238E27FC236}">
                <a16:creationId xmlns="" xmlns:a16="http://schemas.microsoft.com/office/drawing/2014/main" id="{EF3EBA00-856B-4778-880C-3E367520B71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549" y="4342953"/>
            <a:ext cx="660994" cy="673642"/>
          </a:xfrm>
          <a:prstGeom prst="rect">
            <a:avLst/>
          </a:prstGeom>
        </p:spPr>
      </p:pic>
      <p:sp>
        <p:nvSpPr>
          <p:cNvPr id="30" name="文本框 12">
            <a:extLst>
              <a:ext uri="{FF2B5EF4-FFF2-40B4-BE49-F238E27FC236}">
                <a16:creationId xmlns="" xmlns:a16="http://schemas.microsoft.com/office/drawing/2014/main" id="{4722C566-B117-48CA-9DF2-4CA1BCDEB92C}"/>
              </a:ext>
            </a:extLst>
          </p:cNvPr>
          <p:cNvSpPr txBox="1"/>
          <p:nvPr/>
        </p:nvSpPr>
        <p:spPr>
          <a:xfrm>
            <a:off x="1683451" y="3619127"/>
            <a:ext cx="3456212" cy="166321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Left"/>
              <a:lightRig rig="flat" dir="t"/>
            </a:scene3d>
            <a:sp3d extrusionH="127000" prstMaterial="plastic"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 w="19050">
                  <a:solidFill>
                    <a:srgbClr val="FF2F64"/>
                  </a:solidFill>
                </a:ln>
                <a:blipFill dpi="0" rotWithShape="1">
                  <a:blip r:embed="rId1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SVN-SAF" panose="02040603050506020204" pitchFamily="18" charset="0"/>
                <a:ea typeface="字魂105号-简雅黑" panose="00000500000000000000" pitchFamily="2" charset="-122"/>
                <a:cs typeface="+mn-cs"/>
              </a:rPr>
              <a:t>THẢO </a:t>
            </a:r>
            <a:r>
              <a:rPr kumimoji="0" lang="en-US" altLang="zh-CN" sz="4400" b="0" i="0" u="none" strike="noStrike" kern="1200" cap="none" spc="0" normalizeH="0" baseline="0" noProof="0">
                <a:ln w="19050">
                  <a:solidFill>
                    <a:srgbClr val="FF2F64"/>
                  </a:solidFill>
                </a:ln>
                <a:blipFill dpi="0" rotWithShape="1">
                  <a:blip r:embed="rId1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SVN-SAF" panose="02040603050506020204" pitchFamily="18" charset="0"/>
                <a:ea typeface="字魂105号-简雅黑" panose="00000500000000000000" pitchFamily="2" charset="-122"/>
                <a:cs typeface="+mn-cs"/>
              </a:rPr>
              <a:t>LUẬN NHÓM 4</a:t>
            </a:r>
            <a:endParaRPr kumimoji="0" lang="zh-CN" altLang="en-US" sz="4400" b="0" i="0" u="none" strike="noStrike" kern="1200" cap="none" spc="0" normalizeH="0" baseline="0" noProof="0" dirty="0">
              <a:ln w="19050">
                <a:solidFill>
                  <a:srgbClr val="FF2F64"/>
                </a:solidFill>
              </a:ln>
              <a:blipFill dpi="0" rotWithShape="1"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/>
              <a:uLnTx/>
              <a:uFillTx/>
              <a:latin typeface="SVN-SAF" panose="02040603050506020204" pitchFamily="18" charset="0"/>
              <a:ea typeface="字魂105号-简雅黑" panose="00000500000000000000" pitchFamily="2" charset="-122"/>
              <a:cs typeface="+mn-cs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="" xmlns:a16="http://schemas.microsoft.com/office/drawing/2014/main" id="{3845D0F0-45B4-49D7-8BAB-A29E6C6C84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938" b="95342" l="4263" r="93961">
                        <a14:foregroundMark x1="12433" y1="52484" x2="14920" y2="85714"/>
                        <a14:foregroundMark x1="14920" y1="85714" x2="29840" y2="93478"/>
                        <a14:foregroundMark x1="29840" y1="93478" x2="61101" y2="98137"/>
                        <a14:foregroundMark x1="61101" y1="98137" x2="74956" y2="94410"/>
                        <a14:foregroundMark x1="84186" y1="83752" x2="84369" y2="83540"/>
                        <a14:foregroundMark x1="74956" y1="94410" x2="81700" y2="86623"/>
                        <a14:foregroundMark x1="84369" y1="83540" x2="86323" y2="60870"/>
                        <a14:foregroundMark x1="9059" y1="56832" x2="10124" y2="95342"/>
                        <a14:foregroundMark x1="4263" y1="74224" x2="4263" y2="74224"/>
                        <a14:foregroundMark x1="13677" y1="33230" x2="13677" y2="33230"/>
                        <a14:foregroundMark x1="51687" y1="28261" x2="51687" y2="28261"/>
                        <a14:foregroundMark x1="49378" y1="32609" x2="49378" y2="32609"/>
                        <a14:foregroundMark x1="64831" y1="21739" x2="64831" y2="21739"/>
                        <a14:foregroundMark x1="66252" y1="26708" x2="66252" y2="26708"/>
                        <a14:foregroundMark x1="88903" y1="80745" x2="90409" y2="90683"/>
                        <a14:foregroundMark x1="88856" y1="80435" x2="88903" y2="80745"/>
                        <a14:foregroundMark x1="84902" y1="54348" x2="88856" y2="80435"/>
                        <a14:foregroundMark x1="90409" y1="90683" x2="92007" y2="95342"/>
                        <a14:foregroundMark x1="93961" y1="63043" x2="93961" y2="63043"/>
                        <a14:foregroundMark x1="78686" y1="31056" x2="78686" y2="31056"/>
                        <a14:foregroundMark x1="76909" y1="33230" x2="76909" y2="33230"/>
                        <a14:backgroundMark x1="13321" y1="35093" x2="13321" y2="35093"/>
                        <a14:backgroundMark x1="82948" y1="83851" x2="82948" y2="83851"/>
                        <a14:backgroundMark x1="82593" y1="82919" x2="81528" y2="82919"/>
                        <a14:backgroundMark x1="89165" y1="80745" x2="89165" y2="80745"/>
                        <a14:backgroundMark x1="84014" y1="83230" x2="79041" y2="81677"/>
                        <a14:backgroundMark x1="89698" y1="80435" x2="89698" y2="804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894" y="1018171"/>
            <a:ext cx="4508169" cy="2578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93051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5" grpId="0"/>
      <p:bldP spid="28" grpId="0"/>
      <p:bldP spid="3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-304490" y="-444840"/>
            <a:ext cx="12341727" cy="6181078"/>
            <a:chOff x="9835" y="-455139"/>
            <a:chExt cx="12341727" cy="6181078"/>
          </a:xfrm>
        </p:grpSpPr>
        <p:grpSp>
          <p:nvGrpSpPr>
            <p:cNvPr id="8" name="组合 7"/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4555" y="84131"/>
              <a:ext cx="10549622" cy="5641808"/>
            </a:xfrm>
            <a:prstGeom prst="rect">
              <a:avLst/>
            </a:prstGeom>
          </p:spPr>
        </p:pic>
      </p:grpSp>
      <p:pic>
        <p:nvPicPr>
          <p:cNvPr id="102" name="图片 10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100" name="图片 9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30" y="5741177"/>
            <a:ext cx="3531115" cy="1106868"/>
          </a:xfrm>
          <a:prstGeom prst="rect">
            <a:avLst/>
          </a:prstGeom>
        </p:spPr>
      </p:pic>
      <p:pic>
        <p:nvPicPr>
          <p:cNvPr id="97" name="图片 9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3"/>
            <a:ext cx="3585157" cy="947452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sp>
        <p:nvSpPr>
          <p:cNvPr id="30" name="!!2">
            <a:extLst>
              <a:ext uri="{FF2B5EF4-FFF2-40B4-BE49-F238E27FC236}">
                <a16:creationId xmlns="" xmlns:a16="http://schemas.microsoft.com/office/drawing/2014/main" id="{CC467CD4-D889-44C3-9DE3-BD75969EB317}"/>
              </a:ext>
            </a:extLst>
          </p:cNvPr>
          <p:cNvSpPr/>
          <p:nvPr/>
        </p:nvSpPr>
        <p:spPr>
          <a:xfrm rot="10800000">
            <a:off x="4977225" y="657956"/>
            <a:ext cx="3383280" cy="3383280"/>
          </a:xfrm>
          <a:prstGeom prst="ellipse">
            <a:avLst/>
          </a:prstGeom>
          <a:noFill/>
          <a:ln w="38100">
            <a:solidFill>
              <a:srgbClr val="8EBBE2"/>
            </a:solidFill>
          </a:ln>
          <a:effectLst>
            <a:outerShdw blurRad="254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2" name="!!2">
            <a:extLst>
              <a:ext uri="{FF2B5EF4-FFF2-40B4-BE49-F238E27FC236}">
                <a16:creationId xmlns="" xmlns:a16="http://schemas.microsoft.com/office/drawing/2014/main" id="{74F0B9BF-6B58-45D3-B94F-F8D723ED1BF0}"/>
              </a:ext>
            </a:extLst>
          </p:cNvPr>
          <p:cNvSpPr/>
          <p:nvPr/>
        </p:nvSpPr>
        <p:spPr>
          <a:xfrm rot="10800000">
            <a:off x="1321395" y="1790489"/>
            <a:ext cx="3383280" cy="3383280"/>
          </a:xfrm>
          <a:prstGeom prst="ellipse">
            <a:avLst/>
          </a:prstGeom>
          <a:noFill/>
          <a:ln w="38100">
            <a:solidFill>
              <a:srgbClr val="8EBBE2"/>
            </a:solidFill>
          </a:ln>
          <a:effectLst>
            <a:outerShdw blurRad="254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3" name="文本框 12">
            <a:extLst>
              <a:ext uri="{FF2B5EF4-FFF2-40B4-BE49-F238E27FC236}">
                <a16:creationId xmlns="" xmlns:a16="http://schemas.microsoft.com/office/drawing/2014/main" id="{9C7B21D0-170B-4380-938E-49C66D6003E0}"/>
              </a:ext>
            </a:extLst>
          </p:cNvPr>
          <p:cNvSpPr txBox="1">
            <a:spLocks/>
          </p:cNvSpPr>
          <p:nvPr/>
        </p:nvSpPr>
        <p:spPr>
          <a:xfrm>
            <a:off x="1284123" y="2325012"/>
            <a:ext cx="35450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VN Thay Giao Nang" panose="02090805050506020203" pitchFamily="18" charset="0"/>
                <a:ea typeface="字魂115号-刀刀体" panose="00000500000000000000" pitchFamily="2" charset="-122"/>
                <a:cs typeface="+mn-cs"/>
              </a:rPr>
              <a:t>Trình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VN Thay Giao Nang" panose="02090805050506020203" pitchFamily="18" charset="0"/>
                <a:ea typeface="字魂115号-刀刀体" panose="00000500000000000000" pitchFamily="2" charset="-122"/>
                <a:cs typeface="+mn-cs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VN Thay Giao Nang" panose="02090805050506020203" pitchFamily="18" charset="0"/>
                <a:ea typeface="字魂115号-刀刀体" panose="00000500000000000000" pitchFamily="2" charset="-122"/>
                <a:cs typeface="+mn-cs"/>
              </a:rPr>
              <a:t>bày</a:t>
            </a:r>
            <a:endParaRPr kumimoji="0" lang="en-US" altLang="zh-CN" sz="4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UVN Thay Giao Nang" panose="02090805050506020203" pitchFamily="18" charset="0"/>
              <a:ea typeface="字魂115号-刀刀体" panose="00000500000000000000" pitchFamily="2" charset="-122"/>
              <a:cs typeface="+mn-cs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="" xmlns:a16="http://schemas.microsoft.com/office/drawing/2014/main" id="{D6EE91D4-C312-4330-B199-6080AF22349C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740" r="5960"/>
          <a:stretch/>
        </p:blipFill>
        <p:spPr>
          <a:xfrm>
            <a:off x="1923595" y="3012510"/>
            <a:ext cx="2194561" cy="2194560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="" xmlns:a16="http://schemas.microsoft.com/office/drawing/2014/main" id="{C3DEB25F-E3D7-4D6A-A91C-B10130FADDE0}"/>
              </a:ext>
            </a:extLst>
          </p:cNvPr>
          <p:cNvGrpSpPr/>
          <p:nvPr/>
        </p:nvGrpSpPr>
        <p:grpSpPr>
          <a:xfrm>
            <a:off x="5169916" y="1090572"/>
            <a:ext cx="3029914" cy="2468880"/>
            <a:chOff x="4505364" y="1300542"/>
            <a:chExt cx="3029914" cy="2468880"/>
          </a:xfrm>
        </p:grpSpPr>
        <p:pic>
          <p:nvPicPr>
            <p:cNvPr id="37" name="Graphic 36">
              <a:extLst>
                <a:ext uri="{FF2B5EF4-FFF2-40B4-BE49-F238E27FC236}">
                  <a16:creationId xmlns="" xmlns:a16="http://schemas.microsoft.com/office/drawing/2014/main" id="{2689FCFE-4CCD-4081-AFBD-A1C2D11F64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4505364" y="1300542"/>
              <a:ext cx="3029914" cy="2468880"/>
            </a:xfrm>
            <a:prstGeom prst="rect">
              <a:avLst/>
            </a:prstGeom>
          </p:spPr>
        </p:pic>
        <p:sp>
          <p:nvSpPr>
            <p:cNvPr id="38" name="文本框 10">
              <a:extLst>
                <a:ext uri="{FF2B5EF4-FFF2-40B4-BE49-F238E27FC236}">
                  <a16:creationId xmlns="" xmlns:a16="http://schemas.microsoft.com/office/drawing/2014/main" id="{1A1F844D-60B7-4DD9-9B23-AEC8D70FC374}"/>
                </a:ext>
              </a:extLst>
            </p:cNvPr>
            <p:cNvSpPr txBox="1">
              <a:spLocks/>
            </p:cNvSpPr>
            <p:nvPr/>
          </p:nvSpPr>
          <p:spPr>
            <a:xfrm>
              <a:off x="4611774" y="1996290"/>
              <a:ext cx="140854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UVN Thay Giao Nang" panose="02090805050506020203" pitchFamily="18" charset="0"/>
                  <a:ea typeface="字魂115号-刀刀体" panose="00000500000000000000" pitchFamily="2" charset="-122"/>
                  <a:cs typeface="Calibri" panose="020F0502020204030204" pitchFamily="34" charset="0"/>
                </a:rPr>
                <a:t>Nhận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UVN Thay Giao Nang" panose="02090805050506020203" pitchFamily="18" charset="0"/>
                  <a:ea typeface="字魂115号-刀刀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UVN Thay Giao Nang" panose="02090805050506020203" pitchFamily="18" charset="0"/>
                  <a:ea typeface="字魂115号-刀刀体" panose="00000500000000000000" pitchFamily="2" charset="-122"/>
                  <a:cs typeface="Calibri" panose="020F0502020204030204" pitchFamily="34" charset="0"/>
                </a:rPr>
                <a:t>xét</a:t>
              </a:r>
              <a:endPara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VN Thay Giao Nang" panose="02090805050506020203" pitchFamily="18" charset="0"/>
                <a:ea typeface="字魂115号-刀刀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5122" name="Picture 2">
            <a:extLst>
              <a:ext uri="{FF2B5EF4-FFF2-40B4-BE49-F238E27FC236}">
                <a16:creationId xmlns="" xmlns:a16="http://schemas.microsoft.com/office/drawing/2014/main" id="{009BE755-BA0E-4060-961E-342BDFC185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915" b="91312" l="7447" r="90780">
                        <a14:foregroundMark x1="27482" y1="6915" x2="40603" y2="41667"/>
                        <a14:foregroundMark x1="40603" y1="41667" x2="41844" y2="51596"/>
                        <a14:foregroundMark x1="29610" y1="28546" x2="29610" y2="28546"/>
                        <a14:foregroundMark x1="29433" y1="23759" x2="29433" y2="23759"/>
                        <a14:foregroundMark x1="29965" y1="21809" x2="39539" y2="22872"/>
                        <a14:foregroundMark x1="42199" y1="25355" x2="36525" y2="19681"/>
                        <a14:foregroundMark x1="14184" y1="60106" x2="14184" y2="60106"/>
                        <a14:foregroundMark x1="14007" y1="58511" x2="9752" y2="85284"/>
                        <a14:foregroundMark x1="9752" y1="85284" x2="24645" y2="90248"/>
                        <a14:foregroundMark x1="24645" y1="90248" x2="79965" y2="87766"/>
                        <a14:foregroundMark x1="79965" y1="87766" x2="89362" y2="84397"/>
                        <a14:foregroundMark x1="89362" y1="84397" x2="90248" y2="73936"/>
                        <a14:foregroundMark x1="90248" y1="73936" x2="84397" y2="57447"/>
                        <a14:foregroundMark x1="7624" y1="86702" x2="7624" y2="86702"/>
                        <a14:foregroundMark x1="36348" y1="84043" x2="36348" y2="84043"/>
                        <a14:foregroundMark x1="46986" y1="91489" x2="46986" y2="91489"/>
                        <a14:foregroundMark x1="17908" y1="90426" x2="17908" y2="90426"/>
                        <a14:foregroundMark x1="72518" y1="90248" x2="72518" y2="90248"/>
                        <a14:foregroundMark x1="83865" y1="90426" x2="73582" y2="90426"/>
                        <a14:foregroundMark x1="88652" y1="90248" x2="90780" y2="84397"/>
                        <a14:foregroundMark x1="25177" y1="12234" x2="30496" y2="25000"/>
                        <a14:foregroundMark x1="22518" y1="16312" x2="22518" y2="163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202" y="2897392"/>
            <a:ext cx="2643359" cy="2643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13670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9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CCC"/>
                                      </p:to>
                                    </p:animClr>
                                    <p:animClr clrSpc="rgb" dir="cw">
                                      <p:cBhvr>
                                        <p:cTn id="30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CC"/>
                                      </p:to>
                                    </p:animClr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250"/>
                            </p:stCondLst>
                            <p:childTnLst>
                              <p:par>
                                <p:cTn id="34" presetID="19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CCC"/>
                                      </p:to>
                                    </p:animClr>
                                    <p:animClr clrSpc="rgb" dir="cw">
                                      <p:cBhvr>
                                        <p:cTn id="36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CC"/>
                                      </p:to>
                                    </p:animClr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-419099" y="-310617"/>
            <a:ext cx="13182600" cy="7168616"/>
            <a:chOff x="9835" y="-455139"/>
            <a:chExt cx="12341727" cy="6908156"/>
          </a:xfrm>
        </p:grpSpPr>
        <p:grpSp>
          <p:nvGrpSpPr>
            <p:cNvPr id="8" name="组合 7"/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7844" y="-73703"/>
              <a:ext cx="11431953" cy="6526720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035FDA51-7D02-49EB-805E-9C92C24FF079}"/>
              </a:ext>
            </a:extLst>
          </p:cNvPr>
          <p:cNvSpPr txBox="1"/>
          <p:nvPr/>
        </p:nvSpPr>
        <p:spPr>
          <a:xfrm>
            <a:off x="1533525" y="549894"/>
            <a:ext cx="96642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Dựa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hợp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thay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ECA4A116-60E5-4F10-B469-00947297BB11}"/>
              </a:ext>
            </a:extLst>
          </p:cNvPr>
          <p:cNvSpPr txBox="1"/>
          <p:nvPr/>
        </p:nvSpPr>
        <p:spPr>
          <a:xfrm>
            <a:off x="1351280" y="1413063"/>
            <a:ext cx="9936481" cy="5170646"/>
          </a:xfrm>
          <a:custGeom>
            <a:avLst/>
            <a:gdLst>
              <a:gd name="connsiteX0" fmla="*/ 0 w 9936481"/>
              <a:gd name="connsiteY0" fmla="*/ 0 h 5170646"/>
              <a:gd name="connsiteX1" fmla="*/ 9936481 w 9936481"/>
              <a:gd name="connsiteY1" fmla="*/ 0 h 5170646"/>
              <a:gd name="connsiteX2" fmla="*/ 9936481 w 9936481"/>
              <a:gd name="connsiteY2" fmla="*/ 5170646 h 5170646"/>
              <a:gd name="connsiteX3" fmla="*/ 0 w 9936481"/>
              <a:gd name="connsiteY3" fmla="*/ 5170646 h 5170646"/>
              <a:gd name="connsiteX4" fmla="*/ 0 w 9936481"/>
              <a:gd name="connsiteY4" fmla="*/ 0 h 5170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36481" h="5170646" fill="none" extrusionOk="0">
                <a:moveTo>
                  <a:pt x="0" y="0"/>
                </a:moveTo>
                <a:cubicBezTo>
                  <a:pt x="1589011" y="41470"/>
                  <a:pt x="8687045" y="156431"/>
                  <a:pt x="9936481" y="0"/>
                </a:cubicBezTo>
                <a:cubicBezTo>
                  <a:pt x="9951131" y="1269160"/>
                  <a:pt x="9899687" y="3627230"/>
                  <a:pt x="9936481" y="5170646"/>
                </a:cubicBezTo>
                <a:cubicBezTo>
                  <a:pt x="6968029" y="5152999"/>
                  <a:pt x="2840170" y="5205950"/>
                  <a:pt x="0" y="5170646"/>
                </a:cubicBezTo>
                <a:cubicBezTo>
                  <a:pt x="65784" y="3424895"/>
                  <a:pt x="-169487" y="700532"/>
                  <a:pt x="0" y="0"/>
                </a:cubicBezTo>
                <a:close/>
              </a:path>
              <a:path w="9936481" h="5170646" stroke="0" extrusionOk="0">
                <a:moveTo>
                  <a:pt x="0" y="0"/>
                </a:moveTo>
                <a:cubicBezTo>
                  <a:pt x="3449348" y="53968"/>
                  <a:pt x="6259855" y="-1137"/>
                  <a:pt x="9936481" y="0"/>
                </a:cubicBezTo>
                <a:cubicBezTo>
                  <a:pt x="9779788" y="2050633"/>
                  <a:pt x="10080548" y="3230944"/>
                  <a:pt x="9936481" y="5170646"/>
                </a:cubicBezTo>
                <a:cubicBezTo>
                  <a:pt x="6447228" y="5225188"/>
                  <a:pt x="1664753" y="5070867"/>
                  <a:pt x="0" y="5170646"/>
                </a:cubicBezTo>
                <a:cubicBezTo>
                  <a:pt x="90861" y="3989002"/>
                  <a:pt x="-96644" y="517335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126A8E"/>
            </a:solidFill>
            <a:prstDash val="sysDash"/>
            <a:miter lim="800000"/>
            <a:extLst>
              <a:ext uri="{C807C97D-BFC1-408E-A445-0C87EB9F89A2}">
                <ask:lineSketchStyleProps xmlns="" xmlns:ask="http://schemas.microsoft.com/office/drawing/2018/sketchyshapes" sd="269720351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 chổi rơm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(bé, xinh xắn, vàng óng)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vi-VN" sz="3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họ hàng nhà chổi thì có cô bé chổi rơ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  <a:r>
              <a:rPr kumimoji="0" lang="vi-VN" sz="3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vào loại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</a:t>
            </a:r>
            <a:r>
              <a:rPr kumimoji="0" lang="vi-VN" sz="3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                         ………….</a:t>
            </a:r>
            <a:r>
              <a:rPr kumimoji="0" lang="vi-VN" sz="3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nhất. Cô có chiếc váy 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…………</a:t>
            </a:r>
            <a:r>
              <a:rPr kumimoji="0" lang="vi-VN" sz="3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không ai đẹp bằng. Áo của cô cũng bằng rơm thóc nếp vàng tươi, được tết săn lại, cuốn từng vòng quanh người, trông cứ như là áo len vậy.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vi-VN" sz="3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Tuy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……. </a:t>
            </a:r>
            <a:r>
              <a:rPr kumimoji="0" lang="vi-VN" sz="3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 chổi rơm rất được việc. Ngày hai lần, chị Thùy Linh mang chổi ra quét nhà. Chỉ quét nhà thôi, còn sân, vườn đã có chổi khác cứng hơn.</a:t>
            </a:r>
          </a:p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Vũ Duy Thông)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D50E60F5-2775-4B1B-B55C-31CFFB02803C}"/>
              </a:ext>
            </a:extLst>
          </p:cNvPr>
          <p:cNvSpPr txBox="1"/>
          <p:nvPr/>
        </p:nvSpPr>
        <p:spPr>
          <a:xfrm>
            <a:off x="7406900" y="2586174"/>
            <a:ext cx="125953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sz="4000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✿</a:t>
            </a:r>
            <a:endParaRPr lang="en-US" sz="40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BDCE4F78-3668-4196-89DA-F0B0A776C66F}"/>
              </a:ext>
            </a:extLst>
          </p:cNvPr>
          <p:cNvSpPr txBox="1"/>
          <p:nvPr/>
        </p:nvSpPr>
        <p:spPr>
          <a:xfrm>
            <a:off x="1761288" y="2647729"/>
            <a:ext cx="70938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sz="4000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✿</a:t>
            </a:r>
            <a:endParaRPr lang="en-US" sz="40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998A7740-D0E3-4ABD-A36B-3A27F4300071}"/>
              </a:ext>
            </a:extLst>
          </p:cNvPr>
          <p:cNvSpPr txBox="1"/>
          <p:nvPr/>
        </p:nvSpPr>
        <p:spPr>
          <a:xfrm>
            <a:off x="1396934" y="2709285"/>
            <a:ext cx="2147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xinh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xắn</a:t>
            </a:r>
            <a:endParaRPr lang="en-US" sz="32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0B713A32-0DAC-49E1-AAB1-4C5887D01B0A}"/>
              </a:ext>
            </a:extLst>
          </p:cNvPr>
          <p:cNvSpPr txBox="1"/>
          <p:nvPr/>
        </p:nvSpPr>
        <p:spPr>
          <a:xfrm>
            <a:off x="2225286" y="4415508"/>
            <a:ext cx="70938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sz="4000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✿</a:t>
            </a:r>
            <a:endParaRPr lang="en-US" sz="40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B6DBF967-4390-4544-BB66-85C71921C6AE}"/>
              </a:ext>
            </a:extLst>
          </p:cNvPr>
          <p:cNvSpPr txBox="1"/>
          <p:nvPr/>
        </p:nvSpPr>
        <p:spPr>
          <a:xfrm>
            <a:off x="2225286" y="4538619"/>
            <a:ext cx="2147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endParaRPr lang="en-US" sz="32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51F6C5E0-7AAF-48AA-929B-714A2707F927}"/>
              </a:ext>
            </a:extLst>
          </p:cNvPr>
          <p:cNvSpPr txBox="1"/>
          <p:nvPr/>
        </p:nvSpPr>
        <p:spPr>
          <a:xfrm>
            <a:off x="6856420" y="2709285"/>
            <a:ext cx="19111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óng</a:t>
            </a:r>
            <a:endParaRPr lang="en-US" sz="32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34426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27" grpId="0"/>
      <p:bldP spid="28" grpId="0"/>
      <p:bldP spid="29" grpId="0"/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-657224" y="-444840"/>
            <a:ext cx="13716000" cy="6181078"/>
            <a:chOff x="9835" y="-455139"/>
            <a:chExt cx="12341727" cy="6181078"/>
          </a:xfrm>
        </p:grpSpPr>
        <p:grpSp>
          <p:nvGrpSpPr>
            <p:cNvPr id="8" name="组合 7"/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4555" y="84131"/>
              <a:ext cx="10549622" cy="5641808"/>
            </a:xfrm>
            <a:prstGeom prst="rect">
              <a:avLst/>
            </a:prstGeom>
          </p:spPr>
        </p:pic>
      </p:grpSp>
      <p:pic>
        <p:nvPicPr>
          <p:cNvPr id="102" name="图片 10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100" name="图片 9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30" y="5741177"/>
            <a:ext cx="3531115" cy="1106868"/>
          </a:xfrm>
          <a:prstGeom prst="rect">
            <a:avLst/>
          </a:prstGeom>
        </p:spPr>
      </p:pic>
      <p:pic>
        <p:nvPicPr>
          <p:cNvPr id="97" name="图片 9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3"/>
            <a:ext cx="3585157" cy="947452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sp>
        <p:nvSpPr>
          <p:cNvPr id="31" name="Cloud 30">
            <a:extLst>
              <a:ext uri="{FF2B5EF4-FFF2-40B4-BE49-F238E27FC236}">
                <a16:creationId xmlns="" xmlns:a16="http://schemas.microsoft.com/office/drawing/2014/main" id="{78EAAFF8-BC98-4A43-99C5-E72F12B01C40}"/>
              </a:ext>
            </a:extLst>
          </p:cNvPr>
          <p:cNvSpPr/>
          <p:nvPr/>
        </p:nvSpPr>
        <p:spPr>
          <a:xfrm>
            <a:off x="617552" y="2014092"/>
            <a:ext cx="2981324" cy="1990725"/>
          </a:xfrm>
          <a:prstGeom prst="cloud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lang="en-US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Left Brace 34">
            <a:extLst>
              <a:ext uri="{FF2B5EF4-FFF2-40B4-BE49-F238E27FC236}">
                <a16:creationId xmlns="" xmlns:a16="http://schemas.microsoft.com/office/drawing/2014/main" id="{3AA44416-7510-4E1C-A8CF-0CE6923239A7}"/>
              </a:ext>
            </a:extLst>
          </p:cNvPr>
          <p:cNvSpPr/>
          <p:nvPr/>
        </p:nvSpPr>
        <p:spPr>
          <a:xfrm>
            <a:off x="3808426" y="1852167"/>
            <a:ext cx="438149" cy="2757488"/>
          </a:xfrm>
          <a:prstGeom prst="leftBrace">
            <a:avLst>
              <a:gd name="adj1" fmla="val 21586"/>
              <a:gd name="adj2" fmla="val 49549"/>
            </a:avLst>
          </a:prstGeom>
          <a:ln w="57150">
            <a:solidFill>
              <a:srgbClr val="E054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="" xmlns:a16="http://schemas.microsoft.com/office/drawing/2014/main" id="{6E3C8499-2BFB-4224-9A09-0C75B705E72E}"/>
              </a:ext>
            </a:extLst>
          </p:cNvPr>
          <p:cNvSpPr/>
          <p:nvPr/>
        </p:nvSpPr>
        <p:spPr>
          <a:xfrm>
            <a:off x="4246573" y="1294955"/>
            <a:ext cx="2247903" cy="1314450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endParaRPr lang="en-US" sz="3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="" xmlns:a16="http://schemas.microsoft.com/office/drawing/2014/main" id="{2326DD7C-FBEB-4523-9913-871329D43527}"/>
              </a:ext>
            </a:extLst>
          </p:cNvPr>
          <p:cNvSpPr/>
          <p:nvPr/>
        </p:nvSpPr>
        <p:spPr>
          <a:xfrm>
            <a:off x="4246573" y="4190555"/>
            <a:ext cx="2362203" cy="1031078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endParaRPr lang="en-US" sz="3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41" name="Straight Connector 40">
            <a:extLst>
              <a:ext uri="{FF2B5EF4-FFF2-40B4-BE49-F238E27FC236}">
                <a16:creationId xmlns="" xmlns:a16="http://schemas.microsoft.com/office/drawing/2014/main" id="{641F9A42-D5AF-458E-B1B9-96405A311CF0}"/>
              </a:ext>
            </a:extLst>
          </p:cNvPr>
          <p:cNvCxnSpPr>
            <a:cxnSpLocks/>
            <a:stCxn id="39" idx="3"/>
            <a:endCxn id="42" idx="1"/>
          </p:cNvCxnSpPr>
          <p:nvPr/>
        </p:nvCxnSpPr>
        <p:spPr>
          <a:xfrm flipV="1">
            <a:off x="6494476" y="816787"/>
            <a:ext cx="761996" cy="1135393"/>
          </a:xfrm>
          <a:prstGeom prst="line">
            <a:avLst/>
          </a:prstGeom>
          <a:ln w="5715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42" name="Rectangle 41">
            <a:extLst>
              <a:ext uri="{FF2B5EF4-FFF2-40B4-BE49-F238E27FC236}">
                <a16:creationId xmlns="" xmlns:a16="http://schemas.microsoft.com/office/drawing/2014/main" id="{D0C38D36-F896-45DC-96AD-A23D7D14CAB1}"/>
              </a:ext>
            </a:extLst>
          </p:cNvPr>
          <p:cNvSpPr/>
          <p:nvPr/>
        </p:nvSpPr>
        <p:spPr>
          <a:xfrm>
            <a:off x="7256472" y="523430"/>
            <a:ext cx="3333754" cy="586714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sắc</a:t>
            </a:r>
            <a:endParaRPr lang="en-US" sz="3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43" name="Straight Connector 42">
            <a:extLst>
              <a:ext uri="{FF2B5EF4-FFF2-40B4-BE49-F238E27FC236}">
                <a16:creationId xmlns="" xmlns:a16="http://schemas.microsoft.com/office/drawing/2014/main" id="{5E7007F2-B262-4EAB-B4E6-48137C5FB2B5}"/>
              </a:ext>
            </a:extLst>
          </p:cNvPr>
          <p:cNvCxnSpPr>
            <a:cxnSpLocks/>
          </p:cNvCxnSpPr>
          <p:nvPr/>
        </p:nvCxnSpPr>
        <p:spPr>
          <a:xfrm>
            <a:off x="6494476" y="2004568"/>
            <a:ext cx="761995" cy="0"/>
          </a:xfrm>
          <a:prstGeom prst="line">
            <a:avLst/>
          </a:prstGeom>
          <a:ln w="5715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44" name="Rectangle 43">
            <a:extLst>
              <a:ext uri="{FF2B5EF4-FFF2-40B4-BE49-F238E27FC236}">
                <a16:creationId xmlns="" xmlns:a16="http://schemas.microsoft.com/office/drawing/2014/main" id="{7D3A5B1F-7CA8-4567-812B-8DFA9A26CBFD}"/>
              </a:ext>
            </a:extLst>
          </p:cNvPr>
          <p:cNvSpPr/>
          <p:nvPr/>
        </p:nvSpPr>
        <p:spPr>
          <a:xfrm>
            <a:off x="7256471" y="1456525"/>
            <a:ext cx="3436103" cy="1072844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dáng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kích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thước</a:t>
            </a:r>
            <a:endParaRPr lang="en-US" sz="3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47" name="Straight Connector 46">
            <a:extLst>
              <a:ext uri="{FF2B5EF4-FFF2-40B4-BE49-F238E27FC236}">
                <a16:creationId xmlns="" xmlns:a16="http://schemas.microsoft.com/office/drawing/2014/main" id="{AC90DEED-76B1-4197-8591-AFC1BB0BF6C5}"/>
              </a:ext>
            </a:extLst>
          </p:cNvPr>
          <p:cNvCxnSpPr>
            <a:cxnSpLocks/>
          </p:cNvCxnSpPr>
          <p:nvPr/>
        </p:nvCxnSpPr>
        <p:spPr>
          <a:xfrm flipV="1">
            <a:off x="6618298" y="4734668"/>
            <a:ext cx="971552" cy="1"/>
          </a:xfrm>
          <a:prstGeom prst="line">
            <a:avLst/>
          </a:prstGeom>
          <a:ln w="5715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48" name="Rectangle 47">
            <a:extLst>
              <a:ext uri="{FF2B5EF4-FFF2-40B4-BE49-F238E27FC236}">
                <a16:creationId xmlns="" xmlns:a16="http://schemas.microsoft.com/office/drawing/2014/main" id="{D4E10E02-FFBA-47AB-BFBE-885FBC7738E0}"/>
              </a:ext>
            </a:extLst>
          </p:cNvPr>
          <p:cNvSpPr/>
          <p:nvPr/>
        </p:nvSpPr>
        <p:spPr>
          <a:xfrm>
            <a:off x="7608899" y="4004817"/>
            <a:ext cx="3333754" cy="1314450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endParaRPr lang="en-US" sz="3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49" name="Straight Connector 48">
            <a:extLst>
              <a:ext uri="{FF2B5EF4-FFF2-40B4-BE49-F238E27FC236}">
                <a16:creationId xmlns="" xmlns:a16="http://schemas.microsoft.com/office/drawing/2014/main" id="{8B51B449-1D94-404D-992A-D0A49F18534E}"/>
              </a:ext>
            </a:extLst>
          </p:cNvPr>
          <p:cNvCxnSpPr>
            <a:cxnSpLocks/>
          </p:cNvCxnSpPr>
          <p:nvPr/>
        </p:nvCxnSpPr>
        <p:spPr>
          <a:xfrm>
            <a:off x="6494476" y="2056025"/>
            <a:ext cx="851313" cy="924749"/>
          </a:xfrm>
          <a:prstGeom prst="line">
            <a:avLst/>
          </a:prstGeom>
          <a:ln w="5715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50" name="Rectangle 49">
            <a:extLst>
              <a:ext uri="{FF2B5EF4-FFF2-40B4-BE49-F238E27FC236}">
                <a16:creationId xmlns="" xmlns:a16="http://schemas.microsoft.com/office/drawing/2014/main" id="{7CAEBF3B-F4A1-4A24-B5C3-DDE877024F64}"/>
              </a:ext>
            </a:extLst>
          </p:cNvPr>
          <p:cNvSpPr/>
          <p:nvPr/>
        </p:nvSpPr>
        <p:spPr>
          <a:xfrm>
            <a:off x="7358820" y="2785450"/>
            <a:ext cx="3333754" cy="625817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hương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vị</a:t>
            </a:r>
            <a:endParaRPr lang="en-US" sz="3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40528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5" grpId="0" animBg="1"/>
      <p:bldP spid="39" grpId="0" animBg="1"/>
      <p:bldP spid="40" grpId="0" animBg="1"/>
      <p:bldP spid="42" grpId="0" animBg="1"/>
      <p:bldP spid="44" grpId="0" animBg="1"/>
      <p:bldP spid="48" grpId="0" animBg="1"/>
      <p:bldP spid="5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690"/>
            <a:ext cx="12215465" cy="6871199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91"/>
            <a:ext cx="12215464" cy="687119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760" y="-1"/>
            <a:ext cx="8075929" cy="550427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7798">
            <a:off x="7712349" y="637820"/>
            <a:ext cx="787224" cy="46741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096" y="-49981"/>
            <a:ext cx="7131981" cy="54281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148" y="3266558"/>
            <a:ext cx="762091" cy="85523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0816" y="2334638"/>
            <a:ext cx="1777771" cy="309933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6275" y="165187"/>
            <a:ext cx="916711" cy="1148606"/>
          </a:xfrm>
          <a:prstGeom prst="rect">
            <a:avLst/>
          </a:prstGeom>
        </p:spPr>
      </p:pic>
      <p:grpSp>
        <p:nvGrpSpPr>
          <p:cNvPr id="21" name="组合 20"/>
          <p:cNvGrpSpPr/>
          <p:nvPr/>
        </p:nvGrpSpPr>
        <p:grpSpPr>
          <a:xfrm>
            <a:off x="-1" y="4850426"/>
            <a:ext cx="12212988" cy="2018081"/>
            <a:chOff x="-1" y="4850426"/>
            <a:chExt cx="12212988" cy="2018081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6762" y="4850426"/>
              <a:ext cx="8460115" cy="2018081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5039804"/>
              <a:ext cx="12212988" cy="1828703"/>
            </a:xfrm>
            <a:prstGeom prst="rect">
              <a:avLst/>
            </a:prstGeom>
          </p:spPr>
        </p:pic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31" y="5033630"/>
            <a:ext cx="2017147" cy="165167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27"/>
          <a:stretch/>
        </p:blipFill>
        <p:spPr>
          <a:xfrm>
            <a:off x="4042988" y="3694001"/>
            <a:ext cx="4733391" cy="28411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281" y="3308884"/>
            <a:ext cx="1185801" cy="82490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7983" y="3171861"/>
            <a:ext cx="1003254" cy="154071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EBBC9F46-3B57-47EE-A489-AEED48834DA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430165" y="1100133"/>
            <a:ext cx="5547841" cy="25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3604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1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690"/>
            <a:ext cx="12215465" cy="6871199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91"/>
            <a:ext cx="12215464" cy="687119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-2"/>
            <a:ext cx="9966960" cy="679314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7798">
            <a:off x="2516249" y="1379448"/>
            <a:ext cx="787224" cy="46741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096" y="-49981"/>
            <a:ext cx="7131981" cy="54281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148" y="3266558"/>
            <a:ext cx="762091" cy="85523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6275" y="165187"/>
            <a:ext cx="916711" cy="114860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039804"/>
            <a:ext cx="12212988" cy="182870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14" y="1482119"/>
            <a:ext cx="2017147" cy="1651671"/>
          </a:xfrm>
          <a:prstGeom prst="rect">
            <a:avLst/>
          </a:prstGeom>
        </p:spPr>
      </p:pic>
      <p:pic>
        <p:nvPicPr>
          <p:cNvPr id="3" name="纯音乐 - 菊次郎的夏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88068" y="7176917"/>
            <a:ext cx="609600" cy="6096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D7309B9E-1DB6-4FA8-8370-FC9715280A3E}"/>
              </a:ext>
            </a:extLst>
          </p:cNvPr>
          <p:cNvSpPr txBox="1"/>
          <p:nvPr/>
        </p:nvSpPr>
        <p:spPr>
          <a:xfrm>
            <a:off x="4994671" y="1451734"/>
            <a:ext cx="3193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White Xmas PERSONAL USE" pitchFamily="50" charset="0"/>
                <a:cs typeface="+mn-cs"/>
              </a:rPr>
              <a:t>Tiếng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White Xmas PERSONAL USE" pitchFamily="50" charset="0"/>
                <a:cs typeface="+mn-cs"/>
              </a:rPr>
              <a:t> </a:t>
            </a: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White Xmas PERSONAL USE" pitchFamily="50" charset="0"/>
                <a:cs typeface="+mn-cs"/>
              </a:rPr>
              <a:t>Việt</a:t>
            </a:r>
            <a:endParaRPr kumimoji="0" lang="en-US" sz="4000" b="1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White Xmas PERSONAL USE" pitchFamily="50" charset="0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08350419-4081-42EE-998B-845DFC4A3C5E}"/>
              </a:ext>
            </a:extLst>
          </p:cNvPr>
          <p:cNvSpPr txBox="1"/>
          <p:nvPr/>
        </p:nvSpPr>
        <p:spPr>
          <a:xfrm>
            <a:off x="2750252" y="2311165"/>
            <a:ext cx="88871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Chủ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nghiệm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thú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vị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26" name="Picture 2" descr="Cậu Bé Học Bài, Cậu Bé Đọc Sách 5 - KhoThietKe.Net">
            <a:extLst>
              <a:ext uri="{FF2B5EF4-FFF2-40B4-BE49-F238E27FC236}">
                <a16:creationId xmlns="" xmlns:a16="http://schemas.microsoft.com/office/drawing/2014/main" id="{B54FF96F-29FB-439E-9BDB-B58D308871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227" y="4285731"/>
            <a:ext cx="4385012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ậu Bé Học Bài, Cậu Bé Đọc Sách 5 - KhoThietKe.Net">
            <a:extLst>
              <a:ext uri="{FF2B5EF4-FFF2-40B4-BE49-F238E27FC236}">
                <a16:creationId xmlns="" xmlns:a16="http://schemas.microsoft.com/office/drawing/2014/main" id="{443CEAAF-7934-488E-B65D-4D18C40934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5373" y="4212834"/>
            <a:ext cx="4385012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CA0E8FD1-1ADE-4AC1-82BA-9E7C62073231}"/>
              </a:ext>
            </a:extLst>
          </p:cNvPr>
          <p:cNvSpPr txBox="1"/>
          <p:nvPr/>
        </p:nvSpPr>
        <p:spPr>
          <a:xfrm>
            <a:off x="4204834" y="3399488"/>
            <a:ext cx="54051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chemeClr val="bg1"/>
                </a:solidFill>
                <a:latin typeface="Coiny" panose="02000903060500060000" pitchFamily="2" charset="0"/>
              </a:rPr>
              <a:t>Bài</a:t>
            </a:r>
            <a:r>
              <a:rPr lang="en-US" sz="4400" dirty="0">
                <a:solidFill>
                  <a:schemeClr val="bg1"/>
                </a:solidFill>
                <a:latin typeface="Coiny" panose="02000903060500060000" pitchFamily="2" charset="0"/>
              </a:rPr>
              <a:t> 4 – </a:t>
            </a:r>
            <a:r>
              <a:rPr lang="en-US" sz="4400" dirty="0" err="1">
                <a:solidFill>
                  <a:schemeClr val="bg1"/>
                </a:solidFill>
                <a:latin typeface="Coiny" panose="02000903060500060000" pitchFamily="2" charset="0"/>
              </a:rPr>
              <a:t>Tiết</a:t>
            </a:r>
            <a:r>
              <a:rPr lang="en-US" sz="4400" dirty="0">
                <a:solidFill>
                  <a:schemeClr val="bg1"/>
                </a:solidFill>
                <a:latin typeface="Coiny" panose="02000903060500060000" pitchFamily="2" charset="0"/>
              </a:rPr>
              <a:t> 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F4A9A532-985E-4E83-9439-BC75CBCC035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443908" y="3919861"/>
            <a:ext cx="5620999" cy="215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7760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1" grpId="0"/>
      <p:bldP spid="22" grpId="0"/>
      <p:bldP spid="2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图片 10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530" y="-455139"/>
            <a:ext cx="6070032" cy="1368214"/>
          </a:xfrm>
          <a:prstGeom prst="rect">
            <a:avLst/>
          </a:prstGeom>
        </p:spPr>
      </p:pic>
      <p:pic>
        <p:nvPicPr>
          <p:cNvPr id="101" name="图片 10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" y="45306"/>
            <a:ext cx="2552369" cy="1106151"/>
          </a:xfrm>
          <a:prstGeom prst="rect">
            <a:avLst/>
          </a:prstGeom>
        </p:spPr>
      </p:pic>
      <p:pic>
        <p:nvPicPr>
          <p:cNvPr id="58" name="图片 5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984" y="519464"/>
            <a:ext cx="10166032" cy="5436669"/>
          </a:xfrm>
          <a:prstGeom prst="rect">
            <a:avLst/>
          </a:prstGeom>
        </p:spPr>
      </p:pic>
      <p:pic>
        <p:nvPicPr>
          <p:cNvPr id="102" name="图片 10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2262" y="4070685"/>
            <a:ext cx="1840054" cy="2697480"/>
          </a:xfrm>
          <a:prstGeom prst="rect">
            <a:avLst/>
          </a:prstGeom>
        </p:spPr>
      </p:pic>
      <p:pic>
        <p:nvPicPr>
          <p:cNvPr id="100" name="图片 9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161" y="5317580"/>
            <a:ext cx="4328770" cy="1356902"/>
          </a:xfrm>
          <a:prstGeom prst="rect">
            <a:avLst/>
          </a:prstGeom>
        </p:spPr>
      </p:pic>
      <p:pic>
        <p:nvPicPr>
          <p:cNvPr id="97" name="图片 9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3"/>
            <a:ext cx="3585157" cy="947452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67582">
            <a:off x="11118135" y="3048988"/>
            <a:ext cx="787224" cy="46741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50BFC1B4-898C-4663-87F1-3D4CCFFC27A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83945" y="2347087"/>
            <a:ext cx="8098971" cy="2938318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="" xmlns:a16="http://schemas.microsoft.com/office/drawing/2014/main" id="{6CBCCDBD-2758-4AE1-A575-F5AF030AF9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467" b="89941" l="6805" r="93491">
                        <a14:foregroundMark x1="6805" y1="26036" x2="6805" y2="26036"/>
                        <a14:foregroundMark x1="93491" y1="41124" x2="93491" y2="411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5697" y="253420"/>
            <a:ext cx="3219450" cy="321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04121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9835" y="-455139"/>
            <a:ext cx="12867965" cy="6694014"/>
            <a:chOff x="9835" y="-455139"/>
            <a:chExt cx="12341727" cy="6411272"/>
          </a:xfrm>
        </p:grpSpPr>
        <p:grpSp>
          <p:nvGrpSpPr>
            <p:cNvPr id="8" name="组合 7"/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2103" y="198120"/>
              <a:ext cx="10766913" cy="5758013"/>
            </a:xfrm>
            <a:prstGeom prst="rect">
              <a:avLst/>
            </a:prstGeom>
          </p:spPr>
        </p:pic>
      </p:grpSp>
      <p:pic>
        <p:nvPicPr>
          <p:cNvPr id="102" name="图片 10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1C402BB3-5806-482C-8D64-935E6D6B811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26634" y="3593824"/>
            <a:ext cx="3467100" cy="3264176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9F6CE1E0-D87D-4C1E-BC6A-96D5DB88A6A9}"/>
              </a:ext>
            </a:extLst>
          </p:cNvPr>
          <p:cNvSpPr txBox="1"/>
          <p:nvPr/>
        </p:nvSpPr>
        <p:spPr>
          <a:xfrm>
            <a:off x="1143001" y="654669"/>
            <a:ext cx="967786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vi-VN" sz="35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Xếp các từ in đậm dưới đây vào nhóm thích hợp.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7FE69C86-377A-4E4D-8C36-7915D2F74702}"/>
              </a:ext>
            </a:extLst>
          </p:cNvPr>
          <p:cNvSpPr txBox="1"/>
          <p:nvPr/>
        </p:nvSpPr>
        <p:spPr>
          <a:xfrm>
            <a:off x="967873" y="1458951"/>
            <a:ext cx="10424027" cy="27853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5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Ở bờ ao nhà tôi có một bụi kim ngân. Cứ vào dịp tháng Năm, từ các kẽ lá nảy ra từng chùm hoa hai bông, một bông màu </a:t>
            </a:r>
            <a:r>
              <a:rPr lang="vi-VN" sz="35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vi-VN" sz="35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một bông màu </a:t>
            </a:r>
            <a:r>
              <a:rPr lang="vi-VN" sz="35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vi-VN" sz="35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vi-VN" sz="35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 xíu</a:t>
            </a:r>
            <a:r>
              <a:rPr lang="vi-VN" sz="35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vi-VN" sz="35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thơm ngát</a:t>
            </a:r>
            <a:r>
              <a:rPr lang="vi-VN" sz="35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r"/>
            <a:r>
              <a:rPr lang="vi-VN" sz="35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Trần Hoài Dương)</a:t>
            </a:r>
          </a:p>
        </p:txBody>
      </p:sp>
    </p:spTree>
    <p:extLst>
      <p:ext uri="{BB962C8B-B14F-4D97-AF65-F5344CB8AC3E}">
        <p14:creationId xmlns:p14="http://schemas.microsoft.com/office/powerpoint/2010/main" val="603681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-200025" y="-628429"/>
            <a:ext cx="13382625" cy="6411273"/>
            <a:chOff x="9835" y="-455139"/>
            <a:chExt cx="12341727" cy="6411273"/>
          </a:xfrm>
        </p:grpSpPr>
        <p:grpSp>
          <p:nvGrpSpPr>
            <p:cNvPr id="8" name="组合 7"/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240" y="189638"/>
              <a:ext cx="10782776" cy="5766496"/>
            </a:xfrm>
            <a:prstGeom prst="rect">
              <a:avLst/>
            </a:prstGeom>
          </p:spPr>
        </p:pic>
      </p:grpSp>
      <p:pic>
        <p:nvPicPr>
          <p:cNvPr id="102" name="图片 10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8B61D4F3-FD4E-4059-A5DE-BEC659EC339D}"/>
              </a:ext>
            </a:extLst>
          </p:cNvPr>
          <p:cNvSpPr txBox="1"/>
          <p:nvPr/>
        </p:nvSpPr>
        <p:spPr>
          <a:xfrm>
            <a:off x="1228725" y="654669"/>
            <a:ext cx="959213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kumimoji="0" lang="vi-VN" sz="3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Xếp các từ in đậm dưới đây vào nhóm thích hợp.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5D1F54F0-F97A-4FCB-801D-30DF3A8B5E50}"/>
              </a:ext>
            </a:extLst>
          </p:cNvPr>
          <p:cNvSpPr txBox="1"/>
          <p:nvPr/>
        </p:nvSpPr>
        <p:spPr>
          <a:xfrm>
            <a:off x="967873" y="1458951"/>
            <a:ext cx="10424027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5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Nai con có bộ lông màu </a:t>
            </a:r>
            <a:r>
              <a:rPr lang="vi-VN" sz="35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nâu nhạt</a:t>
            </a:r>
            <a:r>
              <a:rPr lang="vi-VN" sz="35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mịn màng, bốn cẳng </a:t>
            </a:r>
            <a:r>
              <a:rPr lang="vi-VN" sz="35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 nghều </a:t>
            </a:r>
            <a:r>
              <a:rPr lang="vi-VN" sz="35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 là đi trên những đôi cà kheo. Cái đầu </a:t>
            </a:r>
            <a:r>
              <a:rPr lang="vi-VN" sz="35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lang="vi-VN" sz="35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và </a:t>
            </a:r>
            <a:r>
              <a:rPr lang="vi-VN" sz="35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vi-VN" sz="35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hai tai vểnh lên.</a:t>
            </a:r>
          </a:p>
          <a:p>
            <a:pPr lvl="0" algn="r"/>
            <a:r>
              <a:rPr lang="vi-VN" sz="35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(Nguyệt Ánh)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="" xmlns:a16="http://schemas.microsoft.com/office/drawing/2014/main" id="{672A3ACA-7E2F-49B2-A366-1A003634E2B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3291136"/>
            <a:ext cx="3365297" cy="3566864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="" xmlns:a16="http://schemas.microsoft.com/office/drawing/2014/main" id="{4BF88977-FCE1-44DD-9C62-35C254DDBF80}"/>
              </a:ext>
            </a:extLst>
          </p:cNvPr>
          <p:cNvGrpSpPr/>
          <p:nvPr/>
        </p:nvGrpSpPr>
        <p:grpSpPr>
          <a:xfrm>
            <a:off x="3002377" y="5822569"/>
            <a:ext cx="3450965" cy="858903"/>
            <a:chOff x="1466025" y="1120642"/>
            <a:chExt cx="3532759" cy="858903"/>
          </a:xfrm>
        </p:grpSpPr>
        <p:pic>
          <p:nvPicPr>
            <p:cNvPr id="41" name="Picture 40">
              <a:extLst>
                <a:ext uri="{FF2B5EF4-FFF2-40B4-BE49-F238E27FC236}">
                  <a16:creationId xmlns="" xmlns:a16="http://schemas.microsoft.com/office/drawing/2014/main" id="{D90B3024-9A0F-4D10-9E59-AC15D23328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6025" y="1120642"/>
              <a:ext cx="3219958" cy="858903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="" xmlns:a16="http://schemas.microsoft.com/office/drawing/2014/main" id="{64BBAFCC-C329-4996-8006-6F8791D29A79}"/>
                </a:ext>
              </a:extLst>
            </p:cNvPr>
            <p:cNvSpPr txBox="1"/>
            <p:nvPr/>
          </p:nvSpPr>
          <p:spPr>
            <a:xfrm>
              <a:off x="1466025" y="1288483"/>
              <a:ext cx="353275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ngữ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chỉ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màu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sắc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="" xmlns:a16="http://schemas.microsoft.com/office/drawing/2014/main" id="{926CEAAE-8004-41FD-B272-04F71D118AE0}"/>
              </a:ext>
            </a:extLst>
          </p:cNvPr>
          <p:cNvGrpSpPr/>
          <p:nvPr/>
        </p:nvGrpSpPr>
        <p:grpSpPr>
          <a:xfrm>
            <a:off x="6300477" y="5554222"/>
            <a:ext cx="3236343" cy="1324862"/>
            <a:chOff x="1466025" y="1120642"/>
            <a:chExt cx="2913988" cy="954107"/>
          </a:xfrm>
        </p:grpSpPr>
        <p:pic>
          <p:nvPicPr>
            <p:cNvPr id="44" name="Picture 43">
              <a:extLst>
                <a:ext uri="{FF2B5EF4-FFF2-40B4-BE49-F238E27FC236}">
                  <a16:creationId xmlns="" xmlns:a16="http://schemas.microsoft.com/office/drawing/2014/main" id="{3F2730CF-AAC1-4B0B-8378-660D8476CF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6025" y="1120642"/>
              <a:ext cx="2913988" cy="858903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="" xmlns:a16="http://schemas.microsoft.com/office/drawing/2014/main" id="{CF0327EF-C611-41A8-8D73-8E0E973C83C7}"/>
                </a:ext>
              </a:extLst>
            </p:cNvPr>
            <p:cNvSpPr txBox="1"/>
            <p:nvPr/>
          </p:nvSpPr>
          <p:spPr>
            <a:xfrm>
              <a:off x="1466025" y="1120642"/>
              <a:ext cx="278046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ngữ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chỉ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hình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dáng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kích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thước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="" xmlns:a16="http://schemas.microsoft.com/office/drawing/2014/main" id="{7ED81C3E-A38C-4B85-A00A-0DCA9D083D2D}"/>
              </a:ext>
            </a:extLst>
          </p:cNvPr>
          <p:cNvGrpSpPr/>
          <p:nvPr/>
        </p:nvGrpSpPr>
        <p:grpSpPr>
          <a:xfrm>
            <a:off x="9592291" y="5691414"/>
            <a:ext cx="2658648" cy="954107"/>
            <a:chOff x="1466025" y="1025438"/>
            <a:chExt cx="2913988" cy="954107"/>
          </a:xfrm>
        </p:grpSpPr>
        <p:pic>
          <p:nvPicPr>
            <p:cNvPr id="49" name="Picture 48">
              <a:extLst>
                <a:ext uri="{FF2B5EF4-FFF2-40B4-BE49-F238E27FC236}">
                  <a16:creationId xmlns="" xmlns:a16="http://schemas.microsoft.com/office/drawing/2014/main" id="{D666B06E-7BC8-40BD-A906-C9270F80C7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6025" y="1120642"/>
              <a:ext cx="2913988" cy="858903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="" xmlns:a16="http://schemas.microsoft.com/office/drawing/2014/main" id="{2FFA2B4F-11FD-4D58-A9F3-92F497CB8543}"/>
                </a:ext>
              </a:extLst>
            </p:cNvPr>
            <p:cNvSpPr txBox="1"/>
            <p:nvPr/>
          </p:nvSpPr>
          <p:spPr>
            <a:xfrm>
              <a:off x="1466025" y="1025438"/>
              <a:ext cx="264052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ngữ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chỉ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hương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vị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984344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组合 8">
            <a:extLst>
              <a:ext uri="{FF2B5EF4-FFF2-40B4-BE49-F238E27FC236}">
                <a16:creationId xmlns="" xmlns:a16="http://schemas.microsoft.com/office/drawing/2014/main" id="{BC2AA0E8-F9D9-4F3D-B4F7-82E96985CD22}"/>
              </a:ext>
            </a:extLst>
          </p:cNvPr>
          <p:cNvGrpSpPr/>
          <p:nvPr/>
        </p:nvGrpSpPr>
        <p:grpSpPr>
          <a:xfrm>
            <a:off x="9835" y="-455139"/>
            <a:ext cx="12341727" cy="6411273"/>
            <a:chOff x="9835" y="-455139"/>
            <a:chExt cx="12341727" cy="6411273"/>
          </a:xfrm>
        </p:grpSpPr>
        <p:grpSp>
          <p:nvGrpSpPr>
            <p:cNvPr id="50" name="组合 7">
              <a:extLst>
                <a:ext uri="{FF2B5EF4-FFF2-40B4-BE49-F238E27FC236}">
                  <a16:creationId xmlns="" xmlns:a16="http://schemas.microsoft.com/office/drawing/2014/main" id="{F6255908-0C88-4EFE-BB23-8C76C43B9976}"/>
                </a:ext>
              </a:extLst>
            </p:cNvPr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52" name="图片 103">
                <a:extLst>
                  <a:ext uri="{FF2B5EF4-FFF2-40B4-BE49-F238E27FC236}">
                    <a16:creationId xmlns="" xmlns:a16="http://schemas.microsoft.com/office/drawing/2014/main" id="{A5718EF6-9C91-4F7B-8E55-ECAFE81CC9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53" name="图片 100">
                <a:extLst>
                  <a:ext uri="{FF2B5EF4-FFF2-40B4-BE49-F238E27FC236}">
                    <a16:creationId xmlns="" xmlns:a16="http://schemas.microsoft.com/office/drawing/2014/main" id="{5327121A-C465-4731-B0A5-F66D05AF36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54" name="图片 45">
                <a:extLst>
                  <a:ext uri="{FF2B5EF4-FFF2-40B4-BE49-F238E27FC236}">
                    <a16:creationId xmlns="" xmlns:a16="http://schemas.microsoft.com/office/drawing/2014/main" id="{1250D90E-F3C3-4727-B04A-BF9FA4B4B6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1" name="图片 57">
              <a:extLst>
                <a:ext uri="{FF2B5EF4-FFF2-40B4-BE49-F238E27FC236}">
                  <a16:creationId xmlns="" xmlns:a16="http://schemas.microsoft.com/office/drawing/2014/main" id="{1845EF13-2845-4080-8CBE-E8A01202523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753" y="357836"/>
              <a:ext cx="10468263" cy="5598298"/>
            </a:xfrm>
            <a:prstGeom prst="rect">
              <a:avLst/>
            </a:prstGeom>
          </p:spPr>
        </p:pic>
      </p:grpSp>
      <p:pic>
        <p:nvPicPr>
          <p:cNvPr id="55" name="图片 101">
            <a:extLst>
              <a:ext uri="{FF2B5EF4-FFF2-40B4-BE49-F238E27FC236}">
                <a16:creationId xmlns="" xmlns:a16="http://schemas.microsoft.com/office/drawing/2014/main" id="{FA5A7FA9-2C56-476F-A031-28A36F8DE20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56" name="图片 99">
            <a:extLst>
              <a:ext uri="{FF2B5EF4-FFF2-40B4-BE49-F238E27FC236}">
                <a16:creationId xmlns="" xmlns:a16="http://schemas.microsoft.com/office/drawing/2014/main" id="{D8D1CC0E-8E67-41EE-B82A-295448DE57A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30" y="5741177"/>
            <a:ext cx="3531115" cy="1106868"/>
          </a:xfrm>
          <a:prstGeom prst="rect">
            <a:avLst/>
          </a:prstGeom>
        </p:spPr>
      </p:pic>
      <p:pic>
        <p:nvPicPr>
          <p:cNvPr id="57" name="图片 96">
            <a:extLst>
              <a:ext uri="{FF2B5EF4-FFF2-40B4-BE49-F238E27FC236}">
                <a16:creationId xmlns="" xmlns:a16="http://schemas.microsoft.com/office/drawing/2014/main" id="{3A3475A8-61E0-4123-81D2-BF341211D62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3"/>
            <a:ext cx="3585157" cy="947452"/>
          </a:xfrm>
          <a:prstGeom prst="rect">
            <a:avLst/>
          </a:prstGeom>
        </p:spPr>
      </p:pic>
      <p:pic>
        <p:nvPicPr>
          <p:cNvPr id="59" name="图片 44">
            <a:extLst>
              <a:ext uri="{FF2B5EF4-FFF2-40B4-BE49-F238E27FC236}">
                <a16:creationId xmlns="" xmlns:a16="http://schemas.microsoft.com/office/drawing/2014/main" id="{A6315893-33D5-451C-B1E4-569F4D55FDB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sp>
        <p:nvSpPr>
          <p:cNvPr id="60" name="文本框 12">
            <a:extLst>
              <a:ext uri="{FF2B5EF4-FFF2-40B4-BE49-F238E27FC236}">
                <a16:creationId xmlns="" xmlns:a16="http://schemas.microsoft.com/office/drawing/2014/main" id="{C3693E3B-84CD-4D38-8AB9-B18E35EC9F8E}"/>
              </a:ext>
            </a:extLst>
          </p:cNvPr>
          <p:cNvSpPr txBox="1"/>
          <p:nvPr/>
        </p:nvSpPr>
        <p:spPr>
          <a:xfrm>
            <a:off x="1286019" y="3907271"/>
            <a:ext cx="4065005" cy="166321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Left"/>
              <a:lightRig rig="flat" dir="t"/>
            </a:scene3d>
            <a:sp3d extrusionH="127000" prstMaterial="plastic"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altLang="zh-CN" sz="4400" dirty="0">
                <a:ln w="19050">
                  <a:solidFill>
                    <a:srgbClr val="1E5AA4"/>
                  </a:solidFill>
                </a:ln>
                <a:solidFill>
                  <a:srgbClr val="849BC8"/>
                </a:solidFill>
                <a:latin typeface="SVN-SAF" panose="02040603050506020204" pitchFamily="18" charset="0"/>
                <a:ea typeface="字魂105号-简雅黑" panose="00000500000000000000" pitchFamily="2" charset="-122"/>
              </a:rPr>
              <a:t>THẢO LUẬN </a:t>
            </a:r>
            <a:r>
              <a:rPr lang="en-US" altLang="zh-CN" sz="4400">
                <a:ln w="19050">
                  <a:solidFill>
                    <a:srgbClr val="1E5AA4"/>
                  </a:solidFill>
                </a:ln>
                <a:solidFill>
                  <a:srgbClr val="849BC8"/>
                </a:solidFill>
                <a:latin typeface="SVN-SAF" panose="02040603050506020204" pitchFamily="18" charset="0"/>
                <a:ea typeface="字魂105号-简雅黑" panose="00000500000000000000" pitchFamily="2" charset="-122"/>
              </a:rPr>
              <a:t>NHÓM 4</a:t>
            </a:r>
            <a:endParaRPr lang="zh-CN" altLang="en-US" sz="4400" dirty="0">
              <a:ln w="19050">
                <a:solidFill>
                  <a:srgbClr val="1E5AA4"/>
                </a:solidFill>
              </a:ln>
              <a:solidFill>
                <a:srgbClr val="849BC8"/>
              </a:solidFill>
              <a:latin typeface="SVN-SAF" panose="02040603050506020204" pitchFamily="18" charset="0"/>
              <a:ea typeface="字魂105号-简雅黑" panose="00000500000000000000" pitchFamily="2" charset="-122"/>
            </a:endParaRPr>
          </a:p>
        </p:txBody>
      </p:sp>
      <p:grpSp>
        <p:nvGrpSpPr>
          <p:cNvPr id="61" name="Group 60">
            <a:extLst>
              <a:ext uri="{FF2B5EF4-FFF2-40B4-BE49-F238E27FC236}">
                <a16:creationId xmlns="" xmlns:a16="http://schemas.microsoft.com/office/drawing/2014/main" id="{F7585C93-0FD5-4B0A-8EF6-9DFA857FFD30}"/>
              </a:ext>
            </a:extLst>
          </p:cNvPr>
          <p:cNvGrpSpPr/>
          <p:nvPr/>
        </p:nvGrpSpPr>
        <p:grpSpPr>
          <a:xfrm>
            <a:off x="707285" y="1151457"/>
            <a:ext cx="5014569" cy="4469425"/>
            <a:chOff x="876438" y="831522"/>
            <a:chExt cx="4800601" cy="4298039"/>
          </a:xfrm>
        </p:grpSpPr>
        <p:sp>
          <p:nvSpPr>
            <p:cNvPr id="62" name="任意多边形: 形状 19">
              <a:extLst>
                <a:ext uri="{FF2B5EF4-FFF2-40B4-BE49-F238E27FC236}">
                  <a16:creationId xmlns="" xmlns:a16="http://schemas.microsoft.com/office/drawing/2014/main" id="{FA65FB20-F2B9-4D31-BEAB-31BC1FF12B75}"/>
                </a:ext>
              </a:extLst>
            </p:cNvPr>
            <p:cNvSpPr/>
            <p:nvPr/>
          </p:nvSpPr>
          <p:spPr>
            <a:xfrm>
              <a:off x="5497635" y="3200400"/>
              <a:ext cx="0" cy="1929161"/>
            </a:xfrm>
            <a:custGeom>
              <a:avLst/>
              <a:gdLst>
                <a:gd name="connsiteX0" fmla="*/ 0 w 0"/>
                <a:gd name="connsiteY0" fmla="*/ 1929161 h 1929161"/>
                <a:gd name="connsiteX1" fmla="*/ 0 w 0"/>
                <a:gd name="connsiteY1" fmla="*/ 0 h 192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929161">
                  <a:moveTo>
                    <a:pt x="0" y="1929161"/>
                  </a:moveTo>
                  <a:lnTo>
                    <a:pt x="0" y="0"/>
                  </a:lnTo>
                </a:path>
              </a:pathLst>
            </a:custGeom>
            <a:noFill/>
            <a:ln w="50800" cap="rnd" cmpd="sng" algn="ctr">
              <a:solidFill>
                <a:srgbClr val="83563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63" name="Picture 62" descr="A picture containing text&#10;&#10;Description automatically generated">
              <a:extLst>
                <a:ext uri="{FF2B5EF4-FFF2-40B4-BE49-F238E27FC236}">
                  <a16:creationId xmlns="" xmlns:a16="http://schemas.microsoft.com/office/drawing/2014/main" id="{F358728B-11F8-40E6-8DA3-F14500F43C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6438" y="831522"/>
              <a:ext cx="4800601" cy="3200400"/>
            </a:xfrm>
            <a:prstGeom prst="rect">
              <a:avLst/>
            </a:prstGeom>
          </p:spPr>
        </p:pic>
      </p:grpSp>
      <p:pic>
        <p:nvPicPr>
          <p:cNvPr id="64" name="Picture 2">
            <a:extLst>
              <a:ext uri="{FF2B5EF4-FFF2-40B4-BE49-F238E27FC236}">
                <a16:creationId xmlns="" xmlns:a16="http://schemas.microsoft.com/office/drawing/2014/main" id="{2340E90F-1934-4E5C-AF81-1B5727D335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4059" y="1692000"/>
            <a:ext cx="5202448" cy="3964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图片 97">
            <a:extLst>
              <a:ext uri="{FF2B5EF4-FFF2-40B4-BE49-F238E27FC236}">
                <a16:creationId xmlns="" xmlns:a16="http://schemas.microsoft.com/office/drawing/2014/main" id="{DEFD8615-E2B1-4958-863E-CB07E0F1AAC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66" name="Picture 65" descr="A picture containing vector graphics, lamp, gear&#10;&#10;Description automatically generated">
            <a:extLst>
              <a:ext uri="{FF2B5EF4-FFF2-40B4-BE49-F238E27FC236}">
                <a16:creationId xmlns="" xmlns:a16="http://schemas.microsoft.com/office/drawing/2014/main" id="{26BF43C9-9E25-47B7-9AFD-E613CABB60F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322" y="-679046"/>
            <a:ext cx="32004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2319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 tmFilter="0,0; .5, 1; 1, 1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7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-304490" y="-444840"/>
            <a:ext cx="13115615" cy="6181078"/>
            <a:chOff x="9835" y="-455139"/>
            <a:chExt cx="12341727" cy="6181078"/>
          </a:xfrm>
        </p:grpSpPr>
        <p:grpSp>
          <p:nvGrpSpPr>
            <p:cNvPr id="8" name="组合 7"/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4555" y="84131"/>
              <a:ext cx="10549622" cy="5641808"/>
            </a:xfrm>
            <a:prstGeom prst="rect">
              <a:avLst/>
            </a:prstGeom>
          </p:spPr>
        </p:pic>
      </p:grpSp>
      <p:pic>
        <p:nvPicPr>
          <p:cNvPr id="102" name="图片 10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100" name="图片 9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30" y="5741177"/>
            <a:ext cx="3531115" cy="1106868"/>
          </a:xfrm>
          <a:prstGeom prst="rect">
            <a:avLst/>
          </a:prstGeom>
        </p:spPr>
      </p:pic>
      <p:pic>
        <p:nvPicPr>
          <p:cNvPr id="97" name="图片 9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3"/>
            <a:ext cx="3585157" cy="947452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pic>
        <p:nvPicPr>
          <p:cNvPr id="21" name="图片 6">
            <a:extLst>
              <a:ext uri="{FF2B5EF4-FFF2-40B4-BE49-F238E27FC236}">
                <a16:creationId xmlns="" xmlns:a16="http://schemas.microsoft.com/office/drawing/2014/main" id="{28024437-2606-48A5-93FB-AE2EE5317FB9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4744" y="1557172"/>
            <a:ext cx="4168767" cy="4168767"/>
          </a:xfrm>
          <a:prstGeom prst="rect">
            <a:avLst/>
          </a:prstGeom>
        </p:spPr>
      </p:pic>
      <p:sp>
        <p:nvSpPr>
          <p:cNvPr id="22" name="Rounded Rectangle 16">
            <a:extLst>
              <a:ext uri="{FF2B5EF4-FFF2-40B4-BE49-F238E27FC236}">
                <a16:creationId xmlns="" xmlns:a16="http://schemas.microsoft.com/office/drawing/2014/main" id="{69291445-7934-46F5-967C-B60715122BA4}"/>
              </a:ext>
            </a:extLst>
          </p:cNvPr>
          <p:cNvSpPr/>
          <p:nvPr/>
        </p:nvSpPr>
        <p:spPr>
          <a:xfrm>
            <a:off x="980643" y="1722547"/>
            <a:ext cx="7551391" cy="3117516"/>
          </a:xfrm>
          <a:prstGeom prst="roundRect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Chia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2’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09B32B4-6BE8-4F20-81B0-08AA663B6C4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38165" y="162803"/>
            <a:ext cx="10053835" cy="172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2789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-285750" y="-628429"/>
            <a:ext cx="13554075" cy="6411273"/>
            <a:chOff x="9835" y="-455139"/>
            <a:chExt cx="12341727" cy="6411273"/>
          </a:xfrm>
        </p:grpSpPr>
        <p:grpSp>
          <p:nvGrpSpPr>
            <p:cNvPr id="8" name="组合 7"/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240" y="189638"/>
              <a:ext cx="10782776" cy="5766496"/>
            </a:xfrm>
            <a:prstGeom prst="rect">
              <a:avLst/>
            </a:prstGeom>
          </p:spPr>
        </p:pic>
      </p:grpSp>
      <p:pic>
        <p:nvPicPr>
          <p:cNvPr id="102" name="图片 10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100" name="图片 9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212" y="5617751"/>
            <a:ext cx="3531115" cy="1106868"/>
          </a:xfrm>
          <a:prstGeom prst="rect">
            <a:avLst/>
          </a:prstGeom>
        </p:spPr>
      </p:pic>
      <p:pic>
        <p:nvPicPr>
          <p:cNvPr id="97" name="图片 9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3"/>
            <a:ext cx="3585157" cy="947452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="" xmlns:a16="http://schemas.microsoft.com/office/drawing/2014/main" id="{905AEB18-A20E-481C-B86D-1F0C9DE60590}"/>
              </a:ext>
            </a:extLst>
          </p:cNvPr>
          <p:cNvGrpSpPr/>
          <p:nvPr/>
        </p:nvGrpSpPr>
        <p:grpSpPr>
          <a:xfrm>
            <a:off x="1240990" y="4557947"/>
            <a:ext cx="3450965" cy="858903"/>
            <a:chOff x="1466025" y="1120642"/>
            <a:chExt cx="3532759" cy="858903"/>
          </a:xfrm>
        </p:grpSpPr>
        <p:pic>
          <p:nvPicPr>
            <p:cNvPr id="41" name="Picture 40">
              <a:extLst>
                <a:ext uri="{FF2B5EF4-FFF2-40B4-BE49-F238E27FC236}">
                  <a16:creationId xmlns="" xmlns:a16="http://schemas.microsoft.com/office/drawing/2014/main" id="{1745FEE3-6584-42A5-974B-E083DB0745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6025" y="1120642"/>
              <a:ext cx="3219958" cy="858903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="" xmlns:a16="http://schemas.microsoft.com/office/drawing/2014/main" id="{30B83AE5-1F8E-4AC2-BF36-E9CFFFB452A9}"/>
                </a:ext>
              </a:extLst>
            </p:cNvPr>
            <p:cNvSpPr txBox="1"/>
            <p:nvPr/>
          </p:nvSpPr>
          <p:spPr>
            <a:xfrm>
              <a:off x="1466025" y="1288483"/>
              <a:ext cx="353275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ngữ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chỉ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màu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sắc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="" xmlns:a16="http://schemas.microsoft.com/office/drawing/2014/main" id="{9BE3E2EF-736D-4011-9120-5F2FF69E9ECB}"/>
              </a:ext>
            </a:extLst>
          </p:cNvPr>
          <p:cNvGrpSpPr/>
          <p:nvPr/>
        </p:nvGrpSpPr>
        <p:grpSpPr>
          <a:xfrm>
            <a:off x="4969444" y="4485388"/>
            <a:ext cx="3236343" cy="1115312"/>
            <a:chOff x="1466025" y="1120642"/>
            <a:chExt cx="2913988" cy="954107"/>
          </a:xfrm>
        </p:grpSpPr>
        <p:pic>
          <p:nvPicPr>
            <p:cNvPr id="44" name="Picture 43">
              <a:extLst>
                <a:ext uri="{FF2B5EF4-FFF2-40B4-BE49-F238E27FC236}">
                  <a16:creationId xmlns="" xmlns:a16="http://schemas.microsoft.com/office/drawing/2014/main" id="{0658AB20-8AC8-4DF8-A4F8-3C6B6A2006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6025" y="1120642"/>
              <a:ext cx="2913988" cy="858903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="" xmlns:a16="http://schemas.microsoft.com/office/drawing/2014/main" id="{22FE75F5-B7B0-4522-AEFB-35A537C6E536}"/>
                </a:ext>
              </a:extLst>
            </p:cNvPr>
            <p:cNvSpPr txBox="1"/>
            <p:nvPr/>
          </p:nvSpPr>
          <p:spPr>
            <a:xfrm>
              <a:off x="1466025" y="1120642"/>
              <a:ext cx="278046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ngữ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chỉ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hình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dáng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kích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thước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="" xmlns:a16="http://schemas.microsoft.com/office/drawing/2014/main" id="{8DBEDD31-695B-474C-8BE1-595A72124024}"/>
              </a:ext>
            </a:extLst>
          </p:cNvPr>
          <p:cNvGrpSpPr/>
          <p:nvPr/>
        </p:nvGrpSpPr>
        <p:grpSpPr>
          <a:xfrm>
            <a:off x="8561965" y="4389221"/>
            <a:ext cx="2956854" cy="954107"/>
            <a:chOff x="1466025" y="1025438"/>
            <a:chExt cx="2913988" cy="954107"/>
          </a:xfrm>
        </p:grpSpPr>
        <p:pic>
          <p:nvPicPr>
            <p:cNvPr id="49" name="Picture 48">
              <a:extLst>
                <a:ext uri="{FF2B5EF4-FFF2-40B4-BE49-F238E27FC236}">
                  <a16:creationId xmlns="" xmlns:a16="http://schemas.microsoft.com/office/drawing/2014/main" id="{E408EA84-993D-4746-BEE8-8D8F6E2EF1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6025" y="1120642"/>
              <a:ext cx="2913988" cy="858903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="" xmlns:a16="http://schemas.microsoft.com/office/drawing/2014/main" id="{C6A72C01-798E-4350-80B1-F409F31B1C40}"/>
                </a:ext>
              </a:extLst>
            </p:cNvPr>
            <p:cNvSpPr txBox="1"/>
            <p:nvPr/>
          </p:nvSpPr>
          <p:spPr>
            <a:xfrm>
              <a:off x="1466025" y="1025438"/>
              <a:ext cx="264052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ngữ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chỉ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hương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vị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51" name="TextBox 50">
            <a:extLst>
              <a:ext uri="{FF2B5EF4-FFF2-40B4-BE49-F238E27FC236}">
                <a16:creationId xmlns="" xmlns:a16="http://schemas.microsoft.com/office/drawing/2014/main" id="{4D429234-EA80-47BD-8F2C-3D3D90D416BB}"/>
              </a:ext>
            </a:extLst>
          </p:cNvPr>
          <p:cNvSpPr txBox="1"/>
          <p:nvPr/>
        </p:nvSpPr>
        <p:spPr>
          <a:xfrm>
            <a:off x="1789922" y="1047627"/>
            <a:ext cx="2524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endParaRPr lang="en-US" sz="32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="" xmlns:a16="http://schemas.microsoft.com/office/drawing/2014/main" id="{7D2BD231-8065-47F8-9B8A-8E260359919E}"/>
              </a:ext>
            </a:extLst>
          </p:cNvPr>
          <p:cNvSpPr txBox="1"/>
          <p:nvPr/>
        </p:nvSpPr>
        <p:spPr>
          <a:xfrm>
            <a:off x="4200639" y="1076202"/>
            <a:ext cx="2524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endParaRPr lang="en-US" sz="32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="" xmlns:a16="http://schemas.microsoft.com/office/drawing/2014/main" id="{4FEA5957-98C0-48C3-B926-EBD3CFD5FF1C}"/>
              </a:ext>
            </a:extLst>
          </p:cNvPr>
          <p:cNvSpPr txBox="1"/>
          <p:nvPr/>
        </p:nvSpPr>
        <p:spPr>
          <a:xfrm>
            <a:off x="6304111" y="1076202"/>
            <a:ext cx="2524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xíu</a:t>
            </a:r>
            <a:endParaRPr lang="en-US" sz="32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="" xmlns:a16="http://schemas.microsoft.com/office/drawing/2014/main" id="{B92F3CAD-C0DF-459F-B073-930AB6A4A1BC}"/>
              </a:ext>
            </a:extLst>
          </p:cNvPr>
          <p:cNvSpPr txBox="1"/>
          <p:nvPr/>
        </p:nvSpPr>
        <p:spPr>
          <a:xfrm>
            <a:off x="8994694" y="1076202"/>
            <a:ext cx="2524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thơm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ngát</a:t>
            </a:r>
            <a:endParaRPr lang="en-US" sz="32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="" xmlns:a16="http://schemas.microsoft.com/office/drawing/2014/main" id="{BA438664-211A-40B8-9B5A-1FB2C19B7AFA}"/>
              </a:ext>
            </a:extLst>
          </p:cNvPr>
          <p:cNvSpPr txBox="1"/>
          <p:nvPr/>
        </p:nvSpPr>
        <p:spPr>
          <a:xfrm>
            <a:off x="1928168" y="2031732"/>
            <a:ext cx="2524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nâu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nhạt</a:t>
            </a:r>
            <a:endParaRPr lang="en-US" sz="32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="" xmlns:a16="http://schemas.microsoft.com/office/drawing/2014/main" id="{AFD42C20-F2B3-4856-B588-F4F144B64EE2}"/>
              </a:ext>
            </a:extLst>
          </p:cNvPr>
          <p:cNvSpPr txBox="1"/>
          <p:nvPr/>
        </p:nvSpPr>
        <p:spPr>
          <a:xfrm>
            <a:off x="4314047" y="1932874"/>
            <a:ext cx="2524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nghều</a:t>
            </a:r>
            <a:endParaRPr lang="en-US" sz="32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="" xmlns:a16="http://schemas.microsoft.com/office/drawing/2014/main" id="{5BBF8CC3-5224-4BA0-AB0A-F50AC10F7D4E}"/>
              </a:ext>
            </a:extLst>
          </p:cNvPr>
          <p:cNvSpPr txBox="1"/>
          <p:nvPr/>
        </p:nvSpPr>
        <p:spPr>
          <a:xfrm>
            <a:off x="7377522" y="1932873"/>
            <a:ext cx="2524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endParaRPr lang="en-US" sz="32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="" xmlns:a16="http://schemas.microsoft.com/office/drawing/2014/main" id="{C634CE33-38F7-4F51-9406-1A3FB321A902}"/>
              </a:ext>
            </a:extLst>
          </p:cNvPr>
          <p:cNvSpPr txBox="1"/>
          <p:nvPr/>
        </p:nvSpPr>
        <p:spPr>
          <a:xfrm>
            <a:off x="9471700" y="1884004"/>
            <a:ext cx="2524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endParaRPr lang="en-US" sz="32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0" name="3698961055171704230">
            <a:hlinkClick r:id="" action="ppaction://media"/>
            <a:extLst>
              <a:ext uri="{FF2B5EF4-FFF2-40B4-BE49-F238E27FC236}">
                <a16:creationId xmlns="" xmlns:a16="http://schemas.microsoft.com/office/drawing/2014/main" id="{481C9555-AD49-49F2-BE66-42AB8E907BD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87693" y="-59670"/>
            <a:ext cx="2406978" cy="13560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504366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523 0.0463 L -0.06523 0.0463 C -0.0651 0.05579 -0.06497 0.06551 -0.06458 0.075 C -0.06419 0.0831 -0.06029 0.1794 -0.05859 0.21042 C -0.05807 0.21921 -0.05755 0.22778 -0.05716 0.23681 C -0.0569 0.24167 -0.05664 0.24699 -0.05651 0.25255 C -0.05586 0.26713 -0.05599 0.28287 -0.05469 0.29722 C -0.05391 0.30602 -0.05312 0.31458 -0.05221 0.32338 C -0.05182 0.32824 -0.05117 0.33287 -0.05078 0.33796 C -0.04896 0.36134 -0.05013 0.35046 -0.04766 0.37083 C -0.04753 0.37338 -0.0474 0.37569 -0.04726 0.3787 C -0.04713 0.38403 -0.04713 0.39005 -0.047 0.39583 C -0.04674 0.39884 -0.04648 0.40162 -0.04622 0.40486 C -0.04596 0.40857 -0.0457 0.4125 -0.04557 0.41667 C -0.04479 0.4294 -0.04557 0.42199 -0.04453 0.4338 C -0.04427 0.43611 -0.04401 0.43796 -0.04375 0.44051 C -0.04362 0.44144 -0.04336 0.44444 -0.04336 0.44468 " pathEditMode="relative" rAng="0" ptsTypes="AAAAAAAAAAAAAAAAA">
                                      <p:cBhvr>
                                        <p:cTn id="66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4" y="1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055 0.04352 L -0.06055 0.04375 C -0.06276 0.05856 -0.06654 0.08472 -0.06745 0.09629 C -0.07097 0.13657 -0.07357 0.18078 -0.07657 0.22291 C -0.07826 0.24676 -0.08008 0.26967 -0.08164 0.29398 C -0.08229 0.30416 -0.08295 0.31412 -0.0836 0.32453 C -0.08438 0.33703 -0.08412 0.34027 -0.08542 0.34977 C -0.08633 0.35694 -0.08737 0.36481 -0.08854 0.3706 C -0.08894 0.37245 -0.08933 0.37361 -0.08972 0.37615 C -0.09024 0.3794 -0.0905 0.38333 -0.09089 0.38727 C -0.09154 0.3949 -0.09284 0.41088 -0.09284 0.41111 C -0.09297 0.41319 -0.0931 0.41805 -0.09323 0.4206 C -0.09388 0.43125 -0.09362 0.42893 -0.09414 0.43333 " pathEditMode="relative" rAng="0" ptsTypes="AAAAAAAAAAAAA">
                                      <p:cBhvr>
                                        <p:cTn id="70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0" y="19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2.96296E-6 L -2.91667E-6 0.00023 C -0.00494 0.01273 -0.00976 0.02569 -0.01445 0.03865 C -0.01927 0.05 -0.02474 0.06134 -0.02877 0.07315 C -0.03502 0.09143 -0.04531 0.12824 -0.04531 0.1287 C -0.05091 0.17315 -0.04218 0.12384 -0.05716 0.16435 C -0.05911 0.16898 -0.05794 0.1743 -0.05963 0.17916 C -0.06198 0.18565 -0.06588 0.19213 -0.06901 0.19861 C -0.07734 0.23958 -0.06315 0.17523 -0.08099 0.22569 C -0.08333 0.23148 -0.08255 0.23773 -0.08333 0.24375 C -0.08541 0.25254 -0.0901 0.27268 -0.09284 0.28264 C -0.09453 0.28773 -0.09609 0.29259 -0.09765 0.29745 C -0.0983 0.30509 -0.0983 0.3125 -0.09987 0.3199 C -0.10078 0.32245 -0.1039 0.32453 -0.10481 0.32731 C -0.10599 0.33009 -0.10755 0.34583 -0.10937 0.35 C -0.11146 0.35301 -0.11419 0.35602 -0.11666 0.35902 C -0.11067 0.3706 -0.11341 0.36319 -0.11914 0.38727 C -0.12044 0.39213 -0.12005 0.39745 -0.12369 0.40208 C -0.12981 0.40926 -0.12773 0.40578 -0.13073 0.41296 " pathEditMode="relative" rAng="0" ptsTypes="AAAAAAAAAAAAAAAAAAA">
                                      <p:cBhvr>
                                        <p:cTn id="74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36" y="20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4.44444E-6 L 3.75E-6 0.00024 C -0.00052 0.06297 0.00078 0.12616 -0.00235 0.18912 C -0.00365 0.20533 -0.01302 0.23727 -0.01302 0.2375 C -0.01394 0.24838 -0.01485 0.25926 -0.01576 0.27037 C -0.01758 0.28287 -0.02162 0.29514 -0.0211 0.30787 C -0.02071 0.32639 -0.01537 0.34468 -0.01302 0.36343 C -0.01263 0.37084 -0.01302 0.37848 -0.01302 0.38612 " pathEditMode="relative" rAng="0" ptsTypes="AAAAAAAA">
                                      <p:cBhvr>
                                        <p:cTn id="78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5" y="19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52 0.03518 L 0.00352 0.03518 C 0.01732 0.06296 0.00339 0.03611 0.03164 0.08102 C 0.04427 0.10092 0.05573 0.12338 0.06914 0.14213 C 0.07513 0.15046 0.08125 0.15833 0.08711 0.16713 C 0.09063 0.17222 0.09388 0.17777 0.09727 0.18379 C 0.09974 0.18819 0.10156 0.19352 0.1043 0.19768 C 0.11003 0.20602 0.11732 0.2118 0.12383 0.21852 C 0.1405 0.23565 0.12201 0.21666 0.13399 0.23102 C 0.1349 0.23194 0.13607 0.23264 0.13711 0.23379 C 0.13893 0.23541 0.14076 0.23727 0.14258 0.23935 C 0.1444 0.24143 0.14623 0.24375 0.14805 0.24629 C 0.15 0.24907 0.15196 0.25416 0.15352 0.2574 C 0.1543 0.26342 0.15443 0.26435 0.15586 0.27129 C 0.15599 0.27222 0.15638 0.27315 0.15664 0.27407 " pathEditMode="relative" ptsTypes="AAAAAAAAAAAAAAA">
                                      <p:cBhvr>
                                        <p:cTn id="82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656 0.02685 L -0.07656 0.02708 C -0.07721 0.03333 -0.07786 0.03889 -0.07838 0.04629 C -0.08073 0.07708 -0.0802 0.07453 -0.0819 0.10463 C -0.08229 0.11134 -0.08281 0.11713 -0.0832 0.12407 C -0.08593 0.17245 -0.08307 0.12847 -0.08489 0.15602 C -0.08515 0.1662 -0.08541 0.17685 -0.0858 0.18657 C -0.08606 0.19236 -0.08606 0.19514 -0.08632 0.20185 C -0.08645 0.20625 -0.08645 0.21296 -0.08671 0.21574 C -0.08671 0.21666 -0.08685 0.21713 -0.08698 0.21852 C -0.08737 0.22592 -0.08737 0.225 -0.0875 0.23102 " pathEditMode="relative" rAng="0" ptsTypes="AAAAAAAAAAA">
                                      <p:cBhvr>
                                        <p:cTn id="8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7" y="10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331 0.02847 L -0.07331 0.0287 L -0.13229 0.07454 C -0.13867 0.0794 -0.14531 0.08403 -0.15156 0.08912 C -0.16862 0.10208 -0.20964 0.13357 -0.22565 0.14676 C -0.23333 0.15278 -0.2405 0.15949 -0.24805 0.16574 L -0.26732 0.18148 C -0.27083 0.18426 -0.2737 0.18843 -0.27748 0.19028 C -0.28255 0.19236 -0.3099 0.20417 -0.31302 0.20764 C -0.32995 0.22546 -0.31979 0.21551 -0.33529 0.22917 C -0.33815 0.23148 -0.34336 0.23634 -0.34336 0.23681 " pathEditMode="relative" rAng="0" ptsTypes="AAAAAAAAAAA">
                                      <p:cBhvr>
                                        <p:cTn id="90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03" y="10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11111E-6 L 1.25E-6 1.11111E-6 C -0.00039 0.0088 -0.00091 0.01782 -0.0013 0.02778 C -0.00156 0.03241 -0.00261 0.05671 -0.003 0.0618 C -0.00326 0.06643 -0.00378 0.07014 -0.00417 0.07361 C -0.00599 0.12222 -0.00378 0.06713 -0.00547 0.09792 C -0.00586 0.10579 -0.00638 0.12546 -0.00651 0.13217 C -0.00677 0.15555 -0.0069 0.16342 -0.00703 0.19444 C -0.00703 0.21042 -0.00703 0.22662 -0.00703 0.24305 " pathEditMode="relative" rAng="0" ptsTypes="AAAAAAAAA">
                                      <p:cBhvr>
                                        <p:cTn id="94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2" y="12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5" fill="hold" display="0">
                  <p:stCondLst>
                    <p:cond delay="indefinite"/>
                  </p:stCondLst>
                </p:cTn>
                <p:tgtEl>
                  <p:spTgt spid="60"/>
                </p:tgtEl>
              </p:cMediaNode>
            </p:video>
          </p:childTnLst>
        </p:cTn>
      </p:par>
    </p:tnLst>
    <p:bldLst>
      <p:bldP spid="51" grpId="0"/>
      <p:bldP spid="51" grpId="1"/>
      <p:bldP spid="52" grpId="0"/>
      <p:bldP spid="52" grpId="1"/>
      <p:bldP spid="53" grpId="0"/>
      <p:bldP spid="53" grpId="1"/>
      <p:bldP spid="54" grpId="0"/>
      <p:bldP spid="54" grpId="1"/>
      <p:bldP spid="55" grpId="0"/>
      <p:bldP spid="55" grpId="1"/>
      <p:bldP spid="56" grpId="0"/>
      <p:bldP spid="56" grpId="1"/>
      <p:bldP spid="57" grpId="0"/>
      <p:bldP spid="57" grpId="1"/>
      <p:bldP spid="59" grpId="0"/>
      <p:bldP spid="59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-24324" y="-628429"/>
            <a:ext cx="12341727" cy="6411273"/>
            <a:chOff x="9835" y="-455139"/>
            <a:chExt cx="12341727" cy="6411273"/>
          </a:xfrm>
        </p:grpSpPr>
        <p:grpSp>
          <p:nvGrpSpPr>
            <p:cNvPr id="8" name="组合 7"/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240" y="189638"/>
              <a:ext cx="10782776" cy="5766496"/>
            </a:xfrm>
            <a:prstGeom prst="rect">
              <a:avLst/>
            </a:prstGeom>
          </p:spPr>
        </p:pic>
      </p:grpSp>
      <p:pic>
        <p:nvPicPr>
          <p:cNvPr id="102" name="图片 10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100" name="图片 9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212" y="5617751"/>
            <a:ext cx="3531115" cy="1106868"/>
          </a:xfrm>
          <a:prstGeom prst="rect">
            <a:avLst/>
          </a:prstGeom>
        </p:spPr>
      </p:pic>
      <p:pic>
        <p:nvPicPr>
          <p:cNvPr id="97" name="图片 9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3"/>
            <a:ext cx="3585157" cy="947452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pic>
        <p:nvPicPr>
          <p:cNvPr id="49" name="Picture 48" descr="A group of children's toys&#10;&#10;Description automatically generated with low confidence">
            <a:extLst>
              <a:ext uri="{FF2B5EF4-FFF2-40B4-BE49-F238E27FC236}">
                <a16:creationId xmlns="" xmlns:a16="http://schemas.microsoft.com/office/drawing/2014/main" id="{480BA2A0-AA66-42E8-87D5-8B40B701987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9" t="13208" r="10004" b="23440"/>
          <a:stretch/>
        </p:blipFill>
        <p:spPr>
          <a:xfrm>
            <a:off x="4246262" y="2681159"/>
            <a:ext cx="4067242" cy="3355396"/>
          </a:xfrm>
          <a:prstGeom prst="rect">
            <a:avLst/>
          </a:prstGeom>
        </p:spPr>
      </p:pic>
      <p:grpSp>
        <p:nvGrpSpPr>
          <p:cNvPr id="50" name="组合 20">
            <a:extLst>
              <a:ext uri="{FF2B5EF4-FFF2-40B4-BE49-F238E27FC236}">
                <a16:creationId xmlns="" xmlns:a16="http://schemas.microsoft.com/office/drawing/2014/main" id="{7943470F-8C87-4F3F-92BE-D3EFD0B93087}"/>
              </a:ext>
            </a:extLst>
          </p:cNvPr>
          <p:cNvGrpSpPr/>
          <p:nvPr/>
        </p:nvGrpSpPr>
        <p:grpSpPr>
          <a:xfrm>
            <a:off x="1891524" y="666588"/>
            <a:ext cx="6947676" cy="2105187"/>
            <a:chOff x="731883" y="1025738"/>
            <a:chExt cx="7205669" cy="4403171"/>
          </a:xfrm>
        </p:grpSpPr>
        <p:sp>
          <p:nvSpPr>
            <p:cNvPr id="51" name="矩形 1">
              <a:extLst>
                <a:ext uri="{FF2B5EF4-FFF2-40B4-BE49-F238E27FC236}">
                  <a16:creationId xmlns="" xmlns:a16="http://schemas.microsoft.com/office/drawing/2014/main" id="{06DAEC13-0E75-4319-AC3F-33CF8E27E7A3}"/>
                </a:ext>
              </a:extLst>
            </p:cNvPr>
            <p:cNvSpPr/>
            <p:nvPr/>
          </p:nvSpPr>
          <p:spPr>
            <a:xfrm>
              <a:off x="731883" y="1025738"/>
              <a:ext cx="7205669" cy="4403171"/>
            </a:xfrm>
            <a:custGeom>
              <a:avLst/>
              <a:gdLst>
                <a:gd name="connsiteX0" fmla="*/ 0 w 7025003"/>
                <a:gd name="connsiteY0" fmla="*/ 0 h 4000500"/>
                <a:gd name="connsiteX1" fmla="*/ 7025003 w 7025003"/>
                <a:gd name="connsiteY1" fmla="*/ 0 h 4000500"/>
                <a:gd name="connsiteX2" fmla="*/ 7025003 w 7025003"/>
                <a:gd name="connsiteY2" fmla="*/ 4000500 h 4000500"/>
                <a:gd name="connsiteX3" fmla="*/ 0 w 7025003"/>
                <a:gd name="connsiteY3" fmla="*/ 4000500 h 4000500"/>
                <a:gd name="connsiteX4" fmla="*/ 0 w 7025003"/>
                <a:gd name="connsiteY4" fmla="*/ 0 h 4000500"/>
                <a:gd name="connsiteX0" fmla="*/ 0 w 7025003"/>
                <a:gd name="connsiteY0" fmla="*/ 296333 h 4296833"/>
                <a:gd name="connsiteX1" fmla="*/ 7025003 w 7025003"/>
                <a:gd name="connsiteY1" fmla="*/ 296333 h 4296833"/>
                <a:gd name="connsiteX2" fmla="*/ 7025003 w 7025003"/>
                <a:gd name="connsiteY2" fmla="*/ 4296833 h 4296833"/>
                <a:gd name="connsiteX3" fmla="*/ 0 w 7025003"/>
                <a:gd name="connsiteY3" fmla="*/ 4296833 h 4296833"/>
                <a:gd name="connsiteX4" fmla="*/ 0 w 7025003"/>
                <a:gd name="connsiteY4" fmla="*/ 296333 h 4296833"/>
                <a:gd name="connsiteX0" fmla="*/ 0 w 7025003"/>
                <a:gd name="connsiteY0" fmla="*/ 769896 h 4770396"/>
                <a:gd name="connsiteX1" fmla="*/ 7025003 w 7025003"/>
                <a:gd name="connsiteY1" fmla="*/ 769896 h 4770396"/>
                <a:gd name="connsiteX2" fmla="*/ 7025003 w 7025003"/>
                <a:gd name="connsiteY2" fmla="*/ 4770396 h 4770396"/>
                <a:gd name="connsiteX3" fmla="*/ 0 w 7025003"/>
                <a:gd name="connsiteY3" fmla="*/ 4770396 h 4770396"/>
                <a:gd name="connsiteX4" fmla="*/ 0 w 7025003"/>
                <a:gd name="connsiteY4" fmla="*/ 769896 h 4770396"/>
                <a:gd name="connsiteX0" fmla="*/ 0 w 7287469"/>
                <a:gd name="connsiteY0" fmla="*/ 786021 h 4786521"/>
                <a:gd name="connsiteX1" fmla="*/ 7025003 w 7287469"/>
                <a:gd name="connsiteY1" fmla="*/ 786021 h 4786521"/>
                <a:gd name="connsiteX2" fmla="*/ 7025003 w 7287469"/>
                <a:gd name="connsiteY2" fmla="*/ 4786521 h 4786521"/>
                <a:gd name="connsiteX3" fmla="*/ 0 w 7287469"/>
                <a:gd name="connsiteY3" fmla="*/ 4786521 h 4786521"/>
                <a:gd name="connsiteX4" fmla="*/ 0 w 7287469"/>
                <a:gd name="connsiteY4" fmla="*/ 786021 h 4786521"/>
                <a:gd name="connsiteX0" fmla="*/ 0 w 7232593"/>
                <a:gd name="connsiteY0" fmla="*/ 537822 h 4538322"/>
                <a:gd name="connsiteX1" fmla="*/ 6948803 w 7232593"/>
                <a:gd name="connsiteY1" fmla="*/ 995022 h 4538322"/>
                <a:gd name="connsiteX2" fmla="*/ 7025003 w 7232593"/>
                <a:gd name="connsiteY2" fmla="*/ 4538322 h 4538322"/>
                <a:gd name="connsiteX3" fmla="*/ 0 w 7232593"/>
                <a:gd name="connsiteY3" fmla="*/ 4538322 h 4538322"/>
                <a:gd name="connsiteX4" fmla="*/ 0 w 7232593"/>
                <a:gd name="connsiteY4" fmla="*/ 537822 h 4538322"/>
                <a:gd name="connsiteX0" fmla="*/ 1348038 w 8580631"/>
                <a:gd name="connsiteY0" fmla="*/ 537822 h 4538322"/>
                <a:gd name="connsiteX1" fmla="*/ 8296841 w 8580631"/>
                <a:gd name="connsiteY1" fmla="*/ 995022 h 4538322"/>
                <a:gd name="connsiteX2" fmla="*/ 8373041 w 8580631"/>
                <a:gd name="connsiteY2" fmla="*/ 4538322 h 4538322"/>
                <a:gd name="connsiteX3" fmla="*/ 1348038 w 8580631"/>
                <a:gd name="connsiteY3" fmla="*/ 4538322 h 4538322"/>
                <a:gd name="connsiteX4" fmla="*/ 1348038 w 8580631"/>
                <a:gd name="connsiteY4" fmla="*/ 537822 h 4538322"/>
                <a:gd name="connsiteX0" fmla="*/ 695843 w 7928436"/>
                <a:gd name="connsiteY0" fmla="*/ 537822 h 4766922"/>
                <a:gd name="connsiteX1" fmla="*/ 7644646 w 7928436"/>
                <a:gd name="connsiteY1" fmla="*/ 995022 h 4766922"/>
                <a:gd name="connsiteX2" fmla="*/ 7720846 w 7928436"/>
                <a:gd name="connsiteY2" fmla="*/ 4538322 h 4766922"/>
                <a:gd name="connsiteX3" fmla="*/ 695843 w 7928436"/>
                <a:gd name="connsiteY3" fmla="*/ 4538322 h 4766922"/>
                <a:gd name="connsiteX4" fmla="*/ 695843 w 7928436"/>
                <a:gd name="connsiteY4" fmla="*/ 537822 h 4766922"/>
                <a:gd name="connsiteX0" fmla="*/ 1324112 w 7934080"/>
                <a:gd name="connsiteY0" fmla="*/ 279182 h 4821548"/>
                <a:gd name="connsiteX1" fmla="*/ 7453765 w 7934080"/>
                <a:gd name="connsiteY1" fmla="*/ 964982 h 4821548"/>
                <a:gd name="connsiteX2" fmla="*/ 7529965 w 7934080"/>
                <a:gd name="connsiteY2" fmla="*/ 4508282 h 4821548"/>
                <a:gd name="connsiteX3" fmla="*/ 504962 w 7934080"/>
                <a:gd name="connsiteY3" fmla="*/ 4508282 h 4821548"/>
                <a:gd name="connsiteX4" fmla="*/ 1324112 w 7934080"/>
                <a:gd name="connsiteY4" fmla="*/ 279182 h 4821548"/>
                <a:gd name="connsiteX0" fmla="*/ 951883 w 7561851"/>
                <a:gd name="connsiteY0" fmla="*/ 279182 h 4864538"/>
                <a:gd name="connsiteX1" fmla="*/ 7081536 w 7561851"/>
                <a:gd name="connsiteY1" fmla="*/ 964982 h 4864538"/>
                <a:gd name="connsiteX2" fmla="*/ 7157736 w 7561851"/>
                <a:gd name="connsiteY2" fmla="*/ 4508282 h 4864538"/>
                <a:gd name="connsiteX3" fmla="*/ 704233 w 7561851"/>
                <a:gd name="connsiteY3" fmla="*/ 4565432 h 4864538"/>
                <a:gd name="connsiteX4" fmla="*/ 951883 w 7561851"/>
                <a:gd name="connsiteY4" fmla="*/ 279182 h 4864538"/>
                <a:gd name="connsiteX0" fmla="*/ 1007038 w 7617006"/>
                <a:gd name="connsiteY0" fmla="*/ 279182 h 4726944"/>
                <a:gd name="connsiteX1" fmla="*/ 7136691 w 7617006"/>
                <a:gd name="connsiteY1" fmla="*/ 964982 h 4726944"/>
                <a:gd name="connsiteX2" fmla="*/ 7212891 w 7617006"/>
                <a:gd name="connsiteY2" fmla="*/ 4508282 h 4726944"/>
                <a:gd name="connsiteX3" fmla="*/ 664138 w 7617006"/>
                <a:gd name="connsiteY3" fmla="*/ 4374932 h 4726944"/>
                <a:gd name="connsiteX4" fmla="*/ 1007038 w 7617006"/>
                <a:gd name="connsiteY4" fmla="*/ 279182 h 4726944"/>
                <a:gd name="connsiteX0" fmla="*/ 1007038 w 7617006"/>
                <a:gd name="connsiteY0" fmla="*/ 314681 h 4762443"/>
                <a:gd name="connsiteX1" fmla="*/ 7136691 w 7617006"/>
                <a:gd name="connsiteY1" fmla="*/ 848081 h 4762443"/>
                <a:gd name="connsiteX2" fmla="*/ 7212891 w 7617006"/>
                <a:gd name="connsiteY2" fmla="*/ 4543781 h 4762443"/>
                <a:gd name="connsiteX3" fmla="*/ 664138 w 7617006"/>
                <a:gd name="connsiteY3" fmla="*/ 4410431 h 4762443"/>
                <a:gd name="connsiteX4" fmla="*/ 1007038 w 7617006"/>
                <a:gd name="connsiteY4" fmla="*/ 314681 h 4762443"/>
                <a:gd name="connsiteX0" fmla="*/ 930313 w 7703948"/>
                <a:gd name="connsiteY0" fmla="*/ 422059 h 4461066"/>
                <a:gd name="connsiteX1" fmla="*/ 7212366 w 7703948"/>
                <a:gd name="connsiteY1" fmla="*/ 574459 h 4461066"/>
                <a:gd name="connsiteX2" fmla="*/ 7288566 w 7703948"/>
                <a:gd name="connsiteY2" fmla="*/ 4270159 h 4461066"/>
                <a:gd name="connsiteX3" fmla="*/ 739813 w 7703948"/>
                <a:gd name="connsiteY3" fmla="*/ 4136809 h 4461066"/>
                <a:gd name="connsiteX4" fmla="*/ 930313 w 7703948"/>
                <a:gd name="connsiteY4" fmla="*/ 422059 h 4461066"/>
                <a:gd name="connsiteX0" fmla="*/ 860277 w 7633912"/>
                <a:gd name="connsiteY0" fmla="*/ 422059 h 4513663"/>
                <a:gd name="connsiteX1" fmla="*/ 7142330 w 7633912"/>
                <a:gd name="connsiteY1" fmla="*/ 574459 h 4513663"/>
                <a:gd name="connsiteX2" fmla="*/ 7218530 w 7633912"/>
                <a:gd name="connsiteY2" fmla="*/ 4270159 h 4513663"/>
                <a:gd name="connsiteX3" fmla="*/ 803127 w 7633912"/>
                <a:gd name="connsiteY3" fmla="*/ 4213009 h 4513663"/>
                <a:gd name="connsiteX4" fmla="*/ 860277 w 7633912"/>
                <a:gd name="connsiteY4" fmla="*/ 422059 h 4513663"/>
                <a:gd name="connsiteX0" fmla="*/ 656670 w 7430305"/>
                <a:gd name="connsiteY0" fmla="*/ 422059 h 4505222"/>
                <a:gd name="connsiteX1" fmla="*/ 6938723 w 7430305"/>
                <a:gd name="connsiteY1" fmla="*/ 574459 h 4505222"/>
                <a:gd name="connsiteX2" fmla="*/ 7014923 w 7430305"/>
                <a:gd name="connsiteY2" fmla="*/ 4270159 h 4505222"/>
                <a:gd name="connsiteX3" fmla="*/ 599520 w 7430305"/>
                <a:gd name="connsiteY3" fmla="*/ 4213009 h 4505222"/>
                <a:gd name="connsiteX4" fmla="*/ 656670 w 7430305"/>
                <a:gd name="connsiteY4" fmla="*/ 422059 h 4505222"/>
                <a:gd name="connsiteX0" fmla="*/ 431685 w 7205320"/>
                <a:gd name="connsiteY0" fmla="*/ 422059 h 4505222"/>
                <a:gd name="connsiteX1" fmla="*/ 6713738 w 7205320"/>
                <a:gd name="connsiteY1" fmla="*/ 574459 h 4505222"/>
                <a:gd name="connsiteX2" fmla="*/ 6789938 w 7205320"/>
                <a:gd name="connsiteY2" fmla="*/ 4270159 h 4505222"/>
                <a:gd name="connsiteX3" fmla="*/ 374535 w 7205320"/>
                <a:gd name="connsiteY3" fmla="*/ 4213009 h 4505222"/>
                <a:gd name="connsiteX4" fmla="*/ 431685 w 7205320"/>
                <a:gd name="connsiteY4" fmla="*/ 422059 h 4505222"/>
                <a:gd name="connsiteX0" fmla="*/ 506369 w 7280004"/>
                <a:gd name="connsiteY0" fmla="*/ 422059 h 4505222"/>
                <a:gd name="connsiteX1" fmla="*/ 6788422 w 7280004"/>
                <a:gd name="connsiteY1" fmla="*/ 574459 h 4505222"/>
                <a:gd name="connsiteX2" fmla="*/ 6864622 w 7280004"/>
                <a:gd name="connsiteY2" fmla="*/ 4270159 h 4505222"/>
                <a:gd name="connsiteX3" fmla="*/ 449219 w 7280004"/>
                <a:gd name="connsiteY3" fmla="*/ 4213009 h 4505222"/>
                <a:gd name="connsiteX4" fmla="*/ 506369 w 7280004"/>
                <a:gd name="connsiteY4" fmla="*/ 422059 h 4505222"/>
                <a:gd name="connsiteX0" fmla="*/ 506369 w 7205669"/>
                <a:gd name="connsiteY0" fmla="*/ 422059 h 4505222"/>
                <a:gd name="connsiteX1" fmla="*/ 6788422 w 7205669"/>
                <a:gd name="connsiteY1" fmla="*/ 574459 h 4505222"/>
                <a:gd name="connsiteX2" fmla="*/ 6864622 w 7205669"/>
                <a:gd name="connsiteY2" fmla="*/ 4270159 h 4505222"/>
                <a:gd name="connsiteX3" fmla="*/ 449219 w 7205669"/>
                <a:gd name="connsiteY3" fmla="*/ 4213009 h 4505222"/>
                <a:gd name="connsiteX4" fmla="*/ 506369 w 7205669"/>
                <a:gd name="connsiteY4" fmla="*/ 422059 h 4505222"/>
                <a:gd name="connsiteX0" fmla="*/ 506369 w 7205669"/>
                <a:gd name="connsiteY0" fmla="*/ 422059 h 4403171"/>
                <a:gd name="connsiteX1" fmla="*/ 6788422 w 7205669"/>
                <a:gd name="connsiteY1" fmla="*/ 574459 h 4403171"/>
                <a:gd name="connsiteX2" fmla="*/ 6864622 w 7205669"/>
                <a:gd name="connsiteY2" fmla="*/ 4270159 h 4403171"/>
                <a:gd name="connsiteX3" fmla="*/ 449219 w 7205669"/>
                <a:gd name="connsiteY3" fmla="*/ 4213009 h 4403171"/>
                <a:gd name="connsiteX4" fmla="*/ 506369 w 7205669"/>
                <a:gd name="connsiteY4" fmla="*/ 422059 h 4403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05669" h="4403171">
                  <a:moveTo>
                    <a:pt x="506369" y="422059"/>
                  </a:moveTo>
                  <a:cubicBezTo>
                    <a:pt x="1677203" y="-244691"/>
                    <a:pt x="5728713" y="-66891"/>
                    <a:pt x="6788422" y="574459"/>
                  </a:cubicBezTo>
                  <a:cubicBezTo>
                    <a:pt x="7848131" y="1215809"/>
                    <a:pt x="6512197" y="2869984"/>
                    <a:pt x="6864622" y="4270159"/>
                  </a:cubicBezTo>
                  <a:cubicBezTo>
                    <a:pt x="4932529" y="3679609"/>
                    <a:pt x="918378" y="4835309"/>
                    <a:pt x="449219" y="4213009"/>
                  </a:cubicBezTo>
                  <a:cubicBezTo>
                    <a:pt x="-19940" y="3590709"/>
                    <a:pt x="-289815" y="1069759"/>
                    <a:pt x="506369" y="422059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2" name="矩形 1">
              <a:extLst>
                <a:ext uri="{FF2B5EF4-FFF2-40B4-BE49-F238E27FC236}">
                  <a16:creationId xmlns="" xmlns:a16="http://schemas.microsoft.com/office/drawing/2014/main" id="{CD5EB981-C173-4C4D-88A6-A8B371487CA6}"/>
                </a:ext>
              </a:extLst>
            </p:cNvPr>
            <p:cNvSpPr/>
            <p:nvPr/>
          </p:nvSpPr>
          <p:spPr>
            <a:xfrm>
              <a:off x="962096" y="1166414"/>
              <a:ext cx="6975456" cy="4262495"/>
            </a:xfrm>
            <a:custGeom>
              <a:avLst/>
              <a:gdLst>
                <a:gd name="connsiteX0" fmla="*/ 0 w 7025003"/>
                <a:gd name="connsiteY0" fmla="*/ 0 h 4000500"/>
                <a:gd name="connsiteX1" fmla="*/ 7025003 w 7025003"/>
                <a:gd name="connsiteY1" fmla="*/ 0 h 4000500"/>
                <a:gd name="connsiteX2" fmla="*/ 7025003 w 7025003"/>
                <a:gd name="connsiteY2" fmla="*/ 4000500 h 4000500"/>
                <a:gd name="connsiteX3" fmla="*/ 0 w 7025003"/>
                <a:gd name="connsiteY3" fmla="*/ 4000500 h 4000500"/>
                <a:gd name="connsiteX4" fmla="*/ 0 w 7025003"/>
                <a:gd name="connsiteY4" fmla="*/ 0 h 4000500"/>
                <a:gd name="connsiteX0" fmla="*/ 0 w 7025003"/>
                <a:gd name="connsiteY0" fmla="*/ 296333 h 4296833"/>
                <a:gd name="connsiteX1" fmla="*/ 7025003 w 7025003"/>
                <a:gd name="connsiteY1" fmla="*/ 296333 h 4296833"/>
                <a:gd name="connsiteX2" fmla="*/ 7025003 w 7025003"/>
                <a:gd name="connsiteY2" fmla="*/ 4296833 h 4296833"/>
                <a:gd name="connsiteX3" fmla="*/ 0 w 7025003"/>
                <a:gd name="connsiteY3" fmla="*/ 4296833 h 4296833"/>
                <a:gd name="connsiteX4" fmla="*/ 0 w 7025003"/>
                <a:gd name="connsiteY4" fmla="*/ 296333 h 4296833"/>
                <a:gd name="connsiteX0" fmla="*/ 0 w 7025003"/>
                <a:gd name="connsiteY0" fmla="*/ 769896 h 4770396"/>
                <a:gd name="connsiteX1" fmla="*/ 7025003 w 7025003"/>
                <a:gd name="connsiteY1" fmla="*/ 769896 h 4770396"/>
                <a:gd name="connsiteX2" fmla="*/ 7025003 w 7025003"/>
                <a:gd name="connsiteY2" fmla="*/ 4770396 h 4770396"/>
                <a:gd name="connsiteX3" fmla="*/ 0 w 7025003"/>
                <a:gd name="connsiteY3" fmla="*/ 4770396 h 4770396"/>
                <a:gd name="connsiteX4" fmla="*/ 0 w 7025003"/>
                <a:gd name="connsiteY4" fmla="*/ 769896 h 4770396"/>
                <a:gd name="connsiteX0" fmla="*/ 0 w 7287469"/>
                <a:gd name="connsiteY0" fmla="*/ 786021 h 4786521"/>
                <a:gd name="connsiteX1" fmla="*/ 7025003 w 7287469"/>
                <a:gd name="connsiteY1" fmla="*/ 786021 h 4786521"/>
                <a:gd name="connsiteX2" fmla="*/ 7025003 w 7287469"/>
                <a:gd name="connsiteY2" fmla="*/ 4786521 h 4786521"/>
                <a:gd name="connsiteX3" fmla="*/ 0 w 7287469"/>
                <a:gd name="connsiteY3" fmla="*/ 4786521 h 4786521"/>
                <a:gd name="connsiteX4" fmla="*/ 0 w 7287469"/>
                <a:gd name="connsiteY4" fmla="*/ 786021 h 4786521"/>
                <a:gd name="connsiteX0" fmla="*/ 0 w 7232593"/>
                <a:gd name="connsiteY0" fmla="*/ 537822 h 4538322"/>
                <a:gd name="connsiteX1" fmla="*/ 6948803 w 7232593"/>
                <a:gd name="connsiteY1" fmla="*/ 995022 h 4538322"/>
                <a:gd name="connsiteX2" fmla="*/ 7025003 w 7232593"/>
                <a:gd name="connsiteY2" fmla="*/ 4538322 h 4538322"/>
                <a:gd name="connsiteX3" fmla="*/ 0 w 7232593"/>
                <a:gd name="connsiteY3" fmla="*/ 4538322 h 4538322"/>
                <a:gd name="connsiteX4" fmla="*/ 0 w 7232593"/>
                <a:gd name="connsiteY4" fmla="*/ 537822 h 4538322"/>
                <a:gd name="connsiteX0" fmla="*/ 1348038 w 8580631"/>
                <a:gd name="connsiteY0" fmla="*/ 537822 h 4538322"/>
                <a:gd name="connsiteX1" fmla="*/ 8296841 w 8580631"/>
                <a:gd name="connsiteY1" fmla="*/ 995022 h 4538322"/>
                <a:gd name="connsiteX2" fmla="*/ 8373041 w 8580631"/>
                <a:gd name="connsiteY2" fmla="*/ 4538322 h 4538322"/>
                <a:gd name="connsiteX3" fmla="*/ 1348038 w 8580631"/>
                <a:gd name="connsiteY3" fmla="*/ 4538322 h 4538322"/>
                <a:gd name="connsiteX4" fmla="*/ 1348038 w 8580631"/>
                <a:gd name="connsiteY4" fmla="*/ 537822 h 4538322"/>
                <a:gd name="connsiteX0" fmla="*/ 695843 w 7928436"/>
                <a:gd name="connsiteY0" fmla="*/ 537822 h 4766922"/>
                <a:gd name="connsiteX1" fmla="*/ 7644646 w 7928436"/>
                <a:gd name="connsiteY1" fmla="*/ 995022 h 4766922"/>
                <a:gd name="connsiteX2" fmla="*/ 7720846 w 7928436"/>
                <a:gd name="connsiteY2" fmla="*/ 4538322 h 4766922"/>
                <a:gd name="connsiteX3" fmla="*/ 695843 w 7928436"/>
                <a:gd name="connsiteY3" fmla="*/ 4538322 h 4766922"/>
                <a:gd name="connsiteX4" fmla="*/ 695843 w 7928436"/>
                <a:gd name="connsiteY4" fmla="*/ 537822 h 4766922"/>
                <a:gd name="connsiteX0" fmla="*/ 1324112 w 7934080"/>
                <a:gd name="connsiteY0" fmla="*/ 279182 h 4821548"/>
                <a:gd name="connsiteX1" fmla="*/ 7453765 w 7934080"/>
                <a:gd name="connsiteY1" fmla="*/ 964982 h 4821548"/>
                <a:gd name="connsiteX2" fmla="*/ 7529965 w 7934080"/>
                <a:gd name="connsiteY2" fmla="*/ 4508282 h 4821548"/>
                <a:gd name="connsiteX3" fmla="*/ 504962 w 7934080"/>
                <a:gd name="connsiteY3" fmla="*/ 4508282 h 4821548"/>
                <a:gd name="connsiteX4" fmla="*/ 1324112 w 7934080"/>
                <a:gd name="connsiteY4" fmla="*/ 279182 h 4821548"/>
                <a:gd name="connsiteX0" fmla="*/ 951883 w 7561851"/>
                <a:gd name="connsiteY0" fmla="*/ 279182 h 4864538"/>
                <a:gd name="connsiteX1" fmla="*/ 7081536 w 7561851"/>
                <a:gd name="connsiteY1" fmla="*/ 964982 h 4864538"/>
                <a:gd name="connsiteX2" fmla="*/ 7157736 w 7561851"/>
                <a:gd name="connsiteY2" fmla="*/ 4508282 h 4864538"/>
                <a:gd name="connsiteX3" fmla="*/ 704233 w 7561851"/>
                <a:gd name="connsiteY3" fmla="*/ 4565432 h 4864538"/>
                <a:gd name="connsiteX4" fmla="*/ 951883 w 7561851"/>
                <a:gd name="connsiteY4" fmla="*/ 279182 h 4864538"/>
                <a:gd name="connsiteX0" fmla="*/ 1007038 w 7617006"/>
                <a:gd name="connsiteY0" fmla="*/ 279182 h 4726944"/>
                <a:gd name="connsiteX1" fmla="*/ 7136691 w 7617006"/>
                <a:gd name="connsiteY1" fmla="*/ 964982 h 4726944"/>
                <a:gd name="connsiteX2" fmla="*/ 7212891 w 7617006"/>
                <a:gd name="connsiteY2" fmla="*/ 4508282 h 4726944"/>
                <a:gd name="connsiteX3" fmla="*/ 664138 w 7617006"/>
                <a:gd name="connsiteY3" fmla="*/ 4374932 h 4726944"/>
                <a:gd name="connsiteX4" fmla="*/ 1007038 w 7617006"/>
                <a:gd name="connsiteY4" fmla="*/ 279182 h 4726944"/>
                <a:gd name="connsiteX0" fmla="*/ 1007038 w 7617006"/>
                <a:gd name="connsiteY0" fmla="*/ 314681 h 4762443"/>
                <a:gd name="connsiteX1" fmla="*/ 7136691 w 7617006"/>
                <a:gd name="connsiteY1" fmla="*/ 848081 h 4762443"/>
                <a:gd name="connsiteX2" fmla="*/ 7212891 w 7617006"/>
                <a:gd name="connsiteY2" fmla="*/ 4543781 h 4762443"/>
                <a:gd name="connsiteX3" fmla="*/ 664138 w 7617006"/>
                <a:gd name="connsiteY3" fmla="*/ 4410431 h 4762443"/>
                <a:gd name="connsiteX4" fmla="*/ 1007038 w 7617006"/>
                <a:gd name="connsiteY4" fmla="*/ 314681 h 4762443"/>
                <a:gd name="connsiteX0" fmla="*/ 930313 w 7703948"/>
                <a:gd name="connsiteY0" fmla="*/ 422059 h 4461066"/>
                <a:gd name="connsiteX1" fmla="*/ 7212366 w 7703948"/>
                <a:gd name="connsiteY1" fmla="*/ 574459 h 4461066"/>
                <a:gd name="connsiteX2" fmla="*/ 7288566 w 7703948"/>
                <a:gd name="connsiteY2" fmla="*/ 4270159 h 4461066"/>
                <a:gd name="connsiteX3" fmla="*/ 739813 w 7703948"/>
                <a:gd name="connsiteY3" fmla="*/ 4136809 h 4461066"/>
                <a:gd name="connsiteX4" fmla="*/ 930313 w 7703948"/>
                <a:gd name="connsiteY4" fmla="*/ 422059 h 4461066"/>
                <a:gd name="connsiteX0" fmla="*/ 860277 w 7633912"/>
                <a:gd name="connsiteY0" fmla="*/ 422059 h 4513663"/>
                <a:gd name="connsiteX1" fmla="*/ 7142330 w 7633912"/>
                <a:gd name="connsiteY1" fmla="*/ 574459 h 4513663"/>
                <a:gd name="connsiteX2" fmla="*/ 7218530 w 7633912"/>
                <a:gd name="connsiteY2" fmla="*/ 4270159 h 4513663"/>
                <a:gd name="connsiteX3" fmla="*/ 803127 w 7633912"/>
                <a:gd name="connsiteY3" fmla="*/ 4213009 h 4513663"/>
                <a:gd name="connsiteX4" fmla="*/ 860277 w 7633912"/>
                <a:gd name="connsiteY4" fmla="*/ 422059 h 4513663"/>
                <a:gd name="connsiteX0" fmla="*/ 656670 w 7430305"/>
                <a:gd name="connsiteY0" fmla="*/ 422059 h 4505222"/>
                <a:gd name="connsiteX1" fmla="*/ 6938723 w 7430305"/>
                <a:gd name="connsiteY1" fmla="*/ 574459 h 4505222"/>
                <a:gd name="connsiteX2" fmla="*/ 7014923 w 7430305"/>
                <a:gd name="connsiteY2" fmla="*/ 4270159 h 4505222"/>
                <a:gd name="connsiteX3" fmla="*/ 599520 w 7430305"/>
                <a:gd name="connsiteY3" fmla="*/ 4213009 h 4505222"/>
                <a:gd name="connsiteX4" fmla="*/ 656670 w 7430305"/>
                <a:gd name="connsiteY4" fmla="*/ 422059 h 4505222"/>
                <a:gd name="connsiteX0" fmla="*/ 431685 w 7205320"/>
                <a:gd name="connsiteY0" fmla="*/ 422059 h 4505222"/>
                <a:gd name="connsiteX1" fmla="*/ 6713738 w 7205320"/>
                <a:gd name="connsiteY1" fmla="*/ 574459 h 4505222"/>
                <a:gd name="connsiteX2" fmla="*/ 6789938 w 7205320"/>
                <a:gd name="connsiteY2" fmla="*/ 4270159 h 4505222"/>
                <a:gd name="connsiteX3" fmla="*/ 374535 w 7205320"/>
                <a:gd name="connsiteY3" fmla="*/ 4213009 h 4505222"/>
                <a:gd name="connsiteX4" fmla="*/ 431685 w 7205320"/>
                <a:gd name="connsiteY4" fmla="*/ 422059 h 4505222"/>
                <a:gd name="connsiteX0" fmla="*/ 506369 w 7280004"/>
                <a:gd name="connsiteY0" fmla="*/ 422059 h 4505222"/>
                <a:gd name="connsiteX1" fmla="*/ 6788422 w 7280004"/>
                <a:gd name="connsiteY1" fmla="*/ 574459 h 4505222"/>
                <a:gd name="connsiteX2" fmla="*/ 6864622 w 7280004"/>
                <a:gd name="connsiteY2" fmla="*/ 4270159 h 4505222"/>
                <a:gd name="connsiteX3" fmla="*/ 449219 w 7280004"/>
                <a:gd name="connsiteY3" fmla="*/ 4213009 h 4505222"/>
                <a:gd name="connsiteX4" fmla="*/ 506369 w 7280004"/>
                <a:gd name="connsiteY4" fmla="*/ 422059 h 4505222"/>
                <a:gd name="connsiteX0" fmla="*/ 506369 w 7205669"/>
                <a:gd name="connsiteY0" fmla="*/ 422059 h 4505222"/>
                <a:gd name="connsiteX1" fmla="*/ 6788422 w 7205669"/>
                <a:gd name="connsiteY1" fmla="*/ 574459 h 4505222"/>
                <a:gd name="connsiteX2" fmla="*/ 6864622 w 7205669"/>
                <a:gd name="connsiteY2" fmla="*/ 4270159 h 4505222"/>
                <a:gd name="connsiteX3" fmla="*/ 449219 w 7205669"/>
                <a:gd name="connsiteY3" fmla="*/ 4213009 h 4505222"/>
                <a:gd name="connsiteX4" fmla="*/ 506369 w 7205669"/>
                <a:gd name="connsiteY4" fmla="*/ 422059 h 4505222"/>
                <a:gd name="connsiteX0" fmla="*/ 506369 w 7205669"/>
                <a:gd name="connsiteY0" fmla="*/ 422059 h 4403171"/>
                <a:gd name="connsiteX1" fmla="*/ 6788422 w 7205669"/>
                <a:gd name="connsiteY1" fmla="*/ 574459 h 4403171"/>
                <a:gd name="connsiteX2" fmla="*/ 6864622 w 7205669"/>
                <a:gd name="connsiteY2" fmla="*/ 4270159 h 4403171"/>
                <a:gd name="connsiteX3" fmla="*/ 449219 w 7205669"/>
                <a:gd name="connsiteY3" fmla="*/ 4213009 h 4403171"/>
                <a:gd name="connsiteX4" fmla="*/ 506369 w 7205669"/>
                <a:gd name="connsiteY4" fmla="*/ 422059 h 4403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05669" h="4403171">
                  <a:moveTo>
                    <a:pt x="506369" y="422059"/>
                  </a:moveTo>
                  <a:cubicBezTo>
                    <a:pt x="1677203" y="-244691"/>
                    <a:pt x="5728713" y="-66891"/>
                    <a:pt x="6788422" y="574459"/>
                  </a:cubicBezTo>
                  <a:cubicBezTo>
                    <a:pt x="7848131" y="1215809"/>
                    <a:pt x="6512197" y="2869984"/>
                    <a:pt x="6864622" y="4270159"/>
                  </a:cubicBezTo>
                  <a:cubicBezTo>
                    <a:pt x="4932529" y="3679609"/>
                    <a:pt x="918378" y="4835309"/>
                    <a:pt x="449219" y="4213009"/>
                  </a:cubicBezTo>
                  <a:cubicBezTo>
                    <a:pt x="-19940" y="3590709"/>
                    <a:pt x="-289815" y="1069759"/>
                    <a:pt x="506369" y="422059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="" xmlns:a16="http://schemas.microsoft.com/office/drawing/2014/main" id="{8FF8F4A8-1C58-4F8D-B80A-46B5272987DA}"/>
              </a:ext>
            </a:extLst>
          </p:cNvPr>
          <p:cNvSpPr txBox="1"/>
          <p:nvPr/>
        </p:nvSpPr>
        <p:spPr>
          <a:xfrm>
            <a:off x="2273041" y="967980"/>
            <a:ext cx="604046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3600" b="1" dirty="0">
                <a:solidFill>
                  <a:srgbClr val="70AD4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 thêm từ ngữ chỉ đặc điểm theo ba nhóm nêu trên và đặt câu với 2 – 3 từ ngữ tìm được.</a:t>
            </a:r>
          </a:p>
        </p:txBody>
      </p:sp>
    </p:spTree>
    <p:extLst>
      <p:ext uri="{BB962C8B-B14F-4D97-AF65-F5344CB8AC3E}">
        <p14:creationId xmlns:p14="http://schemas.microsoft.com/office/powerpoint/2010/main" val="10749479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自定义 14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ED6870"/>
      </a:accent1>
      <a:accent2>
        <a:srgbClr val="ED5257"/>
      </a:accent2>
      <a:accent3>
        <a:srgbClr val="F38C8F"/>
      </a:accent3>
      <a:accent4>
        <a:srgbClr val="F9CCCF"/>
      </a:accent4>
      <a:accent5>
        <a:srgbClr val="F38C8F"/>
      </a:accent5>
      <a:accent6>
        <a:srgbClr val="F9C5C7"/>
      </a:accent6>
      <a:hlink>
        <a:srgbClr val="ED6870"/>
      </a:hlink>
      <a:folHlink>
        <a:srgbClr val="ED5257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669</Words>
  <Application>Microsoft Office PowerPoint</Application>
  <PresentationFormat>Widescreen</PresentationFormat>
  <Paragraphs>104</Paragraphs>
  <Slides>19</Slides>
  <Notes>18</Notes>
  <HiddenSlides>0</HiddenSlides>
  <MMClips>2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8" baseType="lpstr">
      <vt:lpstr>宋体</vt:lpstr>
      <vt:lpstr>#9Slide03 AmpleSoft Bold</vt:lpstr>
      <vt:lpstr>Arial</vt:lpstr>
      <vt:lpstr>Arial-Rounded</vt:lpstr>
      <vt:lpstr>Calibri</vt:lpstr>
      <vt:lpstr>Calibri Light</vt:lpstr>
      <vt:lpstr>Coiny</vt:lpstr>
      <vt:lpstr>等线</vt:lpstr>
      <vt:lpstr>iCiel Cadena</vt:lpstr>
      <vt:lpstr>SVN-Cookies</vt:lpstr>
      <vt:lpstr>SVN-SAF</vt:lpstr>
      <vt:lpstr>Times New Roman</vt:lpstr>
      <vt:lpstr>UVN Thay Giao Nang</vt:lpstr>
      <vt:lpstr>White Xmas PERSONAL USE</vt:lpstr>
      <vt:lpstr>字魂105号-简雅黑</vt:lpstr>
      <vt:lpstr>字魂115号-刀刀体</vt:lpstr>
      <vt:lpstr>杨任东竹石体-Medium</vt:lpstr>
      <vt:lpstr>Office 主题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WIn 10</cp:lastModifiedBy>
  <cp:revision>15</cp:revision>
  <dcterms:created xsi:type="dcterms:W3CDTF">2022-06-21T11:25:46Z</dcterms:created>
  <dcterms:modified xsi:type="dcterms:W3CDTF">2023-09-27T16:14:43Z</dcterms:modified>
</cp:coreProperties>
</file>