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1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2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  <p:sldMasterId id="2147483675" r:id="rId3"/>
  </p:sldMasterIdLst>
  <p:notesMasterIdLst>
    <p:notesMasterId r:id="rId31"/>
  </p:notesMasterIdLst>
  <p:sldIdLst>
    <p:sldId id="526" r:id="rId4"/>
    <p:sldId id="308" r:id="rId5"/>
    <p:sldId id="285" r:id="rId6"/>
    <p:sldId id="286" r:id="rId7"/>
    <p:sldId id="295" r:id="rId8"/>
    <p:sldId id="292" r:id="rId9"/>
    <p:sldId id="294" r:id="rId10"/>
    <p:sldId id="288" r:id="rId11"/>
    <p:sldId id="291" r:id="rId12"/>
    <p:sldId id="303" r:id="rId13"/>
    <p:sldId id="290" r:id="rId14"/>
    <p:sldId id="287" r:id="rId15"/>
    <p:sldId id="307" r:id="rId16"/>
    <p:sldId id="309" r:id="rId17"/>
    <p:sldId id="289" r:id="rId18"/>
    <p:sldId id="310" r:id="rId19"/>
    <p:sldId id="311" r:id="rId20"/>
    <p:sldId id="300" r:id="rId21"/>
    <p:sldId id="306" r:id="rId22"/>
    <p:sldId id="302" r:id="rId23"/>
    <p:sldId id="523" r:id="rId24"/>
    <p:sldId id="304" r:id="rId25"/>
    <p:sldId id="525" r:id="rId26"/>
    <p:sldId id="296" r:id="rId27"/>
    <p:sldId id="409" r:id="rId28"/>
    <p:sldId id="410" r:id="rId29"/>
    <p:sldId id="524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75" y="6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ableStyles" Target="tableStyles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DD811F-C60A-4614-8897-C690D20A1CB8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472B1E-ED42-4723-8CB3-87EE197CD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85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9" name="Google Shape;99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0" name="Google Shape;1000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en-US" dirty="0"/>
              <a:t>Slide</a:t>
            </a:r>
            <a:r>
              <a:rPr lang="en-US" baseline="0" dirty="0"/>
              <a:t> HS </a:t>
            </a:r>
            <a:r>
              <a:rPr lang="en-US" baseline="0" dirty="0" err="1"/>
              <a:t>trình</a:t>
            </a:r>
            <a:r>
              <a:rPr lang="en-US" baseline="0" dirty="0"/>
              <a:t> </a:t>
            </a:r>
            <a:r>
              <a:rPr lang="en-US" baseline="0" dirty="0" err="1"/>
              <a:t>bày</a:t>
            </a:r>
            <a:r>
              <a:rPr lang="en-US" baseline="0" dirty="0"/>
              <a:t>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246799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9" name="Google Shape;99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0" name="Google Shape;1000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en-US" dirty="0"/>
              <a:t>Slide</a:t>
            </a:r>
            <a:r>
              <a:rPr lang="en-US" baseline="0" dirty="0"/>
              <a:t> HS </a:t>
            </a:r>
            <a:r>
              <a:rPr lang="en-US" baseline="0" dirty="0" err="1"/>
              <a:t>trình</a:t>
            </a:r>
            <a:r>
              <a:rPr lang="en-US" baseline="0" dirty="0"/>
              <a:t> </a:t>
            </a:r>
            <a:r>
              <a:rPr lang="en-US" baseline="0" dirty="0" err="1"/>
              <a:t>bày</a:t>
            </a:r>
            <a:r>
              <a:rPr lang="en-US" baseline="0" dirty="0"/>
              <a:t>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702534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420320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130"/>
          <p:cNvSpPr txBox="1">
            <a:spLocks noGrp="1"/>
          </p:cNvSpPr>
          <p:nvPr>
            <p:ph type="title"/>
          </p:nvPr>
        </p:nvSpPr>
        <p:spPr>
          <a:xfrm>
            <a:off x="653668" y="600201"/>
            <a:ext cx="8490400" cy="54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398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398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398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398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398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398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398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398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398"/>
            </a:lvl9pPr>
          </a:lstStyle>
          <a:p>
            <a:endParaRPr/>
          </a:p>
        </p:txBody>
      </p:sp>
      <p:sp>
        <p:nvSpPr>
          <p:cNvPr id="389" name="Google Shape;389;p13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914126">
              <a:defRPr/>
            </a:pPr>
            <a:fld id="{00000000-1234-1234-1234-123412341234}" type="slidenum">
              <a:rPr lang="en-US" kern="0" smtClean="0"/>
              <a:pPr defTabSz="914126">
                <a:defRPr/>
              </a:pPr>
              <a:t>‹#›</a:t>
            </a:fld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797374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131"/>
          <p:cNvSpPr/>
          <p:nvPr/>
        </p:nvSpPr>
        <p:spPr>
          <a:xfrm>
            <a:off x="6096000" y="-167"/>
            <a:ext cx="6096001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856" tIns="121856" rIns="121856" bIns="121856" anchor="ctr" anchorCtr="0">
            <a:noAutofit/>
          </a:bodyPr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2" name="Google Shape;392;p131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598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598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598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598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598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598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598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598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598"/>
            </a:lvl9pPr>
          </a:lstStyle>
          <a:p>
            <a:endParaRPr/>
          </a:p>
        </p:txBody>
      </p:sp>
      <p:sp>
        <p:nvSpPr>
          <p:cNvPr id="393" name="Google Shape;393;p131"/>
          <p:cNvSpPr txBox="1">
            <a:spLocks noGrp="1"/>
          </p:cNvSpPr>
          <p:nvPr>
            <p:ph type="subTitle" idx="1"/>
          </p:nvPr>
        </p:nvSpPr>
        <p:spPr>
          <a:xfrm>
            <a:off x="354000" y="3737434"/>
            <a:ext cx="5393600" cy="16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99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99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99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99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99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99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99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99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99"/>
            </a:lvl9pPr>
          </a:lstStyle>
          <a:p>
            <a:endParaRPr/>
          </a:p>
        </p:txBody>
      </p:sp>
      <p:sp>
        <p:nvSpPr>
          <p:cNvPr id="394" name="Google Shape;394;p131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063" lvl="0" indent="-34279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126" lvl="1" indent="-317405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371189" lvl="2" indent="-317405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1828251" lvl="3" indent="-317405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2285314" lvl="4" indent="-317405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2742377" lvl="5" indent="-317405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3199440" lvl="6" indent="-317405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3656503" lvl="7" indent="-317405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4113566" lvl="8" indent="-317405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95" name="Google Shape;395;p13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914126">
              <a:defRPr/>
            </a:pPr>
            <a:fld id="{00000000-1234-1234-1234-123412341234}" type="slidenum">
              <a:rPr lang="en-US" kern="0" smtClean="0"/>
              <a:pPr defTabSz="914126">
                <a:defRPr/>
              </a:pPr>
              <a:t>‹#›</a:t>
            </a:fld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10352570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132"/>
          <p:cNvSpPr txBox="1">
            <a:spLocks noGrp="1"/>
          </p:cNvSpPr>
          <p:nvPr>
            <p:ph type="body" idx="1"/>
          </p:nvPr>
        </p:nvSpPr>
        <p:spPr>
          <a:xfrm>
            <a:off x="415601" y="5640767"/>
            <a:ext cx="7998400" cy="8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063" lvl="0" indent="-22853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marL="914126" lvl="1" indent="-31740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189" lvl="2" indent="-31740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251" lvl="3" indent="-31740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5314" lvl="4" indent="-31740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2377" lvl="5" indent="-31740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199440" lvl="6" indent="-31740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6503" lvl="7" indent="-31740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3566" lvl="8" indent="-317405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98" name="Google Shape;398;p13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914126">
              <a:defRPr/>
            </a:pPr>
            <a:fld id="{00000000-1234-1234-1234-123412341234}" type="slidenum">
              <a:rPr lang="en-US" kern="0" smtClean="0"/>
              <a:pPr defTabSz="914126">
                <a:defRPr/>
              </a:pPr>
              <a:t>‹#›</a:t>
            </a:fld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42198329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133"/>
          <p:cNvSpPr txBox="1">
            <a:spLocks noGrp="1"/>
          </p:cNvSpPr>
          <p:nvPr>
            <p:ph type="title"/>
          </p:nvPr>
        </p:nvSpPr>
        <p:spPr>
          <a:xfrm>
            <a:off x="415601" y="1474833"/>
            <a:ext cx="11360800" cy="2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5995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5995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5995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5995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5995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5995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5995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5995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5995"/>
            </a:lvl9pPr>
          </a:lstStyle>
          <a:p>
            <a:endParaRPr/>
          </a:p>
        </p:txBody>
      </p:sp>
      <p:sp>
        <p:nvSpPr>
          <p:cNvPr id="401" name="Google Shape;401;p133"/>
          <p:cNvSpPr txBox="1">
            <a:spLocks noGrp="1"/>
          </p:cNvSpPr>
          <p:nvPr>
            <p:ph type="body" idx="1"/>
          </p:nvPr>
        </p:nvSpPr>
        <p:spPr>
          <a:xfrm>
            <a:off x="415601" y="4202967"/>
            <a:ext cx="11360800" cy="17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063" lvl="0" indent="-34279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126" lvl="1" indent="-317405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371189" lvl="2" indent="-317405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1828251" lvl="3" indent="-317405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2285314" lvl="4" indent="-317405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2742377" lvl="5" indent="-317405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3199440" lvl="6" indent="-317405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3656503" lvl="7" indent="-317405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4113566" lvl="8" indent="-317405" algn="ctr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2" name="Google Shape;402;p13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914126">
              <a:defRPr/>
            </a:pPr>
            <a:fld id="{00000000-1234-1234-1234-123412341234}" type="slidenum">
              <a:rPr lang="en-US" kern="0" smtClean="0"/>
              <a:pPr defTabSz="914126">
                <a:defRPr/>
              </a:pPr>
              <a:t>‹#›</a:t>
            </a:fld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1610413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13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914126">
              <a:defRPr/>
            </a:pPr>
            <a:fld id="{00000000-1234-1234-1234-123412341234}" type="slidenum">
              <a:rPr lang="en-US" kern="0" smtClean="0"/>
              <a:pPr defTabSz="914126">
                <a:defRPr/>
              </a:pPr>
              <a:t>‹#›</a:t>
            </a:fld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20375794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0743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4209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180" y="0"/>
            <a:ext cx="9311640" cy="685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47826" y="3554510"/>
            <a:ext cx="4830926" cy="372258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50556" y="2463800"/>
            <a:ext cx="2541444" cy="49911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9731" y="317500"/>
            <a:ext cx="2193386" cy="2314272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50556" y="737588"/>
            <a:ext cx="1938538" cy="1474096"/>
          </a:xfrm>
          <a:prstGeom prst="rect">
            <a:avLst/>
          </a:prstGeom>
        </p:spPr>
      </p:pic>
      <p:grpSp>
        <p:nvGrpSpPr>
          <p:cNvPr id="3" name="组合 2"/>
          <p:cNvGrpSpPr/>
          <p:nvPr userDrawn="1"/>
        </p:nvGrpSpPr>
        <p:grpSpPr>
          <a:xfrm>
            <a:off x="4834243" y="-222248"/>
            <a:ext cx="3202003" cy="1622424"/>
            <a:chOff x="4834243" y="-222248"/>
            <a:chExt cx="3202003" cy="1622424"/>
          </a:xfrm>
        </p:grpSpPr>
        <p:pic>
          <p:nvPicPr>
            <p:cNvPr id="14" name="图片 13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4834243" y="-222248"/>
              <a:ext cx="3202003" cy="1622424"/>
            </a:xfrm>
            <a:prstGeom prst="rect">
              <a:avLst/>
            </a:prstGeom>
          </p:spPr>
        </p:pic>
        <p:sp>
          <p:nvSpPr>
            <p:cNvPr id="2" name="矩形 1"/>
            <p:cNvSpPr/>
            <p:nvPr userDrawn="1"/>
          </p:nvSpPr>
          <p:spPr>
            <a:xfrm>
              <a:off x="5265693" y="405756"/>
              <a:ext cx="211307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400" b="1" dirty="0">
                  <a:solidFill>
                    <a:prstClr val="white"/>
                  </a:solidFill>
                </a:rPr>
                <a:t>Add your title</a:t>
              </a:r>
              <a:endParaRPr lang="zh-CN" altLang="en-US" sz="2400" b="1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231237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3C280-F055-48BF-9755-01D0A43F9E2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2023/9/27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FADED-6EA5-4C55-B57A-F4EB9A37F30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2415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3C280-F055-48BF-9755-01D0A43F9E2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2023/9/27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FADED-6EA5-4C55-B57A-F4EB9A37F30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3999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9/27/2023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192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0">
        <p14:doors dir="vert"/>
      </p:transition>
    </mc:Choice>
    <mc:Fallback xmlns="">
      <p:transition spd="slow" advTm="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3C280-F055-48BF-9755-01D0A43F9E2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2023/9/27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FADED-6EA5-4C55-B57A-F4EB9A37F30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2857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3C280-F055-48BF-9755-01D0A43F9E2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2023/9/27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FADED-6EA5-4C55-B57A-F4EB9A37F30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803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3C280-F055-48BF-9755-01D0A43F9E2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2023/9/27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FADED-6EA5-4C55-B57A-F4EB9A37F30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7516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3C280-F055-48BF-9755-01D0A43F9E2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2023/9/27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FADED-6EA5-4C55-B57A-F4EB9A37F30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2227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3C280-F055-48BF-9755-01D0A43F9E2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2023/9/27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FADED-6EA5-4C55-B57A-F4EB9A37F30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207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3C280-F055-48BF-9755-01D0A43F9E2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2023/9/27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FADED-6EA5-4C55-B57A-F4EB9A37F30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0745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3C280-F055-48BF-9755-01D0A43F9E2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2023/9/27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FADED-6EA5-4C55-B57A-F4EB9A37F30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306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43"/>
          <p:cNvSpPr txBox="1">
            <a:spLocks noGrp="1"/>
          </p:cNvSpPr>
          <p:nvPr>
            <p:ph type="title"/>
          </p:nvPr>
        </p:nvSpPr>
        <p:spPr>
          <a:xfrm>
            <a:off x="415601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62" name="Google Shape;362;p43"/>
          <p:cNvSpPr txBox="1">
            <a:spLocks noGrp="1"/>
          </p:cNvSpPr>
          <p:nvPr>
            <p:ph type="body" idx="1"/>
          </p:nvPr>
        </p:nvSpPr>
        <p:spPr>
          <a:xfrm>
            <a:off x="415601" y="1536634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063" lvl="0" indent="-34279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126" lvl="1" indent="-317405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371189" lvl="2" indent="-317405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1828251" lvl="3" indent="-317405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2285314" lvl="4" indent="-317405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2742377" lvl="5" indent="-317405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3199440" lvl="6" indent="-317405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3656503" lvl="7" indent="-317405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4113566" lvl="8" indent="-317405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63" name="Google Shape;363;p4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914126">
              <a:defRPr/>
            </a:pPr>
            <a:fld id="{00000000-1234-1234-1234-123412341234}" type="slidenum">
              <a:rPr lang="en-US" kern="0" smtClean="0"/>
              <a:pPr defTabSz="914126">
                <a:defRPr/>
              </a:pPr>
              <a:t>‹#›</a:t>
            </a:fld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743186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124"/>
          <p:cNvSpPr txBox="1">
            <a:spLocks noGrp="1"/>
          </p:cNvSpPr>
          <p:nvPr>
            <p:ph type="ctrTitle"/>
          </p:nvPr>
        </p:nvSpPr>
        <p:spPr>
          <a:xfrm>
            <a:off x="415612" y="992767"/>
            <a:ext cx="11360800" cy="27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1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1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1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1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1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1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1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1"/>
            </a:lvl9pPr>
          </a:lstStyle>
          <a:p>
            <a:endParaRPr/>
          </a:p>
        </p:txBody>
      </p:sp>
      <p:sp>
        <p:nvSpPr>
          <p:cNvPr id="366" name="Google Shape;366;p124"/>
          <p:cNvSpPr txBox="1">
            <a:spLocks noGrp="1"/>
          </p:cNvSpPr>
          <p:nvPr>
            <p:ph type="subTitle" idx="1"/>
          </p:nvPr>
        </p:nvSpPr>
        <p:spPr>
          <a:xfrm>
            <a:off x="415601" y="3778834"/>
            <a:ext cx="11360800" cy="10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2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2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2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2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2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2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2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2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2"/>
            </a:lvl9pPr>
          </a:lstStyle>
          <a:p>
            <a:endParaRPr/>
          </a:p>
        </p:txBody>
      </p:sp>
      <p:sp>
        <p:nvSpPr>
          <p:cNvPr id="367" name="Google Shape;367;p12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914126">
              <a:defRPr/>
            </a:pPr>
            <a:fld id="{00000000-1234-1234-1234-123412341234}" type="slidenum">
              <a:rPr lang="en-US" kern="0" smtClean="0"/>
              <a:pPr defTabSz="914126">
                <a:defRPr/>
              </a:pPr>
              <a:t>‹#›</a:t>
            </a:fld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688917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125"/>
          <p:cNvSpPr txBox="1">
            <a:spLocks noGrp="1"/>
          </p:cNvSpPr>
          <p:nvPr>
            <p:ph type="title"/>
          </p:nvPr>
        </p:nvSpPr>
        <p:spPr>
          <a:xfrm>
            <a:off x="415601" y="2867800"/>
            <a:ext cx="11360800" cy="11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799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799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799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799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799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799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799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799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799"/>
            </a:lvl9pPr>
          </a:lstStyle>
          <a:p>
            <a:endParaRPr/>
          </a:p>
        </p:txBody>
      </p:sp>
      <p:sp>
        <p:nvSpPr>
          <p:cNvPr id="370" name="Google Shape;370;p12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914126">
              <a:defRPr/>
            </a:pPr>
            <a:fld id="{00000000-1234-1234-1234-123412341234}" type="slidenum">
              <a:rPr lang="en-US" kern="0" smtClean="0"/>
              <a:pPr defTabSz="914126">
                <a:defRPr/>
              </a:pPr>
              <a:t>‹#›</a:t>
            </a:fld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2369060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>
  <p:cSld name="1_Title and body"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126"/>
          <p:cNvSpPr txBox="1">
            <a:spLocks noGrp="1"/>
          </p:cNvSpPr>
          <p:nvPr>
            <p:ph type="title"/>
          </p:nvPr>
        </p:nvSpPr>
        <p:spPr>
          <a:xfrm>
            <a:off x="415601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73" name="Google Shape;373;p126"/>
          <p:cNvSpPr txBox="1">
            <a:spLocks noGrp="1"/>
          </p:cNvSpPr>
          <p:nvPr>
            <p:ph type="body" idx="1"/>
          </p:nvPr>
        </p:nvSpPr>
        <p:spPr>
          <a:xfrm>
            <a:off x="415601" y="1536634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063" lvl="0" indent="-34279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126" lvl="1" indent="-317405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371189" lvl="2" indent="-317405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1828251" lvl="3" indent="-317405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2285314" lvl="4" indent="-317405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2742377" lvl="5" indent="-317405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3199440" lvl="6" indent="-317405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3656503" lvl="7" indent="-317405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4113566" lvl="8" indent="-317405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74" name="Google Shape;374;p12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914126">
              <a:defRPr/>
            </a:pPr>
            <a:fld id="{00000000-1234-1234-1234-123412341234}" type="slidenum">
              <a:rPr lang="en-US" kern="0" smtClean="0"/>
              <a:pPr defTabSz="914126">
                <a:defRPr/>
              </a:pPr>
              <a:t>‹#›</a:t>
            </a:fld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765912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127"/>
          <p:cNvSpPr txBox="1">
            <a:spLocks noGrp="1"/>
          </p:cNvSpPr>
          <p:nvPr>
            <p:ph type="title"/>
          </p:nvPr>
        </p:nvSpPr>
        <p:spPr>
          <a:xfrm>
            <a:off x="415601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77" name="Google Shape;377;p127"/>
          <p:cNvSpPr txBox="1">
            <a:spLocks noGrp="1"/>
          </p:cNvSpPr>
          <p:nvPr>
            <p:ph type="body" idx="1"/>
          </p:nvPr>
        </p:nvSpPr>
        <p:spPr>
          <a:xfrm>
            <a:off x="415600" y="1536634"/>
            <a:ext cx="53332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063" lvl="0" indent="-31740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914126" lvl="1" indent="-304709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371189" lvl="2" indent="-304709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1828251" lvl="3" indent="-304709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2285314" lvl="4" indent="-304709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2742377" lvl="5" indent="-304709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3199440" lvl="6" indent="-304709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3656503" lvl="7" indent="-304709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4113566" lvl="8" indent="-304709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78" name="Google Shape;378;p127"/>
          <p:cNvSpPr txBox="1">
            <a:spLocks noGrp="1"/>
          </p:cNvSpPr>
          <p:nvPr>
            <p:ph type="body" idx="2"/>
          </p:nvPr>
        </p:nvSpPr>
        <p:spPr>
          <a:xfrm>
            <a:off x="6443200" y="1536634"/>
            <a:ext cx="53332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063" lvl="0" indent="-31740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914126" lvl="1" indent="-304709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371189" lvl="2" indent="-304709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1828251" lvl="3" indent="-304709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2285314" lvl="4" indent="-304709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2742377" lvl="5" indent="-304709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3199440" lvl="6" indent="-304709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3656503" lvl="7" indent="-304709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4113566" lvl="8" indent="-304709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79" name="Google Shape;379;p12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914126">
              <a:defRPr/>
            </a:pPr>
            <a:fld id="{00000000-1234-1234-1234-123412341234}" type="slidenum">
              <a:rPr lang="en-US" kern="0" smtClean="0"/>
              <a:pPr defTabSz="914126">
                <a:defRPr/>
              </a:pPr>
              <a:t>‹#›</a:t>
            </a:fld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1654354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128"/>
          <p:cNvSpPr txBox="1">
            <a:spLocks noGrp="1"/>
          </p:cNvSpPr>
          <p:nvPr>
            <p:ph type="title"/>
          </p:nvPr>
        </p:nvSpPr>
        <p:spPr>
          <a:xfrm>
            <a:off x="415601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82" name="Google Shape;382;p12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914126">
              <a:defRPr/>
            </a:pPr>
            <a:fld id="{00000000-1234-1234-1234-123412341234}" type="slidenum">
              <a:rPr lang="en-US" kern="0" smtClean="0"/>
              <a:pPr defTabSz="914126">
                <a:defRPr/>
              </a:pPr>
              <a:t>‹#›</a:t>
            </a:fld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1507436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29"/>
          <p:cNvSpPr txBox="1">
            <a:spLocks noGrp="1"/>
          </p:cNvSpPr>
          <p:nvPr>
            <p:ph type="title"/>
          </p:nvPr>
        </p:nvSpPr>
        <p:spPr>
          <a:xfrm>
            <a:off x="415601" y="740801"/>
            <a:ext cx="3744000" cy="10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199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199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199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199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199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199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199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199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199"/>
            </a:lvl9pPr>
          </a:lstStyle>
          <a:p>
            <a:endParaRPr/>
          </a:p>
        </p:txBody>
      </p:sp>
      <p:sp>
        <p:nvSpPr>
          <p:cNvPr id="385" name="Google Shape;385;p129"/>
          <p:cNvSpPr txBox="1">
            <a:spLocks noGrp="1"/>
          </p:cNvSpPr>
          <p:nvPr>
            <p:ph type="body" idx="1"/>
          </p:nvPr>
        </p:nvSpPr>
        <p:spPr>
          <a:xfrm>
            <a:off x="415601" y="1852800"/>
            <a:ext cx="3744000" cy="42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063" lvl="0" indent="-304709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914126" lvl="1" indent="-304709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371189" lvl="2" indent="-304709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1828251" lvl="3" indent="-304709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2285314" lvl="4" indent="-304709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2742377" lvl="5" indent="-304709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3199440" lvl="6" indent="-304709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3656503" lvl="7" indent="-304709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4113566" lvl="8" indent="-304709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86" name="Google Shape;386;p12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914126">
              <a:defRPr/>
            </a:pPr>
            <a:fld id="{00000000-1234-1234-1234-123412341234}" type="slidenum">
              <a:rPr lang="en-US" kern="0" smtClean="0"/>
              <a:pPr defTabSz="914126">
                <a:defRPr/>
              </a:pPr>
              <a:t>‹#›</a:t>
            </a:fld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2345861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NUL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6118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8" r:id="rId2"/>
  </p:sldLayoutIdLst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42"/>
          <p:cNvSpPr txBox="1">
            <a:spLocks noGrp="1"/>
          </p:cNvSpPr>
          <p:nvPr>
            <p:ph type="title"/>
          </p:nvPr>
        </p:nvSpPr>
        <p:spPr>
          <a:xfrm>
            <a:off x="415601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8" name="Google Shape;358;p42"/>
          <p:cNvSpPr txBox="1">
            <a:spLocks noGrp="1"/>
          </p:cNvSpPr>
          <p:nvPr>
            <p:ph type="body" idx="1"/>
          </p:nvPr>
        </p:nvSpPr>
        <p:spPr>
          <a:xfrm>
            <a:off x="415601" y="1536634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9" name="Google Shape;359;p4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914126">
              <a:defRPr/>
            </a:pPr>
            <a:fld id="{00000000-1234-1234-1234-123412341234}" type="slidenum">
              <a:rPr lang="en-US" kern="0" smtClean="0"/>
              <a:pPr defTabSz="914126">
                <a:defRPr/>
              </a:pPr>
              <a:t>‹#›</a:t>
            </a:fld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91572812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53C280-F055-48BF-9755-01D0A43F9E2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2023/9/27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DFADED-6EA5-4C55-B57A-F4EB9A37F30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001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NUL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NUL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.xml"/><Relationship Id="rId4" Type="http://schemas.openxmlformats.org/officeDocument/2006/relationships/image" Target="NUL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0.xml"/><Relationship Id="rId4" Type="http://schemas.microsoft.com/office/2007/relationships/hdphoto" Target="NUL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NUL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NUL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NUL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NULL"/><Relationship Id="rId4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xmlns="" id="{722A899E-F732-49C7-974E-288A7F9C4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xmlns="" id="{142ADDD6-ACD4-4895-A9F3-9D106EDB5F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4" descr="B8">
            <a:extLst>
              <a:ext uri="{FF2B5EF4-FFF2-40B4-BE49-F238E27FC236}">
                <a16:creationId xmlns:a16="http://schemas.microsoft.com/office/drawing/2014/main" xmlns="" id="{1A83E212-C043-4658-A29C-A64BC7074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6">
            <a:extLst>
              <a:ext uri="{FF2B5EF4-FFF2-40B4-BE49-F238E27FC236}">
                <a16:creationId xmlns:a16="http://schemas.microsoft.com/office/drawing/2014/main" xmlns="" id="{0846D8D6-ED81-4F56-8DAC-2E8FC85A3A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8367" y="726017"/>
            <a:ext cx="8229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4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4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pic>
        <p:nvPicPr>
          <p:cNvPr id="4102" name="Picture 7" descr="BAR_EL~1">
            <a:extLst>
              <a:ext uri="{FF2B5EF4-FFF2-40B4-BE49-F238E27FC236}">
                <a16:creationId xmlns:a16="http://schemas.microsoft.com/office/drawing/2014/main" xmlns="" id="{143C850F-424F-4A0B-8457-74F3BD4320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011084" y="1392767"/>
            <a:ext cx="3886200" cy="57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4" descr="1018265obiutmb6vk">
            <a:extLst>
              <a:ext uri="{FF2B5EF4-FFF2-40B4-BE49-F238E27FC236}">
                <a16:creationId xmlns:a16="http://schemas.microsoft.com/office/drawing/2014/main" xmlns="" id="{6A4267AB-C1E8-44F5-A40D-7F516E851D0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33400" y="3600451"/>
            <a:ext cx="762000" cy="2851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5" descr="1018265obiutmb6vk">
            <a:extLst>
              <a:ext uri="{FF2B5EF4-FFF2-40B4-BE49-F238E27FC236}">
                <a16:creationId xmlns:a16="http://schemas.microsoft.com/office/drawing/2014/main" xmlns="" id="{E1AE52F6-FF60-424D-8C71-BA2B6E88D44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477433" y="5039784"/>
            <a:ext cx="762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6" descr="Bauernbar">
            <a:extLst>
              <a:ext uri="{FF2B5EF4-FFF2-40B4-BE49-F238E27FC236}">
                <a16:creationId xmlns:a16="http://schemas.microsoft.com/office/drawing/2014/main" xmlns="" id="{05E9EBFE-5FE0-4BBC-AB00-23A7277B7F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6784" y="3581400"/>
            <a:ext cx="4495800" cy="1236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DD477B5F-D95F-4CBA-8D96-181E3CDCC1A3}"/>
              </a:ext>
            </a:extLst>
          </p:cNvPr>
          <p:cNvSpPr/>
          <p:nvPr/>
        </p:nvSpPr>
        <p:spPr>
          <a:xfrm>
            <a:off x="2096559" y="3241253"/>
            <a:ext cx="7715251" cy="2924175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5400" b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4107" name="Hình ảnh 3">
            <a:extLst>
              <a:ext uri="{FF2B5EF4-FFF2-40B4-BE49-F238E27FC236}">
                <a16:creationId xmlns:a16="http://schemas.microsoft.com/office/drawing/2014/main" xmlns="" id="{3953716A-5B81-49EF-A8B8-5DCE40B011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184" y="524934"/>
            <a:ext cx="1310216" cy="1344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xmlns="" id="{72EC1933-48CA-4E8F-85C1-E9F521588E2F}"/>
              </a:ext>
            </a:extLst>
          </p:cNvPr>
          <p:cNvSpPr/>
          <p:nvPr/>
        </p:nvSpPr>
        <p:spPr>
          <a:xfrm>
            <a:off x="3300205" y="4952471"/>
            <a:ext cx="5591595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defRPr/>
            </a:pPr>
            <a:r>
              <a:rPr lang="en-US" sz="6600" b="1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MÔN: TN&amp;XH</a:t>
            </a:r>
            <a:endParaRPr lang="vi-VN" sz="6600" b="1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 advTm="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4">
            <a:extLst>
              <a:ext uri="{FF2B5EF4-FFF2-40B4-BE49-F238E27FC236}">
                <a16:creationId xmlns:a16="http://schemas.microsoft.com/office/drawing/2014/main" xmlns="" id="{27018BEB-99DB-4F4A-80A5-2D361F47524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124" t="11075" r="32951" b="11190"/>
          <a:stretch/>
        </p:blipFill>
        <p:spPr>
          <a:xfrm>
            <a:off x="8305613" y="1038029"/>
            <a:ext cx="2883737" cy="5910943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F98D75A5-078A-486F-9DC0-D839F84DEB59}"/>
              </a:ext>
            </a:extLst>
          </p:cNvPr>
          <p:cNvGrpSpPr/>
          <p:nvPr/>
        </p:nvGrpSpPr>
        <p:grpSpPr>
          <a:xfrm>
            <a:off x="173201" y="202018"/>
            <a:ext cx="8284347" cy="2966589"/>
            <a:chOff x="98441" y="397961"/>
            <a:chExt cx="4979402" cy="2966589"/>
          </a:xfrm>
        </p:grpSpPr>
        <p:pic>
          <p:nvPicPr>
            <p:cNvPr id="26" name="图片 6">
              <a:extLst>
                <a:ext uri="{FF2B5EF4-FFF2-40B4-BE49-F238E27FC236}">
                  <a16:creationId xmlns:a16="http://schemas.microsoft.com/office/drawing/2014/main" xmlns="" id="{7802E51C-13D6-493C-A164-E77241071E8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92452" y="397961"/>
              <a:ext cx="4885391" cy="2966589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9BDB7468-37FB-45AD-8796-726DFA7A336E}"/>
                </a:ext>
              </a:extLst>
            </p:cNvPr>
            <p:cNvSpPr txBox="1"/>
            <p:nvPr/>
          </p:nvSpPr>
          <p:spPr>
            <a:xfrm>
              <a:off x="98441" y="1009929"/>
              <a:ext cx="4794069" cy="1360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nl-NL" sz="36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Hãy giới thiệu về một số người thuộc họ nội và họ ngoại của em</a:t>
              </a:r>
              <a:endParaRPr lang="en-US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02486998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4B355FED-1D65-4A9A-8F9D-8894146BD8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945" y="1222886"/>
            <a:ext cx="3834015" cy="578936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7C56BBC-E8CD-4208-8ACD-A7CD93B3F0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6824" y="2093520"/>
            <a:ext cx="7645047" cy="202404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3581471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: 圆角 29">
            <a:extLst>
              <a:ext uri="{FF2B5EF4-FFF2-40B4-BE49-F238E27FC236}">
                <a16:creationId xmlns:a16="http://schemas.microsoft.com/office/drawing/2014/main" xmlns="" id="{2356E9AF-0EBD-4843-8B9F-EF661796FC0B}"/>
              </a:ext>
            </a:extLst>
          </p:cNvPr>
          <p:cNvSpPr/>
          <p:nvPr/>
        </p:nvSpPr>
        <p:spPr>
          <a:xfrm>
            <a:off x="1137684" y="95693"/>
            <a:ext cx="10473069" cy="157361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457200">
              <a:defRPr/>
            </a:pPr>
            <a:r>
              <a:rPr lang="vi-VN" altLang="zh-CN" sz="4400" b="1" dirty="0">
                <a:solidFill>
                  <a:srgbClr val="0070C0"/>
                </a:solidFill>
                <a:latin typeface="Calibri"/>
              </a:rPr>
              <a:t>Hãy nói về mối quan hệ giữa những người trong hình dưới đây: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F0B8D52-F99E-4740-BD98-3554D266F2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7488" y="2198503"/>
            <a:ext cx="6991350" cy="44386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00280516-7E73-42DB-A966-B5FBB3C33C7D}"/>
              </a:ext>
            </a:extLst>
          </p:cNvPr>
          <p:cNvGrpSpPr/>
          <p:nvPr/>
        </p:nvGrpSpPr>
        <p:grpSpPr>
          <a:xfrm>
            <a:off x="7358838" y="1966113"/>
            <a:ext cx="4790007" cy="1351192"/>
            <a:chOff x="899128" y="1588903"/>
            <a:chExt cx="6306344" cy="849453"/>
          </a:xfrm>
        </p:grpSpPr>
        <p:grpSp>
          <p:nvGrpSpPr>
            <p:cNvPr id="29" name="组合 18">
              <a:extLst>
                <a:ext uri="{FF2B5EF4-FFF2-40B4-BE49-F238E27FC236}">
                  <a16:creationId xmlns:a16="http://schemas.microsoft.com/office/drawing/2014/main" xmlns="" id="{7C36599A-909E-485B-B2EB-495F70BF0053}"/>
                </a:ext>
              </a:extLst>
            </p:cNvPr>
            <p:cNvGrpSpPr/>
            <p:nvPr/>
          </p:nvGrpSpPr>
          <p:grpSpPr>
            <a:xfrm>
              <a:off x="1241740" y="1588903"/>
              <a:ext cx="5963732" cy="849453"/>
              <a:chOff x="1317" y="3053"/>
              <a:chExt cx="16681" cy="3965"/>
            </a:xfrm>
          </p:grpSpPr>
          <p:grpSp>
            <p:nvGrpSpPr>
              <p:cNvPr id="33" name="组合 15">
                <a:extLst>
                  <a:ext uri="{FF2B5EF4-FFF2-40B4-BE49-F238E27FC236}">
                    <a16:creationId xmlns:a16="http://schemas.microsoft.com/office/drawing/2014/main" xmlns="" id="{FFEEDA3E-C919-4964-A393-24243942D697}"/>
                  </a:ext>
                </a:extLst>
              </p:cNvPr>
              <p:cNvGrpSpPr/>
              <p:nvPr/>
            </p:nvGrpSpPr>
            <p:grpSpPr>
              <a:xfrm>
                <a:off x="1317" y="3053"/>
                <a:ext cx="16681" cy="3965"/>
                <a:chOff x="1020" y="2328"/>
                <a:chExt cx="11012" cy="8169"/>
              </a:xfrm>
            </p:grpSpPr>
            <p:sp>
              <p:nvSpPr>
                <p:cNvPr id="35" name="圆角矩形 14">
                  <a:extLst>
                    <a:ext uri="{FF2B5EF4-FFF2-40B4-BE49-F238E27FC236}">
                      <a16:creationId xmlns:a16="http://schemas.microsoft.com/office/drawing/2014/main" xmlns="" id="{F2B2FA99-8360-4F46-A86E-A8C57BC7DB58}"/>
                    </a:ext>
                  </a:extLst>
                </p:cNvPr>
                <p:cNvSpPr/>
                <p:nvPr/>
              </p:nvSpPr>
              <p:spPr>
                <a:xfrm>
                  <a:off x="1220" y="2481"/>
                  <a:ext cx="10812" cy="8016"/>
                </a:xfrm>
                <a:prstGeom prst="roundRect">
                  <a:avLst/>
                </a:prstGeom>
                <a:solidFill>
                  <a:srgbClr val="03C400"/>
                </a:solidFill>
                <a:ln w="25400" cmpd="sng">
                  <a:noFill/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solidFill>
                      <a:srgbClr val="5F7700"/>
                    </a:solidFill>
                  </a:endParaRPr>
                </a:p>
              </p:txBody>
            </p:sp>
            <p:sp>
              <p:nvSpPr>
                <p:cNvPr id="38" name="圆角矩形 13">
                  <a:extLst>
                    <a:ext uri="{FF2B5EF4-FFF2-40B4-BE49-F238E27FC236}">
                      <a16:creationId xmlns:a16="http://schemas.microsoft.com/office/drawing/2014/main" xmlns="" id="{B40E23C3-E1C8-4426-8135-F67CFA13BE60}"/>
                    </a:ext>
                  </a:extLst>
                </p:cNvPr>
                <p:cNvSpPr/>
                <p:nvPr/>
              </p:nvSpPr>
              <p:spPr>
                <a:xfrm>
                  <a:off x="1020" y="2328"/>
                  <a:ext cx="10812" cy="7120"/>
                </a:xfrm>
                <a:prstGeom prst="roundRect">
                  <a:avLst/>
                </a:prstGeom>
                <a:solidFill>
                  <a:schemeClr val="bg1"/>
                </a:solidFill>
                <a:ln w="25400" cmpd="sng">
                  <a:solidFill>
                    <a:srgbClr val="5F7700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rgbClr val="5F7700"/>
                    </a:solidFill>
                  </a:endParaRPr>
                </a:p>
              </p:txBody>
            </p:sp>
          </p:grpSp>
          <p:sp>
            <p:nvSpPr>
              <p:cNvPr id="34" name="文本框 17">
                <a:extLst>
                  <a:ext uri="{FF2B5EF4-FFF2-40B4-BE49-F238E27FC236}">
                    <a16:creationId xmlns:a16="http://schemas.microsoft.com/office/drawing/2014/main" xmlns="" id="{2688AE1E-0505-4EAC-868D-6DBA68070E43}"/>
                  </a:ext>
                </a:extLst>
              </p:cNvPr>
              <p:cNvSpPr txBox="1"/>
              <p:nvPr/>
            </p:nvSpPr>
            <p:spPr>
              <a:xfrm>
                <a:off x="2864" y="3416"/>
                <a:ext cx="14554" cy="27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it-IT" sz="2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Ai là con trai, ai là con gái của ông bà?</a:t>
                </a:r>
                <a:endParaRPr lang="en-US" sz="24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30" name="图片 25">
              <a:extLst>
                <a:ext uri="{FF2B5EF4-FFF2-40B4-BE49-F238E27FC236}">
                  <a16:creationId xmlns:a16="http://schemas.microsoft.com/office/drawing/2014/main" xmlns="" id="{1F49D2E4-AC7F-4642-A8B5-D10673B9D188}"/>
                </a:ext>
              </a:extLst>
            </p:cNvPr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9945025">
              <a:off x="899128" y="1675496"/>
              <a:ext cx="1016888" cy="485572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440BFE64-A93F-40F0-83FA-9350DE789E06}"/>
              </a:ext>
            </a:extLst>
          </p:cNvPr>
          <p:cNvGrpSpPr/>
          <p:nvPr/>
        </p:nvGrpSpPr>
        <p:grpSpPr>
          <a:xfrm>
            <a:off x="7319723" y="3640427"/>
            <a:ext cx="4790007" cy="1351192"/>
            <a:chOff x="899128" y="1588903"/>
            <a:chExt cx="6306344" cy="849453"/>
          </a:xfrm>
        </p:grpSpPr>
        <p:grpSp>
          <p:nvGrpSpPr>
            <p:cNvPr id="40" name="组合 18">
              <a:extLst>
                <a:ext uri="{FF2B5EF4-FFF2-40B4-BE49-F238E27FC236}">
                  <a16:creationId xmlns:a16="http://schemas.microsoft.com/office/drawing/2014/main" xmlns="" id="{969E3D4F-2089-4F94-9D7C-65703C71030F}"/>
                </a:ext>
              </a:extLst>
            </p:cNvPr>
            <p:cNvGrpSpPr/>
            <p:nvPr/>
          </p:nvGrpSpPr>
          <p:grpSpPr>
            <a:xfrm>
              <a:off x="1241740" y="1588903"/>
              <a:ext cx="5963732" cy="849453"/>
              <a:chOff x="1317" y="3053"/>
              <a:chExt cx="16681" cy="3965"/>
            </a:xfrm>
          </p:grpSpPr>
          <p:grpSp>
            <p:nvGrpSpPr>
              <p:cNvPr id="44" name="组合 15">
                <a:extLst>
                  <a:ext uri="{FF2B5EF4-FFF2-40B4-BE49-F238E27FC236}">
                    <a16:creationId xmlns:a16="http://schemas.microsoft.com/office/drawing/2014/main" xmlns="" id="{B6800377-9B10-4DE8-ACE2-A62F7EA5DB47}"/>
                  </a:ext>
                </a:extLst>
              </p:cNvPr>
              <p:cNvGrpSpPr/>
              <p:nvPr/>
            </p:nvGrpSpPr>
            <p:grpSpPr>
              <a:xfrm>
                <a:off x="1317" y="3053"/>
                <a:ext cx="16681" cy="3965"/>
                <a:chOff x="1020" y="2328"/>
                <a:chExt cx="11012" cy="8169"/>
              </a:xfrm>
            </p:grpSpPr>
            <p:sp>
              <p:nvSpPr>
                <p:cNvPr id="46" name="圆角矩形 14">
                  <a:extLst>
                    <a:ext uri="{FF2B5EF4-FFF2-40B4-BE49-F238E27FC236}">
                      <a16:creationId xmlns:a16="http://schemas.microsoft.com/office/drawing/2014/main" xmlns="" id="{410DD313-9D92-47D2-A225-CFCECBCD8CA5}"/>
                    </a:ext>
                  </a:extLst>
                </p:cNvPr>
                <p:cNvSpPr/>
                <p:nvPr/>
              </p:nvSpPr>
              <p:spPr>
                <a:xfrm>
                  <a:off x="1220" y="2481"/>
                  <a:ext cx="10812" cy="8016"/>
                </a:xfrm>
                <a:prstGeom prst="roundRect">
                  <a:avLst/>
                </a:prstGeom>
                <a:solidFill>
                  <a:srgbClr val="03C400"/>
                </a:solidFill>
                <a:ln w="25400" cmpd="sng">
                  <a:noFill/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solidFill>
                      <a:srgbClr val="5F7700"/>
                    </a:solidFill>
                  </a:endParaRPr>
                </a:p>
              </p:txBody>
            </p:sp>
            <p:sp>
              <p:nvSpPr>
                <p:cNvPr id="47" name="圆角矩形 13">
                  <a:extLst>
                    <a:ext uri="{FF2B5EF4-FFF2-40B4-BE49-F238E27FC236}">
                      <a16:creationId xmlns:a16="http://schemas.microsoft.com/office/drawing/2014/main" xmlns="" id="{54E18A5E-A21E-4A81-87E4-77DC2ECB9742}"/>
                    </a:ext>
                  </a:extLst>
                </p:cNvPr>
                <p:cNvSpPr/>
                <p:nvPr/>
              </p:nvSpPr>
              <p:spPr>
                <a:xfrm>
                  <a:off x="1020" y="2328"/>
                  <a:ext cx="10812" cy="7120"/>
                </a:xfrm>
                <a:prstGeom prst="roundRect">
                  <a:avLst/>
                </a:prstGeom>
                <a:solidFill>
                  <a:schemeClr val="bg1"/>
                </a:solidFill>
                <a:ln w="25400" cmpd="sng">
                  <a:solidFill>
                    <a:srgbClr val="5F7700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rgbClr val="5F7700"/>
                    </a:solidFill>
                  </a:endParaRPr>
                </a:p>
              </p:txBody>
            </p:sp>
          </p:grpSp>
          <p:sp>
            <p:nvSpPr>
              <p:cNvPr id="45" name="文本框 17">
                <a:extLst>
                  <a:ext uri="{FF2B5EF4-FFF2-40B4-BE49-F238E27FC236}">
                    <a16:creationId xmlns:a16="http://schemas.microsoft.com/office/drawing/2014/main" xmlns="" id="{CF2DE609-3DB6-4B9F-966C-0A8A81E5913A}"/>
                  </a:ext>
                </a:extLst>
              </p:cNvPr>
              <p:cNvSpPr txBox="1"/>
              <p:nvPr/>
            </p:nvSpPr>
            <p:spPr>
              <a:xfrm>
                <a:off x="2864" y="3416"/>
                <a:ext cx="14554" cy="27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it-IT" sz="2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Ai là con dâu, ai là con rể của ông bà?</a:t>
                </a:r>
                <a:endParaRPr lang="en-US" sz="24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43" name="图片 25">
              <a:extLst>
                <a:ext uri="{FF2B5EF4-FFF2-40B4-BE49-F238E27FC236}">
                  <a16:creationId xmlns:a16="http://schemas.microsoft.com/office/drawing/2014/main" xmlns="" id="{442AFA29-EC1D-46F4-B476-EC9E98D49734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9945025">
              <a:off x="899128" y="1675496"/>
              <a:ext cx="1016888" cy="485572"/>
            </a:xfrm>
            <a:prstGeom prst="rect">
              <a:avLst/>
            </a:prstGeom>
          </p:spPr>
        </p:pic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xmlns="" id="{1651B853-D7DB-430D-8DC5-522156684661}"/>
              </a:ext>
            </a:extLst>
          </p:cNvPr>
          <p:cNvGrpSpPr/>
          <p:nvPr/>
        </p:nvGrpSpPr>
        <p:grpSpPr>
          <a:xfrm>
            <a:off x="7319723" y="5221194"/>
            <a:ext cx="4790007" cy="1351192"/>
            <a:chOff x="899128" y="1588903"/>
            <a:chExt cx="6306344" cy="849453"/>
          </a:xfrm>
        </p:grpSpPr>
        <p:grpSp>
          <p:nvGrpSpPr>
            <p:cNvPr id="49" name="组合 18">
              <a:extLst>
                <a:ext uri="{FF2B5EF4-FFF2-40B4-BE49-F238E27FC236}">
                  <a16:creationId xmlns:a16="http://schemas.microsoft.com/office/drawing/2014/main" xmlns="" id="{DD5608A2-E192-490B-BB4B-4B47088FE662}"/>
                </a:ext>
              </a:extLst>
            </p:cNvPr>
            <p:cNvGrpSpPr/>
            <p:nvPr/>
          </p:nvGrpSpPr>
          <p:grpSpPr>
            <a:xfrm>
              <a:off x="1241740" y="1588903"/>
              <a:ext cx="5963732" cy="849453"/>
              <a:chOff x="1317" y="3053"/>
              <a:chExt cx="16681" cy="3965"/>
            </a:xfrm>
          </p:grpSpPr>
          <p:grpSp>
            <p:nvGrpSpPr>
              <p:cNvPr id="51" name="组合 15">
                <a:extLst>
                  <a:ext uri="{FF2B5EF4-FFF2-40B4-BE49-F238E27FC236}">
                    <a16:creationId xmlns:a16="http://schemas.microsoft.com/office/drawing/2014/main" xmlns="" id="{BB8ECEEF-4F77-40CB-B017-1107030A5627}"/>
                  </a:ext>
                </a:extLst>
              </p:cNvPr>
              <p:cNvGrpSpPr/>
              <p:nvPr/>
            </p:nvGrpSpPr>
            <p:grpSpPr>
              <a:xfrm>
                <a:off x="1317" y="3053"/>
                <a:ext cx="16681" cy="3965"/>
                <a:chOff x="1020" y="2328"/>
                <a:chExt cx="11012" cy="8169"/>
              </a:xfrm>
            </p:grpSpPr>
            <p:sp>
              <p:nvSpPr>
                <p:cNvPr id="53" name="圆角矩形 14">
                  <a:extLst>
                    <a:ext uri="{FF2B5EF4-FFF2-40B4-BE49-F238E27FC236}">
                      <a16:creationId xmlns:a16="http://schemas.microsoft.com/office/drawing/2014/main" xmlns="" id="{6810FD32-5B5B-407C-993F-F1FFE7C65F5A}"/>
                    </a:ext>
                  </a:extLst>
                </p:cNvPr>
                <p:cNvSpPr/>
                <p:nvPr/>
              </p:nvSpPr>
              <p:spPr>
                <a:xfrm>
                  <a:off x="1220" y="2481"/>
                  <a:ext cx="10812" cy="8016"/>
                </a:xfrm>
                <a:prstGeom prst="roundRect">
                  <a:avLst/>
                </a:prstGeom>
                <a:solidFill>
                  <a:srgbClr val="03C400"/>
                </a:solidFill>
                <a:ln w="25400" cmpd="sng">
                  <a:noFill/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solidFill>
                      <a:srgbClr val="5F7700"/>
                    </a:solidFill>
                  </a:endParaRPr>
                </a:p>
              </p:txBody>
            </p:sp>
            <p:sp>
              <p:nvSpPr>
                <p:cNvPr id="54" name="圆角矩形 13">
                  <a:extLst>
                    <a:ext uri="{FF2B5EF4-FFF2-40B4-BE49-F238E27FC236}">
                      <a16:creationId xmlns:a16="http://schemas.microsoft.com/office/drawing/2014/main" xmlns="" id="{9CCB31F9-54DA-4EAC-ABC4-64C5E258039C}"/>
                    </a:ext>
                  </a:extLst>
                </p:cNvPr>
                <p:cNvSpPr/>
                <p:nvPr/>
              </p:nvSpPr>
              <p:spPr>
                <a:xfrm>
                  <a:off x="1020" y="2328"/>
                  <a:ext cx="10812" cy="7120"/>
                </a:xfrm>
                <a:prstGeom prst="roundRect">
                  <a:avLst/>
                </a:prstGeom>
                <a:solidFill>
                  <a:schemeClr val="bg1"/>
                </a:solidFill>
                <a:ln w="25400" cmpd="sng">
                  <a:solidFill>
                    <a:srgbClr val="5F7700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rgbClr val="5F7700"/>
                    </a:solidFill>
                  </a:endParaRPr>
                </a:p>
              </p:txBody>
            </p:sp>
          </p:grpSp>
          <p:sp>
            <p:nvSpPr>
              <p:cNvPr id="52" name="文本框 17">
                <a:extLst>
                  <a:ext uri="{FF2B5EF4-FFF2-40B4-BE49-F238E27FC236}">
                    <a16:creationId xmlns:a16="http://schemas.microsoft.com/office/drawing/2014/main" xmlns="" id="{B3851C5D-D2C1-4642-848D-D3972E2600B3}"/>
                  </a:ext>
                </a:extLst>
              </p:cNvPr>
              <p:cNvSpPr txBox="1"/>
              <p:nvPr/>
            </p:nvSpPr>
            <p:spPr>
              <a:xfrm>
                <a:off x="2864" y="3416"/>
                <a:ext cx="14554" cy="27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it-IT" sz="2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Ai là cháu nội, ai là cháu ngoại của ông bà?</a:t>
                </a:r>
                <a:endParaRPr lang="en-US" sz="24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50" name="图片 25">
              <a:extLst>
                <a:ext uri="{FF2B5EF4-FFF2-40B4-BE49-F238E27FC236}">
                  <a16:creationId xmlns:a16="http://schemas.microsoft.com/office/drawing/2014/main" xmlns="" id="{6B07E812-8B2D-479D-B28F-25EAB58F7ACD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9945025">
              <a:off x="899128" y="1675496"/>
              <a:ext cx="1016888" cy="485572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7897503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44EE6C2D-5697-496C-9DA8-B9E0CE0DF0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834" y="2428527"/>
            <a:ext cx="4700502" cy="3816730"/>
          </a:xfrm>
          <a:prstGeom prst="rect">
            <a:avLst/>
          </a:prstGeom>
        </p:spPr>
      </p:pic>
      <p:sp>
        <p:nvSpPr>
          <p:cNvPr id="29" name="Rounded Rectangle 2">
            <a:extLst>
              <a:ext uri="{FF2B5EF4-FFF2-40B4-BE49-F238E27FC236}">
                <a16:creationId xmlns:a16="http://schemas.microsoft.com/office/drawing/2014/main" xmlns="" id="{50B06436-8F61-456E-80D1-17C26C734FD2}"/>
              </a:ext>
            </a:extLst>
          </p:cNvPr>
          <p:cNvSpPr/>
          <p:nvPr/>
        </p:nvSpPr>
        <p:spPr>
          <a:xfrm>
            <a:off x="4890977" y="742759"/>
            <a:ext cx="7050689" cy="1850573"/>
          </a:xfrm>
          <a:prstGeom prst="roundRect">
            <a:avLst/>
          </a:prstGeom>
          <a:solidFill>
            <a:sysClr val="window" lastClr="FFFFFF">
              <a:alpha val="44000"/>
            </a:sysClr>
          </a:solidFill>
          <a:ln w="38100" cap="flat" cmpd="sng" algn="ctr">
            <a:solidFill>
              <a:srgbClr val="5B9BD5">
                <a:shade val="50000"/>
              </a:srgbClr>
            </a:solidFill>
            <a:prstDash val="lgDash"/>
            <a:miter lim="800000"/>
          </a:ln>
          <a:effectLst/>
        </p:spPr>
        <p:txBody>
          <a:bodyPr rtlCol="0" anchor="ctr"/>
          <a:lstStyle/>
          <a:p>
            <a:pPr lvl="0" algn="ctr"/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 biết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mối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3BF2E043-ED1C-4B83-ABA0-280096987F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2774" y="3050628"/>
            <a:ext cx="4827094" cy="30646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3016226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2" name="Google Shape;1002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74080" y="2642482"/>
            <a:ext cx="893944" cy="11919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3" name="Google Shape;1003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05" y="-72023"/>
            <a:ext cx="12187592" cy="6855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4" name="Google Shape;100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3526" y="1055944"/>
            <a:ext cx="2116202" cy="23152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5" name="Google Shape;1005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87963" y="1242"/>
            <a:ext cx="2761769" cy="10356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6" name="Google Shape;1006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31756" y="1242"/>
            <a:ext cx="2761769" cy="10356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7" name="Google Shape;1007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08309" y="1242"/>
            <a:ext cx="2761769" cy="10356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8" name="Google Shape;1008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28028" y="1242"/>
            <a:ext cx="2761769" cy="10356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9" name="Google Shape;1009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84159" y="-98805"/>
            <a:ext cx="1333516" cy="13335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0" name="Google Shape;1010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2738" y="3705867"/>
            <a:ext cx="2329891" cy="23298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1" name="Google Shape;1011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58624" y="1114984"/>
            <a:ext cx="6369404" cy="3789858"/>
          </a:xfrm>
          <a:prstGeom prst="rect">
            <a:avLst/>
          </a:prstGeom>
          <a:noFill/>
          <a:ln>
            <a:noFill/>
          </a:ln>
        </p:spPr>
      </p:pic>
      <p:sp>
        <p:nvSpPr>
          <p:cNvPr id="1012" name="Google Shape;1012;p13"/>
          <p:cNvSpPr txBox="1"/>
          <p:nvPr/>
        </p:nvSpPr>
        <p:spPr>
          <a:xfrm>
            <a:off x="3332565" y="1348689"/>
            <a:ext cx="5854016" cy="323522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856" tIns="121856" rIns="121856" bIns="121856" anchor="t" anchorCtr="0">
            <a:noAutofit/>
          </a:bodyPr>
          <a:lstStyle/>
          <a:p>
            <a:pPr algn="ctr" defTabSz="914126">
              <a:buClr>
                <a:srgbClr val="000000"/>
              </a:buClr>
              <a:buSzPts val="4667"/>
              <a:defRPr/>
            </a:pPr>
            <a:endParaRPr sz="4666" b="1" kern="0">
              <a:solidFill>
                <a:srgbClr val="FFFF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018" name="Google Shape;1018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82363" y="2754404"/>
            <a:ext cx="2224348" cy="23975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9" name="Google Shape;1019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420713">
            <a:off x="8209774" y="2763837"/>
            <a:ext cx="1325665" cy="2971318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</p:pic>
      <p:pic>
        <p:nvPicPr>
          <p:cNvPr id="1020" name="Google Shape;1020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57665" y="3691449"/>
            <a:ext cx="1857601" cy="2748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1383B872-B9A7-4240-AE74-6719200D22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4870" y="2156291"/>
            <a:ext cx="6369404" cy="1449297"/>
          </a:xfrm>
          <a:prstGeom prst="rect">
            <a:avLst/>
          </a:prstGeom>
        </p:spPr>
      </p:pic>
      <p:pic>
        <p:nvPicPr>
          <p:cNvPr id="23" name="Picture 22" descr="Shape&#10;&#10;Description automatically generated with medium confidence">
            <a:extLst>
              <a:ext uri="{FF2B5EF4-FFF2-40B4-BE49-F238E27FC236}">
                <a16:creationId xmlns:a16="http://schemas.microsoft.com/office/drawing/2014/main" xmlns="" id="{6B4905FA-6E7C-484E-9DCB-CA077387B3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8852" y="-48413"/>
            <a:ext cx="1650945" cy="1650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075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9455ED98-A077-4A14-9EBB-A4CD4CF8A3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7892" y="2822944"/>
            <a:ext cx="5205245" cy="330469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4" name="图片 7">
            <a:extLst>
              <a:ext uri="{FF2B5EF4-FFF2-40B4-BE49-F238E27FC236}">
                <a16:creationId xmlns:a16="http://schemas.microsoft.com/office/drawing/2014/main" xmlns="" id="{DE3C55B5-50FA-476A-8076-E92DEC4673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3914" y="261257"/>
            <a:ext cx="6901543" cy="5497286"/>
          </a:xfrm>
          <a:prstGeom prst="rect">
            <a:avLst/>
          </a:prstGeom>
        </p:spPr>
      </p:pic>
      <p:sp>
        <p:nvSpPr>
          <p:cNvPr id="35" name="文本框 18">
            <a:extLst>
              <a:ext uri="{FF2B5EF4-FFF2-40B4-BE49-F238E27FC236}">
                <a16:creationId xmlns:a16="http://schemas.microsoft.com/office/drawing/2014/main" xmlns="" id="{3BFFC1A1-E091-42A6-8DD9-84BBB35116D6}"/>
              </a:ext>
            </a:extLst>
          </p:cNvPr>
          <p:cNvSpPr txBox="1"/>
          <p:nvPr/>
        </p:nvSpPr>
        <p:spPr>
          <a:xfrm rot="351157">
            <a:off x="412859" y="1902733"/>
            <a:ext cx="5478596" cy="212365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vi-VN" altLang="zh-CN" sz="4400" b="1" dirty="0">
                <a:solidFill>
                  <a:schemeClr val="accent6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Bố An là con trai, mẹ Lan là con gái của ông bà.</a:t>
            </a:r>
            <a:endParaRPr lang="zh-CN" altLang="en-US" sz="4400" b="1" dirty="0">
              <a:solidFill>
                <a:schemeClr val="accent6"/>
              </a:solidFill>
              <a:latin typeface="Calibri" panose="020F0502020204030204" pitchFamily="34" charset="0"/>
              <a:ea typeface="仓耳今楷05-6763 W05" panose="02020400000000000000" pitchFamily="18" charset="-122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678193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9455ED98-A077-4A14-9EBB-A4CD4CF8A3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7892" y="2822944"/>
            <a:ext cx="5205245" cy="330469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4" name="图片 7">
            <a:extLst>
              <a:ext uri="{FF2B5EF4-FFF2-40B4-BE49-F238E27FC236}">
                <a16:creationId xmlns:a16="http://schemas.microsoft.com/office/drawing/2014/main" xmlns="" id="{DE3C55B5-50FA-476A-8076-E92DEC4673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3914" y="261257"/>
            <a:ext cx="6901543" cy="5497286"/>
          </a:xfrm>
          <a:prstGeom prst="rect">
            <a:avLst/>
          </a:prstGeom>
        </p:spPr>
      </p:pic>
      <p:sp>
        <p:nvSpPr>
          <p:cNvPr id="35" name="文本框 18">
            <a:extLst>
              <a:ext uri="{FF2B5EF4-FFF2-40B4-BE49-F238E27FC236}">
                <a16:creationId xmlns:a16="http://schemas.microsoft.com/office/drawing/2014/main" xmlns="" id="{3BFFC1A1-E091-42A6-8DD9-84BBB35116D6}"/>
              </a:ext>
            </a:extLst>
          </p:cNvPr>
          <p:cNvSpPr txBox="1"/>
          <p:nvPr/>
        </p:nvSpPr>
        <p:spPr>
          <a:xfrm rot="351157">
            <a:off x="412859" y="1902733"/>
            <a:ext cx="5478596" cy="212365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vi-VN" altLang="zh-CN" sz="4400" b="1">
                <a:solidFill>
                  <a:schemeClr val="accent6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Mẹ An là con dâu, bố Lan là con rể của ông bà.</a:t>
            </a:r>
            <a:endParaRPr lang="zh-CN" altLang="en-US" sz="4400" b="1" dirty="0">
              <a:solidFill>
                <a:schemeClr val="accent6"/>
              </a:solidFill>
              <a:latin typeface="Calibri" panose="020F0502020204030204" pitchFamily="34" charset="0"/>
              <a:ea typeface="仓耳今楷05-6763 W05" panose="02020400000000000000" pitchFamily="18" charset="-122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614953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9455ED98-A077-4A14-9EBB-A4CD4CF8A3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7892" y="2822944"/>
            <a:ext cx="5205245" cy="330469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4" name="图片 7">
            <a:extLst>
              <a:ext uri="{FF2B5EF4-FFF2-40B4-BE49-F238E27FC236}">
                <a16:creationId xmlns:a16="http://schemas.microsoft.com/office/drawing/2014/main" xmlns="" id="{DE3C55B5-50FA-476A-8076-E92DEC4673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3914" y="261257"/>
            <a:ext cx="6901543" cy="5497286"/>
          </a:xfrm>
          <a:prstGeom prst="rect">
            <a:avLst/>
          </a:prstGeom>
        </p:spPr>
      </p:pic>
      <p:sp>
        <p:nvSpPr>
          <p:cNvPr id="35" name="文本框 18">
            <a:extLst>
              <a:ext uri="{FF2B5EF4-FFF2-40B4-BE49-F238E27FC236}">
                <a16:creationId xmlns:a16="http://schemas.microsoft.com/office/drawing/2014/main" xmlns="" id="{3BFFC1A1-E091-42A6-8DD9-84BBB35116D6}"/>
              </a:ext>
            </a:extLst>
          </p:cNvPr>
          <p:cNvSpPr txBox="1"/>
          <p:nvPr/>
        </p:nvSpPr>
        <p:spPr>
          <a:xfrm rot="351157">
            <a:off x="412859" y="1902733"/>
            <a:ext cx="5478596" cy="212365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571500" lvl="0" indent="-571500" algn="just">
              <a:buFont typeface="Arial" panose="020B0604020202020204" pitchFamily="34" charset="0"/>
              <a:buChar char="•"/>
            </a:pPr>
            <a:r>
              <a:rPr lang="vi-VN" altLang="zh-CN" sz="4400" b="1" dirty="0">
                <a:solidFill>
                  <a:srgbClr val="F79646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An Bình là cháu nội, Lan Hoa là cháu ngoại của ông bà.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092631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A3D32D3A-A2A2-4D8F-83AF-4C0CB964B51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578" b="938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AC1E2649-9EE3-43E7-8F77-AEEB4971A8E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70" t="43544" r="18508" b="22363"/>
          <a:stretch/>
        </p:blipFill>
        <p:spPr>
          <a:xfrm>
            <a:off x="1158949" y="995423"/>
            <a:ext cx="8367492" cy="4867154"/>
          </a:xfrm>
          <a:prstGeom prst="rect">
            <a:avLst/>
          </a:prstGeom>
          <a:ln>
            <a:noFill/>
          </a:ln>
        </p:spPr>
      </p:pic>
      <p:pic>
        <p:nvPicPr>
          <p:cNvPr id="12" name="图片 1">
            <a:extLst>
              <a:ext uri="{FF2B5EF4-FFF2-40B4-BE49-F238E27FC236}">
                <a16:creationId xmlns:a16="http://schemas.microsoft.com/office/drawing/2014/main" xmlns="" id="{E9BD9EB2-6164-4ECA-B7FD-1205E7E9BA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8446" y="3105902"/>
            <a:ext cx="3430441" cy="343044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B20B4C6-89BF-47C7-9799-5325FFDB0C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5559" y="2263729"/>
            <a:ext cx="6175783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34050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图片 1">
            <a:extLst>
              <a:ext uri="{FF2B5EF4-FFF2-40B4-BE49-F238E27FC236}">
                <a16:creationId xmlns:a16="http://schemas.microsoft.com/office/drawing/2014/main" xmlns="" id="{C5875337-5B90-44F8-90FE-CF64B93C6F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38" y="2732567"/>
            <a:ext cx="3696529" cy="369652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654ACA6-97A4-4F3E-8EBD-6F8B283FDF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6967" y="2041451"/>
            <a:ext cx="8170863" cy="296359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3026354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19A5DDC-3D20-4196-8AFB-59B06A6BF4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1815" y="1224521"/>
            <a:ext cx="6410000" cy="54457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图片 10">
            <a:extLst>
              <a:ext uri="{FF2B5EF4-FFF2-40B4-BE49-F238E27FC236}">
                <a16:creationId xmlns:a16="http://schemas.microsoft.com/office/drawing/2014/main" xmlns="" id="{E68A55D9-01D9-4950-A22F-E3B82114FDF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03" t="75961" r="19875" b="-3616"/>
          <a:stretch/>
        </p:blipFill>
        <p:spPr>
          <a:xfrm rot="405738">
            <a:off x="2013720" y="-660325"/>
            <a:ext cx="7240768" cy="268169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EC278F8F-BB3C-4FAB-9781-7E17156408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5811" y="187719"/>
            <a:ext cx="3974937" cy="81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03656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oogle Shape;1023;p13">
            <a:extLst>
              <a:ext uri="{FF2B5EF4-FFF2-40B4-BE49-F238E27FC236}">
                <a16:creationId xmlns:a16="http://schemas.microsoft.com/office/drawing/2014/main" xmlns="" id="{29D59A81-C747-4CB2-9453-585B06E52C18}"/>
              </a:ext>
            </a:extLst>
          </p:cNvPr>
          <p:cNvGrpSpPr/>
          <p:nvPr/>
        </p:nvGrpSpPr>
        <p:grpSpPr>
          <a:xfrm>
            <a:off x="133161" y="3249876"/>
            <a:ext cx="4484624" cy="2528919"/>
            <a:chOff x="5876916" y="975793"/>
            <a:chExt cx="4684259" cy="2641495"/>
          </a:xfrm>
        </p:grpSpPr>
        <p:grpSp>
          <p:nvGrpSpPr>
            <p:cNvPr id="26" name="Google Shape;1024;p13">
              <a:extLst>
                <a:ext uri="{FF2B5EF4-FFF2-40B4-BE49-F238E27FC236}">
                  <a16:creationId xmlns:a16="http://schemas.microsoft.com/office/drawing/2014/main" xmlns="" id="{ADD60EAF-182C-43C6-B0BD-A229F1D7C4D7}"/>
                </a:ext>
              </a:extLst>
            </p:cNvPr>
            <p:cNvGrpSpPr/>
            <p:nvPr/>
          </p:nvGrpSpPr>
          <p:grpSpPr>
            <a:xfrm>
              <a:off x="5876916" y="975793"/>
              <a:ext cx="4684259" cy="2113916"/>
              <a:chOff x="2387762" y="551055"/>
              <a:chExt cx="7051289" cy="3182111"/>
            </a:xfrm>
          </p:grpSpPr>
          <p:pic>
            <p:nvPicPr>
              <p:cNvPr id="28" name="Google Shape;1025;p13" descr="2">
                <a:extLst>
                  <a:ext uri="{FF2B5EF4-FFF2-40B4-BE49-F238E27FC236}">
                    <a16:creationId xmlns:a16="http://schemas.microsoft.com/office/drawing/2014/main" xmlns="" id="{F296B75C-6B5D-4C19-A970-8EA2191E1219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4238307" y="551055"/>
                <a:ext cx="3689350" cy="31273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9" name="Google Shape;1026;p13" descr="1">
                <a:extLst>
                  <a:ext uri="{FF2B5EF4-FFF2-40B4-BE49-F238E27FC236}">
                    <a16:creationId xmlns:a16="http://schemas.microsoft.com/office/drawing/2014/main" xmlns="" id="{57D17432-3746-4118-BC87-A776658FA937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5999058" y="790165"/>
                <a:ext cx="3439993" cy="291563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0" name="Google Shape;1027;p13" descr="3">
                <a:extLst>
                  <a:ext uri="{FF2B5EF4-FFF2-40B4-BE49-F238E27FC236}">
                    <a16:creationId xmlns:a16="http://schemas.microsoft.com/office/drawing/2014/main" xmlns="" id="{BC3803AC-996D-45F3-8DBF-8CB4653A401D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 flipH="1">
                <a:off x="2387762" y="872971"/>
                <a:ext cx="3374585" cy="286019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27" name="Google Shape;1028;p13">
              <a:extLst>
                <a:ext uri="{FF2B5EF4-FFF2-40B4-BE49-F238E27FC236}">
                  <a16:creationId xmlns:a16="http://schemas.microsoft.com/office/drawing/2014/main" xmlns="" id="{0C64FA5A-15BF-4B07-B374-D3C6CBFD42B4}"/>
                </a:ext>
              </a:extLst>
            </p:cNvPr>
            <p:cNvSpPr/>
            <p:nvPr/>
          </p:nvSpPr>
          <p:spPr>
            <a:xfrm>
              <a:off x="6714251" y="2510908"/>
              <a:ext cx="3495263" cy="110638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2857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 dirty="0" err="1">
                  <a:solidFill>
                    <a:srgbClr val="C00000"/>
                  </a:solidFill>
                  <a:latin typeface="Arial"/>
                  <a:ea typeface="Arial"/>
                  <a:cs typeface="Arial"/>
                  <a:sym typeface="Arial"/>
                </a:rPr>
                <a:t>Thảo</a:t>
              </a:r>
              <a:r>
                <a:rPr lang="en-US" sz="3200" b="1" dirty="0">
                  <a:solidFill>
                    <a:srgbClr val="C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3200" b="1" dirty="0" err="1">
                  <a:solidFill>
                    <a:srgbClr val="C00000"/>
                  </a:solidFill>
                  <a:latin typeface="Arial"/>
                  <a:ea typeface="Arial"/>
                  <a:cs typeface="Arial"/>
                  <a:sym typeface="Arial"/>
                </a:rPr>
                <a:t>luận</a:t>
              </a:r>
              <a:endParaRPr lang="en-US" sz="3200" b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 dirty="0" err="1">
                  <a:solidFill>
                    <a:srgbClr val="C00000"/>
                  </a:solidFill>
                  <a:latin typeface="Arial"/>
                  <a:ea typeface="Arial"/>
                  <a:cs typeface="Arial"/>
                  <a:sym typeface="Arial"/>
                </a:rPr>
                <a:t>nhóm</a:t>
              </a:r>
              <a:r>
                <a:rPr lang="en-US" sz="3200" b="1" dirty="0">
                  <a:solidFill>
                    <a:srgbClr val="C00000"/>
                  </a:solidFill>
                  <a:latin typeface="Arial"/>
                  <a:ea typeface="Arial"/>
                  <a:cs typeface="Arial"/>
                  <a:sym typeface="Arial"/>
                </a:rPr>
                <a:t> 4</a:t>
              </a:r>
              <a:endParaRPr dirty="0"/>
            </a:p>
          </p:txBody>
        </p:sp>
      </p:grpSp>
      <p:sp>
        <p:nvSpPr>
          <p:cNvPr id="32" name="矩形: 圆角 29">
            <a:extLst>
              <a:ext uri="{FF2B5EF4-FFF2-40B4-BE49-F238E27FC236}">
                <a16:creationId xmlns:a16="http://schemas.microsoft.com/office/drawing/2014/main" xmlns="" id="{14B7D69C-19EE-47CD-B0A3-33CCB8046667}"/>
              </a:ext>
            </a:extLst>
          </p:cNvPr>
          <p:cNvSpPr/>
          <p:nvPr/>
        </p:nvSpPr>
        <p:spPr>
          <a:xfrm>
            <a:off x="1310109" y="283147"/>
            <a:ext cx="10375072" cy="133596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457200">
              <a:defRPr/>
            </a:pPr>
            <a:r>
              <a:rPr lang="en-US" altLang="zh-CN" sz="4400" b="1" dirty="0">
                <a:solidFill>
                  <a:srgbClr val="0070C0"/>
                </a:solidFill>
                <a:latin typeface="Calibri"/>
              </a:rPr>
              <a:t>N</a:t>
            </a:r>
            <a:r>
              <a:rPr lang="vi-VN" altLang="zh-CN" sz="4400" b="1" dirty="0">
                <a:solidFill>
                  <a:srgbClr val="0070C0"/>
                </a:solidFill>
                <a:latin typeface="Calibri"/>
              </a:rPr>
              <a:t>êu cách xưng hô của mình với những người thuộc họ nội, họ ngoại.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7751674-D17B-4A2F-8193-1F8D7303CA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4919" y="2626242"/>
            <a:ext cx="7313386" cy="31525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400544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2" name="Google Shape;1002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74080" y="2642482"/>
            <a:ext cx="893944" cy="11919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3" name="Google Shape;1003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05" y="-72023"/>
            <a:ext cx="12187592" cy="6855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4" name="Google Shape;100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3526" y="1055944"/>
            <a:ext cx="2116202" cy="23152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5" name="Google Shape;1005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87963" y="1242"/>
            <a:ext cx="2761769" cy="10356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6" name="Google Shape;1006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31756" y="1242"/>
            <a:ext cx="2761769" cy="10356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7" name="Google Shape;1007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08309" y="1242"/>
            <a:ext cx="2761769" cy="10356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8" name="Google Shape;1008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28028" y="1242"/>
            <a:ext cx="2761769" cy="10356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9" name="Google Shape;1009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84159" y="-98805"/>
            <a:ext cx="1333516" cy="13335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0" name="Google Shape;1010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2738" y="3705867"/>
            <a:ext cx="2329891" cy="23298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1" name="Google Shape;1011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58624" y="1114984"/>
            <a:ext cx="6369404" cy="3789858"/>
          </a:xfrm>
          <a:prstGeom prst="rect">
            <a:avLst/>
          </a:prstGeom>
          <a:noFill/>
          <a:ln>
            <a:noFill/>
          </a:ln>
        </p:spPr>
      </p:pic>
      <p:sp>
        <p:nvSpPr>
          <p:cNvPr id="1012" name="Google Shape;1012;p13"/>
          <p:cNvSpPr txBox="1"/>
          <p:nvPr/>
        </p:nvSpPr>
        <p:spPr>
          <a:xfrm>
            <a:off x="3332565" y="1348689"/>
            <a:ext cx="5854016" cy="323522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856" tIns="121856" rIns="121856" bIns="121856" anchor="t" anchorCtr="0">
            <a:noAutofit/>
          </a:bodyPr>
          <a:lstStyle/>
          <a:p>
            <a:pPr algn="ctr" defTabSz="914126">
              <a:buClr>
                <a:srgbClr val="000000"/>
              </a:buClr>
              <a:buSzPts val="4667"/>
              <a:defRPr/>
            </a:pPr>
            <a:endParaRPr sz="4666" b="1" kern="0">
              <a:solidFill>
                <a:srgbClr val="FFFF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018" name="Google Shape;1018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82363" y="2754404"/>
            <a:ext cx="2224348" cy="23975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9" name="Google Shape;1019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420713">
            <a:off x="8209774" y="2763837"/>
            <a:ext cx="1325665" cy="2971318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</p:pic>
      <p:pic>
        <p:nvPicPr>
          <p:cNvPr id="1020" name="Google Shape;1020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57665" y="3691449"/>
            <a:ext cx="1857601" cy="2748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1383B872-B9A7-4240-AE74-6719200D22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4870" y="2156291"/>
            <a:ext cx="6369404" cy="1449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851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51D305FD-754A-405F-BB9A-D248A9062554}"/>
              </a:ext>
            </a:extLst>
          </p:cNvPr>
          <p:cNvGrpSpPr/>
          <p:nvPr/>
        </p:nvGrpSpPr>
        <p:grpSpPr>
          <a:xfrm>
            <a:off x="0" y="1098819"/>
            <a:ext cx="10112830" cy="2678524"/>
            <a:chOff x="299504" y="1991447"/>
            <a:chExt cx="10081625" cy="4380777"/>
          </a:xfrm>
        </p:grpSpPr>
        <p:pic>
          <p:nvPicPr>
            <p:cNvPr id="24" name="Google Shape;1159;p23">
              <a:extLst>
                <a:ext uri="{FF2B5EF4-FFF2-40B4-BE49-F238E27FC236}">
                  <a16:creationId xmlns:a16="http://schemas.microsoft.com/office/drawing/2014/main" xmlns="" id="{4BA95EB3-6412-45DD-8FC3-C0CB80589742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40000" contrast="-40000"/>
                      </a14:imgEffect>
                    </a14:imgLayer>
                  </a14:imgProps>
                </a:ext>
              </a:extLst>
            </a:blip>
            <a:srcRect/>
            <a:stretch/>
          </p:blipFill>
          <p:spPr>
            <a:xfrm>
              <a:off x="299504" y="1991447"/>
              <a:ext cx="10081625" cy="438077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" name="Google Shape;1160;p23">
              <a:extLst>
                <a:ext uri="{FF2B5EF4-FFF2-40B4-BE49-F238E27FC236}">
                  <a16:creationId xmlns:a16="http://schemas.microsoft.com/office/drawing/2014/main" xmlns="" id="{92C2B257-04E5-44BA-AC5D-AA6023780E97}"/>
                </a:ext>
              </a:extLst>
            </p:cNvPr>
            <p:cNvSpPr/>
            <p:nvPr/>
          </p:nvSpPr>
          <p:spPr>
            <a:xfrm>
              <a:off x="836766" y="2535095"/>
              <a:ext cx="8476635" cy="23657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457200" marR="0" lvl="1" indent="0" algn="just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200"/>
                <a:buFont typeface="Arial"/>
                <a:buNone/>
              </a:pPr>
              <a:r>
                <a:rPr lang="nl-NL" sz="4400" i="1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Ở</a:t>
              </a:r>
              <a:r>
                <a:rPr lang="nl-NL" sz="4400" i="1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Miền trung vợ của chú gọi là mự (chú mự); </a:t>
              </a:r>
              <a:endParaRPr sz="4400" b="1" i="0" u="none" strike="noStrike" cap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</p:grpSp>
      <p:pic>
        <p:nvPicPr>
          <p:cNvPr id="32" name="Google Shape;1162;p23">
            <a:extLst>
              <a:ext uri="{FF2B5EF4-FFF2-40B4-BE49-F238E27FC236}">
                <a16:creationId xmlns:a16="http://schemas.microsoft.com/office/drawing/2014/main" xmlns="" id="{9C5E3E89-728A-480C-B62F-7F1AE7DCAF9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20745"/>
          <a:stretch/>
        </p:blipFill>
        <p:spPr>
          <a:xfrm>
            <a:off x="914400" y="-208076"/>
            <a:ext cx="4209190" cy="153255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CD52D373-5D0A-4C3B-91CD-5911A1127CAD}"/>
              </a:ext>
            </a:extLst>
          </p:cNvPr>
          <p:cNvGrpSpPr/>
          <p:nvPr/>
        </p:nvGrpSpPr>
        <p:grpSpPr>
          <a:xfrm>
            <a:off x="178179" y="3874676"/>
            <a:ext cx="9804022" cy="2678524"/>
            <a:chOff x="299504" y="1991447"/>
            <a:chExt cx="10081625" cy="4380777"/>
          </a:xfrm>
        </p:grpSpPr>
        <p:pic>
          <p:nvPicPr>
            <p:cNvPr id="34" name="Google Shape;1159;p23">
              <a:extLst>
                <a:ext uri="{FF2B5EF4-FFF2-40B4-BE49-F238E27FC236}">
                  <a16:creationId xmlns:a16="http://schemas.microsoft.com/office/drawing/2014/main" xmlns="" id="{7DBBFA54-D684-48C3-95E6-75F846CAD875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40000" contrast="-40000"/>
                      </a14:imgEffect>
                    </a14:imgLayer>
                  </a14:imgProps>
                </a:ext>
              </a:extLst>
            </a:blip>
            <a:srcRect/>
            <a:stretch/>
          </p:blipFill>
          <p:spPr>
            <a:xfrm>
              <a:off x="299504" y="1991447"/>
              <a:ext cx="10081625" cy="438077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5" name="Google Shape;1160;p23">
              <a:extLst>
                <a:ext uri="{FF2B5EF4-FFF2-40B4-BE49-F238E27FC236}">
                  <a16:creationId xmlns:a16="http://schemas.microsoft.com/office/drawing/2014/main" xmlns="" id="{2EE1F622-7A56-40FA-8F5D-23F92F8E630E}"/>
                </a:ext>
              </a:extLst>
            </p:cNvPr>
            <p:cNvSpPr/>
            <p:nvPr/>
          </p:nvSpPr>
          <p:spPr>
            <a:xfrm>
              <a:off x="932105" y="2506447"/>
              <a:ext cx="8644087" cy="25671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457200" marR="0" lvl="1" indent="0" algn="just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200"/>
                <a:buFont typeface="Arial"/>
                <a:buNone/>
              </a:pPr>
              <a:r>
                <a:rPr lang="en-US" sz="4800" i="1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Ở</a:t>
              </a:r>
              <a:r>
                <a:rPr lang="vi-VN" sz="4800" i="1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miền Bắc, vợ của chú lại gọi là thím (chú thím),...</a:t>
              </a:r>
              <a:endParaRPr sz="4800" b="1" i="0" u="none" strike="noStrike" cap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</p:grpSp>
      <p:pic>
        <p:nvPicPr>
          <p:cNvPr id="36" name="图片 19">
            <a:extLst>
              <a:ext uri="{FF2B5EF4-FFF2-40B4-BE49-F238E27FC236}">
                <a16:creationId xmlns:a16="http://schemas.microsoft.com/office/drawing/2014/main" xmlns="" id="{9299C60B-CF6A-43E2-84E7-FF1D2DE3D0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9787" y="870874"/>
            <a:ext cx="1914126" cy="2558920"/>
          </a:xfrm>
          <a:prstGeom prst="rect">
            <a:avLst/>
          </a:prstGeom>
        </p:spPr>
      </p:pic>
      <p:pic>
        <p:nvPicPr>
          <p:cNvPr id="37" name="图片 12">
            <a:extLst>
              <a:ext uri="{FF2B5EF4-FFF2-40B4-BE49-F238E27FC236}">
                <a16:creationId xmlns:a16="http://schemas.microsoft.com/office/drawing/2014/main" xmlns="" id="{0D831A56-8CAA-4EB6-8A32-1849517628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4609" y="3874676"/>
            <a:ext cx="2404481" cy="282640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0581560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A3D32D3A-A2A2-4D8F-83AF-4C0CB964B51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578" b="938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AC1E2649-9EE3-43E7-8F77-AEEB4971A8E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70" t="43544" r="18508" b="22363"/>
          <a:stretch/>
        </p:blipFill>
        <p:spPr>
          <a:xfrm>
            <a:off x="1158949" y="995423"/>
            <a:ext cx="8367492" cy="4867154"/>
          </a:xfrm>
          <a:prstGeom prst="rect">
            <a:avLst/>
          </a:prstGeom>
          <a:ln>
            <a:noFill/>
          </a:ln>
        </p:spPr>
      </p:pic>
      <p:pic>
        <p:nvPicPr>
          <p:cNvPr id="12" name="图片 1">
            <a:extLst>
              <a:ext uri="{FF2B5EF4-FFF2-40B4-BE49-F238E27FC236}">
                <a16:creationId xmlns:a16="http://schemas.microsoft.com/office/drawing/2014/main" xmlns="" id="{E9BD9EB2-6164-4ECA-B7FD-1205E7E9BA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8446" y="3105902"/>
            <a:ext cx="3430441" cy="343044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E541C62-796D-4623-B289-24D3FE2A84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4593" y="2199570"/>
            <a:ext cx="6053853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97673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: 圆角 29">
            <a:extLst>
              <a:ext uri="{FF2B5EF4-FFF2-40B4-BE49-F238E27FC236}">
                <a16:creationId xmlns:a16="http://schemas.microsoft.com/office/drawing/2014/main" xmlns="" id="{B24F1714-A4F3-4F1E-B3C3-9503EB70A6AE}"/>
              </a:ext>
            </a:extLst>
          </p:cNvPr>
          <p:cNvSpPr/>
          <p:nvPr/>
        </p:nvSpPr>
        <p:spPr>
          <a:xfrm>
            <a:off x="829340" y="85061"/>
            <a:ext cx="10823944" cy="143932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457200">
              <a:defRPr/>
            </a:pPr>
            <a:r>
              <a:rPr lang="en-US" altLang="zh-CN" sz="3200" b="1" u="sng" dirty="0" err="1">
                <a:solidFill>
                  <a:srgbClr val="0070C0"/>
                </a:solidFill>
                <a:latin typeface="Calibri"/>
              </a:rPr>
              <a:t>Về</a:t>
            </a:r>
            <a:r>
              <a:rPr lang="en-US" altLang="zh-CN" sz="3200" b="1" u="sng" dirty="0">
                <a:solidFill>
                  <a:srgbClr val="0070C0"/>
                </a:solidFill>
                <a:latin typeface="Calibri"/>
              </a:rPr>
              <a:t> </a:t>
            </a:r>
            <a:r>
              <a:rPr lang="en-US" altLang="zh-CN" sz="3200" b="1" u="sng" dirty="0" err="1">
                <a:solidFill>
                  <a:srgbClr val="0070C0"/>
                </a:solidFill>
                <a:latin typeface="Calibri"/>
              </a:rPr>
              <a:t>nhà</a:t>
            </a:r>
            <a:r>
              <a:rPr lang="en-US" altLang="zh-CN" sz="3200" b="1" u="sng" dirty="0">
                <a:solidFill>
                  <a:srgbClr val="0070C0"/>
                </a:solidFill>
                <a:latin typeface="Calibri"/>
              </a:rPr>
              <a:t>:</a:t>
            </a:r>
          </a:p>
          <a:p>
            <a:pPr lvl="0" algn="ctr" defTabSz="457200">
              <a:defRPr/>
            </a:pPr>
            <a:r>
              <a:rPr lang="en-US" altLang="zh-CN" sz="3200" b="1" dirty="0">
                <a:solidFill>
                  <a:srgbClr val="0070C0"/>
                </a:solidFill>
                <a:latin typeface="Calibri"/>
              </a:rPr>
              <a:t>D</a:t>
            </a:r>
            <a:r>
              <a:rPr lang="vi-VN" altLang="zh-CN" sz="3200" b="1" dirty="0">
                <a:solidFill>
                  <a:srgbClr val="0070C0"/>
                </a:solidFill>
                <a:latin typeface="Calibri"/>
              </a:rPr>
              <a:t>ựa vào sơ đồ gợi ý này để vẽ, viết hoặc cắt dán ảnh sơ đồ gia đình và họ hàng nội, ngoại của mình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等线" panose="02010600030101010101" pitchFamily="2" charset="-122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1492683-D977-4541-96B0-D691BF9DBE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2604" y="1791364"/>
            <a:ext cx="7600950" cy="49815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955282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A24CDFB1-2596-4A27-A13A-97C787EBF091}"/>
              </a:ext>
            </a:extLst>
          </p:cNvPr>
          <p:cNvSpPr/>
          <p:nvPr/>
        </p:nvSpPr>
        <p:spPr>
          <a:xfrm>
            <a:off x="254000" y="436880"/>
            <a:ext cx="11684000" cy="611632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39B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E750E67-946E-46C8-8B4A-2DD588797784}"/>
              </a:ext>
            </a:extLst>
          </p:cNvPr>
          <p:cNvSpPr txBox="1"/>
          <p:nvPr/>
        </p:nvSpPr>
        <p:spPr>
          <a:xfrm>
            <a:off x="934720" y="782320"/>
            <a:ext cx="10759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Mộ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số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sơ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đồ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mẫu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819D256-6B19-4859-9389-F0E9771D1A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774091"/>
            <a:ext cx="8321040" cy="4020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8713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A24CDFB1-2596-4A27-A13A-97C787EBF091}"/>
              </a:ext>
            </a:extLst>
          </p:cNvPr>
          <p:cNvSpPr/>
          <p:nvPr/>
        </p:nvSpPr>
        <p:spPr>
          <a:xfrm>
            <a:off x="254000" y="436880"/>
            <a:ext cx="11684000" cy="611632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39B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E750E67-946E-46C8-8B4A-2DD588797784}"/>
              </a:ext>
            </a:extLst>
          </p:cNvPr>
          <p:cNvSpPr txBox="1"/>
          <p:nvPr/>
        </p:nvSpPr>
        <p:spPr>
          <a:xfrm>
            <a:off x="934720" y="782320"/>
            <a:ext cx="10759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Mộ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số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sơ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đồ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mẫu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026" name="Picture 2" descr="TỔNG HỢP 100+ từ vựng học tiếng anh trẻ em theo chủ đề">
            <a:extLst>
              <a:ext uri="{FF2B5EF4-FFF2-40B4-BE49-F238E27FC236}">
                <a16:creationId xmlns:a16="http://schemas.microsoft.com/office/drawing/2014/main" xmlns="" id="{BCFE4EB1-D99B-4402-9478-0D02503C20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1840" y="1628140"/>
            <a:ext cx="6390640" cy="4792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58779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24549C79-C189-4AB0-B6A3-519FAC2A482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16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3F859ACA-1538-4B1D-BE28-F6284ECFA2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16" y="3827720"/>
            <a:ext cx="2993275" cy="2993275"/>
          </a:xfrm>
          <a:prstGeom prst="rect">
            <a:avLst/>
          </a:prstGeom>
        </p:spPr>
      </p:pic>
      <p:pic>
        <p:nvPicPr>
          <p:cNvPr id="15" name="图片 1">
            <a:extLst>
              <a:ext uri="{FF2B5EF4-FFF2-40B4-BE49-F238E27FC236}">
                <a16:creationId xmlns:a16="http://schemas.microsoft.com/office/drawing/2014/main" xmlns="" id="{4BF22FE0-E0C1-445E-A5F4-FECCE9CCC3A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3491" y="3545907"/>
            <a:ext cx="3556900" cy="35569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F9D02E4-EAC0-4E5F-80ED-679204E32D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8108" y="1853735"/>
            <a:ext cx="7681626" cy="3639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0640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24549C79-C189-4AB0-B6A3-519FAC2A482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16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xmlns="" id="{5149FE89-8839-4C48-A78F-2B2203612BDB}"/>
              </a:ext>
            </a:extLst>
          </p:cNvPr>
          <p:cNvSpPr txBox="1"/>
          <p:nvPr/>
        </p:nvSpPr>
        <p:spPr>
          <a:xfrm>
            <a:off x="11068877" y="2942672"/>
            <a:ext cx="353943" cy="280107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di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rgbClr val="ED486A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rPr>
              <a:t>IBAOTU.COM</a:t>
            </a:r>
            <a:endParaRPr kumimoji="0" lang="zh-CN" altLang="en-US" sz="1100" b="0" i="0" u="none" strike="noStrike" kern="1200" cap="none" spc="0" normalizeH="0" baseline="0" noProof="0" dirty="0">
              <a:ln>
                <a:noFill/>
              </a:ln>
              <a:solidFill>
                <a:srgbClr val="ED486A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D5D44FCC-61ED-43E1-842F-46612ECCF03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03" t="75961" r="19875" b="-3616"/>
          <a:stretch/>
        </p:blipFill>
        <p:spPr>
          <a:xfrm>
            <a:off x="2144109" y="727495"/>
            <a:ext cx="7240768" cy="2681696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3F859ACA-1538-4B1D-BE28-F6284ECFA2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16" y="3827720"/>
            <a:ext cx="2993275" cy="2993275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xmlns="" id="{697A354E-9611-42E0-B0E0-84F32C8309C2}"/>
              </a:ext>
            </a:extLst>
          </p:cNvPr>
          <p:cNvSpPr txBox="1"/>
          <p:nvPr/>
        </p:nvSpPr>
        <p:spPr>
          <a:xfrm rot="16200000">
            <a:off x="5919028" y="3471426"/>
            <a:ext cx="353943" cy="607176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di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1" i="0" u="none" strike="noStrike" kern="1200" cap="none" spc="0" normalizeH="0" baseline="0" noProof="0" dirty="0">
                <a:ln>
                  <a:noFill/>
                </a:ln>
                <a:solidFill>
                  <a:srgbClr val="A887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等线" panose="02010600030101010101" pitchFamily="2" charset="-122"/>
                <a:cs typeface="+mn-cs"/>
              </a:rPr>
              <a:t>IBAOTU.COM</a:t>
            </a:r>
            <a:endParaRPr kumimoji="0" lang="zh-CN" altLang="en-US" sz="1100" b="1" i="0" u="none" strike="noStrike" kern="1200" cap="none" spc="0" normalizeH="0" baseline="0" noProof="0" dirty="0">
              <a:ln>
                <a:noFill/>
              </a:ln>
              <a:solidFill>
                <a:srgbClr val="A8875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A6CF7FA0-A676-43B9-8AF1-24BE126E5D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8530" y="1477999"/>
            <a:ext cx="3974937" cy="816935"/>
          </a:xfrm>
          <a:prstGeom prst="rect">
            <a:avLst/>
          </a:prstGeom>
        </p:spPr>
      </p:pic>
      <p:pic>
        <p:nvPicPr>
          <p:cNvPr id="15" name="图片 1">
            <a:extLst>
              <a:ext uri="{FF2B5EF4-FFF2-40B4-BE49-F238E27FC236}">
                <a16:creationId xmlns:a16="http://schemas.microsoft.com/office/drawing/2014/main" xmlns="" id="{4BF22FE0-E0C1-445E-A5F4-FECCE9CCC3A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3491" y="3545907"/>
            <a:ext cx="3556900" cy="35569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9D47A36D-2F77-416C-B767-9BEA6B8C0E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2500" y="3015756"/>
            <a:ext cx="7907197" cy="3121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62748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17FACCF-57B8-42DC-A4AE-9E353BDC9D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24" y="1651769"/>
            <a:ext cx="5728953" cy="41610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矩形: 圆角 19">
            <a:extLst>
              <a:ext uri="{FF2B5EF4-FFF2-40B4-BE49-F238E27FC236}">
                <a16:creationId xmlns:a16="http://schemas.microsoft.com/office/drawing/2014/main" xmlns="" id="{1BA23120-385A-4029-9D1B-EFB8C92FE9E1}"/>
              </a:ext>
            </a:extLst>
          </p:cNvPr>
          <p:cNvSpPr/>
          <p:nvPr/>
        </p:nvSpPr>
        <p:spPr>
          <a:xfrm>
            <a:off x="5668152" y="1084521"/>
            <a:ext cx="5910704" cy="113449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457200">
              <a:defRPr/>
            </a:pPr>
            <a:r>
              <a:rPr lang="en-US" altLang="zh-CN" sz="4000" b="1" dirty="0" err="1">
                <a:solidFill>
                  <a:srgbClr val="002060"/>
                </a:solidFill>
              </a:rPr>
              <a:t>Trong</a:t>
            </a:r>
            <a:r>
              <a:rPr lang="en-US" altLang="zh-CN" sz="4000" b="1" dirty="0">
                <a:solidFill>
                  <a:srgbClr val="002060"/>
                </a:solidFill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</a:rPr>
              <a:t>bài</a:t>
            </a:r>
            <a:r>
              <a:rPr lang="en-US" altLang="zh-CN" sz="4000" b="1" dirty="0">
                <a:solidFill>
                  <a:srgbClr val="002060"/>
                </a:solidFill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</a:rPr>
              <a:t>hát</a:t>
            </a:r>
            <a:r>
              <a:rPr lang="en-US" altLang="zh-CN" sz="4000" b="1" dirty="0">
                <a:solidFill>
                  <a:srgbClr val="002060"/>
                </a:solidFill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</a:rPr>
              <a:t>nói</a:t>
            </a:r>
            <a:r>
              <a:rPr lang="en-US" altLang="zh-CN" sz="4000" b="1" dirty="0">
                <a:solidFill>
                  <a:srgbClr val="002060"/>
                </a:solidFill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</a:rPr>
              <a:t>về</a:t>
            </a:r>
            <a:r>
              <a:rPr lang="en-US" altLang="zh-CN" sz="4000" b="1" dirty="0">
                <a:solidFill>
                  <a:srgbClr val="002060"/>
                </a:solidFill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</a:rPr>
              <a:t>những</a:t>
            </a:r>
            <a:r>
              <a:rPr lang="en-US" altLang="zh-CN" sz="4000" b="1" dirty="0">
                <a:solidFill>
                  <a:srgbClr val="002060"/>
                </a:solidFill>
              </a:rPr>
              <a:t> ai?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等线" panose="02010600030101010101" pitchFamily="2" charset="-122"/>
            </a:endParaRPr>
          </a:p>
        </p:txBody>
      </p:sp>
      <p:sp>
        <p:nvSpPr>
          <p:cNvPr id="13" name="矩形: 圆角 19">
            <a:extLst>
              <a:ext uri="{FF2B5EF4-FFF2-40B4-BE49-F238E27FC236}">
                <a16:creationId xmlns:a16="http://schemas.microsoft.com/office/drawing/2014/main" xmlns="" id="{0FC98721-3111-444D-B300-54297447F263}"/>
              </a:ext>
            </a:extLst>
          </p:cNvPr>
          <p:cNvSpPr/>
          <p:nvPr/>
        </p:nvSpPr>
        <p:spPr>
          <a:xfrm>
            <a:off x="5987129" y="3203877"/>
            <a:ext cx="5910704" cy="113449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457200">
              <a:defRPr/>
            </a:pPr>
            <a:r>
              <a:rPr lang="en-US" altLang="zh-CN" sz="4000" b="1">
                <a:solidFill>
                  <a:srgbClr val="002060"/>
                </a:solidFill>
              </a:rPr>
              <a:t>Tác giả bài hát đã ví ba là gì, mẹ là gì và con là gì?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392868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D30FB339-212E-46E3-A93C-8431442CFA2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09" y="1641484"/>
            <a:ext cx="5013251" cy="50132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A2B6732-85A4-434D-89E0-41DB0D5F1F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4442" y="923366"/>
            <a:ext cx="8010838" cy="409686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9835123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E3987548-93E0-45B0-9BEC-C985A1340B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187" y="1787554"/>
            <a:ext cx="5199858" cy="519985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3EF59D6-F218-47B3-8F56-BC1B17FCA5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921" y="2401735"/>
            <a:ext cx="6761050" cy="205453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2006133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矩形: 圆角 29">
            <a:extLst>
              <a:ext uri="{FF2B5EF4-FFF2-40B4-BE49-F238E27FC236}">
                <a16:creationId xmlns:a16="http://schemas.microsoft.com/office/drawing/2014/main" xmlns="" id="{CC11612D-1773-49E3-9706-9EC3315CEC16}"/>
              </a:ext>
            </a:extLst>
          </p:cNvPr>
          <p:cNvSpPr/>
          <p:nvPr/>
        </p:nvSpPr>
        <p:spPr>
          <a:xfrm>
            <a:off x="1691967" y="283147"/>
            <a:ext cx="8961856" cy="103528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rPr>
              <a:t>Quan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rPr>
              <a:t>sát</a:t>
            </a:r>
            <a:r>
              <a:rPr kumimoji="0" lang="en-US" altLang="zh-CN" sz="44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rPr>
              <a:t> </a:t>
            </a:r>
            <a:r>
              <a:rPr kumimoji="0" lang="en-US" altLang="zh-CN" sz="44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rPr>
              <a:t>tranh</a:t>
            </a:r>
            <a:r>
              <a:rPr kumimoji="0" lang="en-US" altLang="zh-CN" sz="44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rPr>
              <a:t> </a:t>
            </a:r>
            <a:r>
              <a:rPr kumimoji="0" lang="en-US" altLang="zh-CN" sz="44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rPr>
              <a:t>và</a:t>
            </a:r>
            <a:r>
              <a:rPr kumimoji="0" lang="en-US" altLang="zh-CN" sz="44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rPr>
              <a:t> </a:t>
            </a:r>
            <a:r>
              <a:rPr kumimoji="0" lang="en-US" altLang="zh-CN" sz="44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rPr>
              <a:t>trả</a:t>
            </a:r>
            <a:r>
              <a:rPr kumimoji="0" lang="en-US" altLang="zh-CN" sz="44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rPr>
              <a:t> </a:t>
            </a:r>
            <a:r>
              <a:rPr kumimoji="0" lang="en-US" altLang="zh-CN" sz="44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rPr>
              <a:t>lời</a:t>
            </a:r>
            <a:r>
              <a:rPr kumimoji="0" lang="en-US" altLang="zh-CN" sz="44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rPr>
              <a:t> </a:t>
            </a:r>
            <a:r>
              <a:rPr kumimoji="0" lang="en-US" altLang="zh-CN" sz="44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rPr>
              <a:t>câu</a:t>
            </a:r>
            <a:r>
              <a:rPr kumimoji="0" lang="en-US" altLang="zh-CN" sz="44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rPr>
              <a:t> </a:t>
            </a:r>
            <a:r>
              <a:rPr kumimoji="0" lang="en-US" altLang="zh-CN" sz="44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rPr>
              <a:t>hỏi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A3FA94D-6957-4692-81DF-807C8CF5CD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429" y="2276753"/>
            <a:ext cx="7347097" cy="31917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xmlns="" id="{743E20F7-752E-4AEE-A944-D22B75A52EBC}"/>
              </a:ext>
            </a:extLst>
          </p:cNvPr>
          <p:cNvGrpSpPr/>
          <p:nvPr/>
        </p:nvGrpSpPr>
        <p:grpSpPr>
          <a:xfrm>
            <a:off x="7401993" y="2327673"/>
            <a:ext cx="4790007" cy="1504883"/>
            <a:chOff x="899128" y="1588903"/>
            <a:chExt cx="6306344" cy="946074"/>
          </a:xfrm>
        </p:grpSpPr>
        <p:grpSp>
          <p:nvGrpSpPr>
            <p:cNvPr id="39" name="组合 18">
              <a:extLst>
                <a:ext uri="{FF2B5EF4-FFF2-40B4-BE49-F238E27FC236}">
                  <a16:creationId xmlns:a16="http://schemas.microsoft.com/office/drawing/2014/main" xmlns="" id="{4C4E9036-A10C-4683-A80D-35A8480032AB}"/>
                </a:ext>
              </a:extLst>
            </p:cNvPr>
            <p:cNvGrpSpPr/>
            <p:nvPr/>
          </p:nvGrpSpPr>
          <p:grpSpPr>
            <a:xfrm>
              <a:off x="1241740" y="1588903"/>
              <a:ext cx="5963732" cy="946074"/>
              <a:chOff x="1317" y="3053"/>
              <a:chExt cx="16681" cy="4416"/>
            </a:xfrm>
          </p:grpSpPr>
          <p:grpSp>
            <p:nvGrpSpPr>
              <p:cNvPr id="43" name="组合 15">
                <a:extLst>
                  <a:ext uri="{FF2B5EF4-FFF2-40B4-BE49-F238E27FC236}">
                    <a16:creationId xmlns:a16="http://schemas.microsoft.com/office/drawing/2014/main" xmlns="" id="{67757B56-C853-4965-8EF2-DA7165796EB7}"/>
                  </a:ext>
                </a:extLst>
              </p:cNvPr>
              <p:cNvGrpSpPr/>
              <p:nvPr/>
            </p:nvGrpSpPr>
            <p:grpSpPr>
              <a:xfrm>
                <a:off x="1317" y="3053"/>
                <a:ext cx="16681" cy="3965"/>
                <a:chOff x="1020" y="2328"/>
                <a:chExt cx="11012" cy="8169"/>
              </a:xfrm>
            </p:grpSpPr>
            <p:sp>
              <p:nvSpPr>
                <p:cNvPr id="45" name="圆角矩形 14">
                  <a:extLst>
                    <a:ext uri="{FF2B5EF4-FFF2-40B4-BE49-F238E27FC236}">
                      <a16:creationId xmlns:a16="http://schemas.microsoft.com/office/drawing/2014/main" xmlns="" id="{65DF7517-2E62-45B5-85B4-9246D0D9CD82}"/>
                    </a:ext>
                  </a:extLst>
                </p:cNvPr>
                <p:cNvSpPr/>
                <p:nvPr/>
              </p:nvSpPr>
              <p:spPr>
                <a:xfrm>
                  <a:off x="1220" y="2481"/>
                  <a:ext cx="10812" cy="8016"/>
                </a:xfrm>
                <a:prstGeom prst="roundRect">
                  <a:avLst/>
                </a:prstGeom>
                <a:solidFill>
                  <a:srgbClr val="03C400"/>
                </a:solidFill>
                <a:ln w="25400" cmpd="sng">
                  <a:noFill/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solidFill>
                      <a:srgbClr val="5F7700"/>
                    </a:solidFill>
                  </a:endParaRPr>
                </a:p>
              </p:txBody>
            </p:sp>
            <p:sp>
              <p:nvSpPr>
                <p:cNvPr id="46" name="圆角矩形 13">
                  <a:extLst>
                    <a:ext uri="{FF2B5EF4-FFF2-40B4-BE49-F238E27FC236}">
                      <a16:creationId xmlns:a16="http://schemas.microsoft.com/office/drawing/2014/main" xmlns="" id="{79B26B68-0DCC-47B2-8F92-189B6789DEA1}"/>
                    </a:ext>
                  </a:extLst>
                </p:cNvPr>
                <p:cNvSpPr/>
                <p:nvPr/>
              </p:nvSpPr>
              <p:spPr>
                <a:xfrm>
                  <a:off x="1020" y="2328"/>
                  <a:ext cx="10812" cy="7120"/>
                </a:xfrm>
                <a:prstGeom prst="roundRect">
                  <a:avLst/>
                </a:prstGeom>
                <a:solidFill>
                  <a:schemeClr val="bg1"/>
                </a:solidFill>
                <a:ln w="25400" cmpd="sng">
                  <a:solidFill>
                    <a:srgbClr val="5F7700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rgbClr val="5F7700"/>
                    </a:solidFill>
                  </a:endParaRPr>
                </a:p>
              </p:txBody>
            </p:sp>
          </p:grpSp>
          <p:sp>
            <p:nvSpPr>
              <p:cNvPr id="44" name="文本框 17">
                <a:extLst>
                  <a:ext uri="{FF2B5EF4-FFF2-40B4-BE49-F238E27FC236}">
                    <a16:creationId xmlns:a16="http://schemas.microsoft.com/office/drawing/2014/main" xmlns="" id="{5D06D039-C231-4F0F-93ED-C50235E9F2E9}"/>
                  </a:ext>
                </a:extLst>
              </p:cNvPr>
              <p:cNvSpPr txBox="1"/>
              <p:nvPr/>
            </p:nvSpPr>
            <p:spPr>
              <a:xfrm>
                <a:off x="2864" y="3416"/>
                <a:ext cx="14554" cy="40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nl-NL" sz="2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Bạn An và bạn Lan đã cho xem ảnh của những ai?</a:t>
                </a:r>
                <a:endParaRPr lang="en-US" sz="24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42" name="图片 25">
              <a:extLst>
                <a:ext uri="{FF2B5EF4-FFF2-40B4-BE49-F238E27FC236}">
                  <a16:creationId xmlns:a16="http://schemas.microsoft.com/office/drawing/2014/main" xmlns="" id="{53E09199-7956-43E1-83A4-414556832D84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9945025">
              <a:off x="899128" y="1675496"/>
              <a:ext cx="1016888" cy="485572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xmlns="" id="{583EDAB8-B84D-4C95-9E85-72C81AFCFB2C}"/>
              </a:ext>
            </a:extLst>
          </p:cNvPr>
          <p:cNvGrpSpPr/>
          <p:nvPr/>
        </p:nvGrpSpPr>
        <p:grpSpPr>
          <a:xfrm>
            <a:off x="7361473" y="4315013"/>
            <a:ext cx="4830527" cy="1703013"/>
            <a:chOff x="845781" y="1588903"/>
            <a:chExt cx="6359691" cy="849453"/>
          </a:xfrm>
        </p:grpSpPr>
        <p:grpSp>
          <p:nvGrpSpPr>
            <p:cNvPr id="48" name="组合 18">
              <a:extLst>
                <a:ext uri="{FF2B5EF4-FFF2-40B4-BE49-F238E27FC236}">
                  <a16:creationId xmlns:a16="http://schemas.microsoft.com/office/drawing/2014/main" xmlns="" id="{CA95B522-9A2B-4463-AF72-CE19DD8C96BA}"/>
                </a:ext>
              </a:extLst>
            </p:cNvPr>
            <p:cNvGrpSpPr/>
            <p:nvPr/>
          </p:nvGrpSpPr>
          <p:grpSpPr>
            <a:xfrm>
              <a:off x="1241740" y="1588903"/>
              <a:ext cx="5963732" cy="849453"/>
              <a:chOff x="1317" y="3053"/>
              <a:chExt cx="16681" cy="3965"/>
            </a:xfrm>
          </p:grpSpPr>
          <p:grpSp>
            <p:nvGrpSpPr>
              <p:cNvPr id="50" name="组合 15">
                <a:extLst>
                  <a:ext uri="{FF2B5EF4-FFF2-40B4-BE49-F238E27FC236}">
                    <a16:creationId xmlns:a16="http://schemas.microsoft.com/office/drawing/2014/main" xmlns="" id="{70553EC4-397F-4441-972C-4ECD4982C329}"/>
                  </a:ext>
                </a:extLst>
              </p:cNvPr>
              <p:cNvGrpSpPr/>
              <p:nvPr/>
            </p:nvGrpSpPr>
            <p:grpSpPr>
              <a:xfrm>
                <a:off x="1317" y="3053"/>
                <a:ext cx="16681" cy="3965"/>
                <a:chOff x="1020" y="2328"/>
                <a:chExt cx="11012" cy="8169"/>
              </a:xfrm>
            </p:grpSpPr>
            <p:sp>
              <p:nvSpPr>
                <p:cNvPr id="52" name="圆角矩形 14">
                  <a:extLst>
                    <a:ext uri="{FF2B5EF4-FFF2-40B4-BE49-F238E27FC236}">
                      <a16:creationId xmlns:a16="http://schemas.microsoft.com/office/drawing/2014/main" xmlns="" id="{26BE5288-12BD-46D6-BC92-2DCDB2996878}"/>
                    </a:ext>
                  </a:extLst>
                </p:cNvPr>
                <p:cNvSpPr/>
                <p:nvPr/>
              </p:nvSpPr>
              <p:spPr>
                <a:xfrm>
                  <a:off x="1220" y="2481"/>
                  <a:ext cx="10812" cy="8016"/>
                </a:xfrm>
                <a:prstGeom prst="roundRect">
                  <a:avLst/>
                </a:prstGeom>
                <a:solidFill>
                  <a:srgbClr val="03C400"/>
                </a:solidFill>
                <a:ln w="25400" cmpd="sng">
                  <a:noFill/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solidFill>
                      <a:srgbClr val="5F7700"/>
                    </a:solidFill>
                  </a:endParaRPr>
                </a:p>
              </p:txBody>
            </p:sp>
            <p:sp>
              <p:nvSpPr>
                <p:cNvPr id="53" name="圆角矩形 13">
                  <a:extLst>
                    <a:ext uri="{FF2B5EF4-FFF2-40B4-BE49-F238E27FC236}">
                      <a16:creationId xmlns:a16="http://schemas.microsoft.com/office/drawing/2014/main" xmlns="" id="{36023AF6-5D25-4DE1-9082-BAFAA5014AB9}"/>
                    </a:ext>
                  </a:extLst>
                </p:cNvPr>
                <p:cNvSpPr/>
                <p:nvPr/>
              </p:nvSpPr>
              <p:spPr>
                <a:xfrm>
                  <a:off x="1020" y="2328"/>
                  <a:ext cx="10812" cy="7120"/>
                </a:xfrm>
                <a:prstGeom prst="roundRect">
                  <a:avLst/>
                </a:prstGeom>
                <a:solidFill>
                  <a:schemeClr val="bg1"/>
                </a:solidFill>
                <a:ln w="25400" cmpd="sng">
                  <a:solidFill>
                    <a:srgbClr val="5F7700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rgbClr val="5F7700"/>
                    </a:solidFill>
                  </a:endParaRPr>
                </a:p>
              </p:txBody>
            </p:sp>
          </p:grpSp>
          <p:sp>
            <p:nvSpPr>
              <p:cNvPr id="51" name="文本框 17">
                <a:extLst>
                  <a:ext uri="{FF2B5EF4-FFF2-40B4-BE49-F238E27FC236}">
                    <a16:creationId xmlns:a16="http://schemas.microsoft.com/office/drawing/2014/main" xmlns="" id="{1A32D97B-EF9F-4169-8F02-863EAEE83A8F}"/>
                  </a:ext>
                </a:extLst>
              </p:cNvPr>
              <p:cNvSpPr txBox="1"/>
              <p:nvPr/>
            </p:nvSpPr>
            <p:spPr>
              <a:xfrm>
                <a:off x="2864" y="3416"/>
                <a:ext cx="14554" cy="2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nl-NL" sz="22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Kể những người thuộc họ nội của bạn An và những người thuộc họ ngoại của bạn Lan?</a:t>
                </a:r>
                <a:endParaRPr lang="en-US" sz="2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49" name="图片 25">
              <a:extLst>
                <a:ext uri="{FF2B5EF4-FFF2-40B4-BE49-F238E27FC236}">
                  <a16:creationId xmlns:a16="http://schemas.microsoft.com/office/drawing/2014/main" xmlns="" id="{768C3380-3E97-43F3-B34B-FFD8306AAAAB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9945025">
              <a:off x="845781" y="1659509"/>
              <a:ext cx="946098" cy="358439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47670949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6B15D44C-2805-4DDF-8E67-76878D9F01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7596" y="232403"/>
            <a:ext cx="6817400" cy="296163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xmlns="" id="{3A246D03-1FD4-4E3D-81D7-F68846645866}"/>
              </a:ext>
            </a:extLst>
          </p:cNvPr>
          <p:cNvCxnSpPr>
            <a:cxnSpLocks/>
          </p:cNvCxnSpPr>
          <p:nvPr/>
        </p:nvCxnSpPr>
        <p:spPr>
          <a:xfrm flipV="1">
            <a:off x="2062716" y="1084521"/>
            <a:ext cx="1644504" cy="310470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1D12F482-00CC-4BF4-988B-FDB70403B0E4}"/>
              </a:ext>
            </a:extLst>
          </p:cNvPr>
          <p:cNvGrpSpPr/>
          <p:nvPr/>
        </p:nvGrpSpPr>
        <p:grpSpPr>
          <a:xfrm>
            <a:off x="251132" y="4615012"/>
            <a:ext cx="4656642" cy="2005735"/>
            <a:chOff x="251132" y="4615012"/>
            <a:chExt cx="4656642" cy="2005735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xmlns="" id="{17F91E3A-2A2E-4AF6-954B-8EDE20E24672}"/>
                </a:ext>
              </a:extLst>
            </p:cNvPr>
            <p:cNvGrpSpPr/>
            <p:nvPr/>
          </p:nvGrpSpPr>
          <p:grpSpPr>
            <a:xfrm>
              <a:off x="251132" y="4615012"/>
              <a:ext cx="4656642" cy="2005735"/>
              <a:chOff x="1557867" y="4109156"/>
              <a:chExt cx="3770489" cy="1527028"/>
            </a:xfrm>
          </p:grpSpPr>
          <p:sp>
            <p:nvSpPr>
              <p:cNvPr id="43" name="Speech Bubble: Rectangle with Corners Rounded 42">
                <a:extLst>
                  <a:ext uri="{FF2B5EF4-FFF2-40B4-BE49-F238E27FC236}">
                    <a16:creationId xmlns:a16="http://schemas.microsoft.com/office/drawing/2014/main" xmlns="" id="{DF042923-7D9D-412A-9301-B659B92747AD}"/>
                  </a:ext>
                </a:extLst>
              </p:cNvPr>
              <p:cNvSpPr/>
              <p:nvPr/>
            </p:nvSpPr>
            <p:spPr>
              <a:xfrm>
                <a:off x="1557867" y="4109156"/>
                <a:ext cx="3770489" cy="1527028"/>
              </a:xfrm>
              <a:custGeom>
                <a:avLst/>
                <a:gdLst>
                  <a:gd name="connsiteX0" fmla="*/ 0 w 3770489"/>
                  <a:gd name="connsiteY0" fmla="*/ 254510 h 1527028"/>
                  <a:gd name="connsiteX1" fmla="*/ 254510 w 3770489"/>
                  <a:gd name="connsiteY1" fmla="*/ 0 h 1527028"/>
                  <a:gd name="connsiteX2" fmla="*/ 628415 w 3770489"/>
                  <a:gd name="connsiteY2" fmla="*/ 0 h 1527028"/>
                  <a:gd name="connsiteX3" fmla="*/ 1621612 w 3770489"/>
                  <a:gd name="connsiteY3" fmla="*/ -411290 h 1527028"/>
                  <a:gd name="connsiteX4" fmla="*/ 1571037 w 3770489"/>
                  <a:gd name="connsiteY4" fmla="*/ 0 h 1527028"/>
                  <a:gd name="connsiteX5" fmla="*/ 3515979 w 3770489"/>
                  <a:gd name="connsiteY5" fmla="*/ 0 h 1527028"/>
                  <a:gd name="connsiteX6" fmla="*/ 3770489 w 3770489"/>
                  <a:gd name="connsiteY6" fmla="*/ 254510 h 1527028"/>
                  <a:gd name="connsiteX7" fmla="*/ 3770489 w 3770489"/>
                  <a:gd name="connsiteY7" fmla="*/ 254505 h 1527028"/>
                  <a:gd name="connsiteX8" fmla="*/ 3770489 w 3770489"/>
                  <a:gd name="connsiteY8" fmla="*/ 254505 h 1527028"/>
                  <a:gd name="connsiteX9" fmla="*/ 3770489 w 3770489"/>
                  <a:gd name="connsiteY9" fmla="*/ 636262 h 1527028"/>
                  <a:gd name="connsiteX10" fmla="*/ 3770489 w 3770489"/>
                  <a:gd name="connsiteY10" fmla="*/ 1272518 h 1527028"/>
                  <a:gd name="connsiteX11" fmla="*/ 3515979 w 3770489"/>
                  <a:gd name="connsiteY11" fmla="*/ 1527028 h 1527028"/>
                  <a:gd name="connsiteX12" fmla="*/ 1571037 w 3770489"/>
                  <a:gd name="connsiteY12" fmla="*/ 1527028 h 1527028"/>
                  <a:gd name="connsiteX13" fmla="*/ 628415 w 3770489"/>
                  <a:gd name="connsiteY13" fmla="*/ 1527028 h 1527028"/>
                  <a:gd name="connsiteX14" fmla="*/ 628415 w 3770489"/>
                  <a:gd name="connsiteY14" fmla="*/ 1527028 h 1527028"/>
                  <a:gd name="connsiteX15" fmla="*/ 254510 w 3770489"/>
                  <a:gd name="connsiteY15" fmla="*/ 1527028 h 1527028"/>
                  <a:gd name="connsiteX16" fmla="*/ 0 w 3770489"/>
                  <a:gd name="connsiteY16" fmla="*/ 1272518 h 1527028"/>
                  <a:gd name="connsiteX17" fmla="*/ 0 w 3770489"/>
                  <a:gd name="connsiteY17" fmla="*/ 636262 h 1527028"/>
                  <a:gd name="connsiteX18" fmla="*/ 0 w 3770489"/>
                  <a:gd name="connsiteY18" fmla="*/ 254505 h 1527028"/>
                  <a:gd name="connsiteX19" fmla="*/ 0 w 3770489"/>
                  <a:gd name="connsiteY19" fmla="*/ 254505 h 1527028"/>
                  <a:gd name="connsiteX20" fmla="*/ 0 w 3770489"/>
                  <a:gd name="connsiteY20" fmla="*/ 254510 h 15270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770489" h="1527028" fill="none" extrusionOk="0">
                    <a:moveTo>
                      <a:pt x="0" y="254510"/>
                    </a:moveTo>
                    <a:cubicBezTo>
                      <a:pt x="8403" y="118496"/>
                      <a:pt x="111129" y="1134"/>
                      <a:pt x="254510" y="0"/>
                    </a:cubicBezTo>
                    <a:cubicBezTo>
                      <a:pt x="381849" y="-29542"/>
                      <a:pt x="451523" y="18957"/>
                      <a:pt x="628415" y="0"/>
                    </a:cubicBezTo>
                    <a:cubicBezTo>
                      <a:pt x="1049568" y="-270722"/>
                      <a:pt x="1228029" y="-331368"/>
                      <a:pt x="1621612" y="-411290"/>
                    </a:cubicBezTo>
                    <a:cubicBezTo>
                      <a:pt x="1578247" y="-292295"/>
                      <a:pt x="1557675" y="-144066"/>
                      <a:pt x="1571037" y="0"/>
                    </a:cubicBezTo>
                    <a:cubicBezTo>
                      <a:pt x="2075593" y="-95567"/>
                      <a:pt x="2787682" y="-3505"/>
                      <a:pt x="3515979" y="0"/>
                    </a:cubicBezTo>
                    <a:cubicBezTo>
                      <a:pt x="3683959" y="-3860"/>
                      <a:pt x="3777209" y="104979"/>
                      <a:pt x="3770489" y="254510"/>
                    </a:cubicBezTo>
                    <a:lnTo>
                      <a:pt x="3770489" y="254505"/>
                    </a:lnTo>
                    <a:lnTo>
                      <a:pt x="3770489" y="254505"/>
                    </a:lnTo>
                    <a:cubicBezTo>
                      <a:pt x="3783149" y="342879"/>
                      <a:pt x="3754441" y="529789"/>
                      <a:pt x="3770489" y="636262"/>
                    </a:cubicBezTo>
                    <a:cubicBezTo>
                      <a:pt x="3811626" y="821081"/>
                      <a:pt x="3716064" y="1025854"/>
                      <a:pt x="3770489" y="1272518"/>
                    </a:cubicBezTo>
                    <a:cubicBezTo>
                      <a:pt x="3769240" y="1418714"/>
                      <a:pt x="3663362" y="1543073"/>
                      <a:pt x="3515979" y="1527028"/>
                    </a:cubicBezTo>
                    <a:cubicBezTo>
                      <a:pt x="2745945" y="1576727"/>
                      <a:pt x="1915624" y="1502300"/>
                      <a:pt x="1571037" y="1527028"/>
                    </a:cubicBezTo>
                    <a:cubicBezTo>
                      <a:pt x="1462364" y="1456120"/>
                      <a:pt x="1031162" y="1529937"/>
                      <a:pt x="628415" y="1527028"/>
                    </a:cubicBezTo>
                    <a:lnTo>
                      <a:pt x="628415" y="1527028"/>
                    </a:lnTo>
                    <a:cubicBezTo>
                      <a:pt x="555813" y="1545126"/>
                      <a:pt x="436739" y="1536708"/>
                      <a:pt x="254510" y="1527028"/>
                    </a:cubicBezTo>
                    <a:cubicBezTo>
                      <a:pt x="112659" y="1545112"/>
                      <a:pt x="-8195" y="1421900"/>
                      <a:pt x="0" y="1272518"/>
                    </a:cubicBezTo>
                    <a:cubicBezTo>
                      <a:pt x="-47427" y="1173418"/>
                      <a:pt x="-51121" y="896706"/>
                      <a:pt x="0" y="636262"/>
                    </a:cubicBezTo>
                    <a:cubicBezTo>
                      <a:pt x="-32397" y="544547"/>
                      <a:pt x="-5176" y="361331"/>
                      <a:pt x="0" y="254505"/>
                    </a:cubicBezTo>
                    <a:lnTo>
                      <a:pt x="0" y="254505"/>
                    </a:lnTo>
                    <a:lnTo>
                      <a:pt x="0" y="254510"/>
                    </a:lnTo>
                    <a:close/>
                  </a:path>
                  <a:path w="3770489" h="1527028" stroke="0" extrusionOk="0">
                    <a:moveTo>
                      <a:pt x="0" y="254510"/>
                    </a:moveTo>
                    <a:cubicBezTo>
                      <a:pt x="-5595" y="123516"/>
                      <a:pt x="119594" y="-3819"/>
                      <a:pt x="254510" y="0"/>
                    </a:cubicBezTo>
                    <a:cubicBezTo>
                      <a:pt x="308640" y="3046"/>
                      <a:pt x="487412" y="27205"/>
                      <a:pt x="628415" y="0"/>
                    </a:cubicBezTo>
                    <a:cubicBezTo>
                      <a:pt x="762998" y="-21067"/>
                      <a:pt x="1134726" y="-247408"/>
                      <a:pt x="1621612" y="-411290"/>
                    </a:cubicBezTo>
                    <a:cubicBezTo>
                      <a:pt x="1576877" y="-342698"/>
                      <a:pt x="1620061" y="-147191"/>
                      <a:pt x="1571037" y="0"/>
                    </a:cubicBezTo>
                    <a:cubicBezTo>
                      <a:pt x="2432723" y="-37426"/>
                      <a:pt x="2792351" y="-143246"/>
                      <a:pt x="3515979" y="0"/>
                    </a:cubicBezTo>
                    <a:cubicBezTo>
                      <a:pt x="3657026" y="-16547"/>
                      <a:pt x="3768009" y="121355"/>
                      <a:pt x="3770489" y="254510"/>
                    </a:cubicBezTo>
                    <a:lnTo>
                      <a:pt x="3770489" y="254505"/>
                    </a:lnTo>
                    <a:lnTo>
                      <a:pt x="3770489" y="254505"/>
                    </a:lnTo>
                    <a:cubicBezTo>
                      <a:pt x="3769932" y="445048"/>
                      <a:pt x="3794839" y="532027"/>
                      <a:pt x="3770489" y="636262"/>
                    </a:cubicBezTo>
                    <a:cubicBezTo>
                      <a:pt x="3728858" y="723640"/>
                      <a:pt x="3754038" y="1178297"/>
                      <a:pt x="3770489" y="1272518"/>
                    </a:cubicBezTo>
                    <a:cubicBezTo>
                      <a:pt x="3771160" y="1407548"/>
                      <a:pt x="3664733" y="1526762"/>
                      <a:pt x="3515979" y="1527028"/>
                    </a:cubicBezTo>
                    <a:cubicBezTo>
                      <a:pt x="2970116" y="1357993"/>
                      <a:pt x="1933468" y="1580328"/>
                      <a:pt x="1571037" y="1527028"/>
                    </a:cubicBezTo>
                    <a:cubicBezTo>
                      <a:pt x="1256901" y="1591279"/>
                      <a:pt x="992883" y="1588325"/>
                      <a:pt x="628415" y="1527028"/>
                    </a:cubicBezTo>
                    <a:lnTo>
                      <a:pt x="628415" y="1527028"/>
                    </a:lnTo>
                    <a:cubicBezTo>
                      <a:pt x="512587" y="1543759"/>
                      <a:pt x="375581" y="1503465"/>
                      <a:pt x="254510" y="1527028"/>
                    </a:cubicBezTo>
                    <a:cubicBezTo>
                      <a:pt x="89650" y="1532432"/>
                      <a:pt x="18858" y="1398340"/>
                      <a:pt x="0" y="1272518"/>
                    </a:cubicBezTo>
                    <a:cubicBezTo>
                      <a:pt x="-5650" y="1060899"/>
                      <a:pt x="33667" y="811590"/>
                      <a:pt x="0" y="636262"/>
                    </a:cubicBezTo>
                    <a:cubicBezTo>
                      <a:pt x="10142" y="489734"/>
                      <a:pt x="-25314" y="353162"/>
                      <a:pt x="0" y="254505"/>
                    </a:cubicBezTo>
                    <a:lnTo>
                      <a:pt x="0" y="254505"/>
                    </a:lnTo>
                    <a:lnTo>
                      <a:pt x="0" y="254510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 w="19050">
                <a:solidFill>
                  <a:schemeClr val="tx1"/>
                </a:solidFill>
                <a:extLst>
                  <a:ext uri="{C807C97D-BFC1-408E-A445-0C87EB9F89A2}">
                    <ask:lineSketchStyleProps xmlns:ask="http://schemas.microsoft.com/office/drawing/2018/sketchyshapes" xmlns="" sd="2842418190">
                      <a:prstGeom prst="wedgeRoundRectCallout">
                        <a:avLst>
                          <a:gd name="adj1" fmla="val -6992"/>
                          <a:gd name="adj2" fmla="val -76934"/>
                          <a:gd name="adj3" fmla="val 16667"/>
                        </a:avLst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Speech Bubble: Rectangle with Corners Rounded 43">
                <a:extLst>
                  <a:ext uri="{FF2B5EF4-FFF2-40B4-BE49-F238E27FC236}">
                    <a16:creationId xmlns:a16="http://schemas.microsoft.com/office/drawing/2014/main" xmlns="" id="{9AB3C9E6-39C6-41ED-BBB6-05E2CDCCF8FC}"/>
                  </a:ext>
                </a:extLst>
              </p:cNvPr>
              <p:cNvSpPr/>
              <p:nvPr/>
            </p:nvSpPr>
            <p:spPr>
              <a:xfrm>
                <a:off x="1745995" y="4347009"/>
                <a:ext cx="3417469" cy="1048437"/>
              </a:xfrm>
              <a:custGeom>
                <a:avLst/>
                <a:gdLst>
                  <a:gd name="connsiteX0" fmla="*/ 0 w 3417469"/>
                  <a:gd name="connsiteY0" fmla="*/ 174743 h 1048437"/>
                  <a:gd name="connsiteX1" fmla="*/ 174743 w 3417469"/>
                  <a:gd name="connsiteY1" fmla="*/ 0 h 1048437"/>
                  <a:gd name="connsiteX2" fmla="*/ 569578 w 3417469"/>
                  <a:gd name="connsiteY2" fmla="*/ 0 h 1048437"/>
                  <a:gd name="connsiteX3" fmla="*/ 1131114 w 3417469"/>
                  <a:gd name="connsiteY3" fmla="*/ -327542 h 1048437"/>
                  <a:gd name="connsiteX4" fmla="*/ 1423945 w 3417469"/>
                  <a:gd name="connsiteY4" fmla="*/ 0 h 1048437"/>
                  <a:gd name="connsiteX5" fmla="*/ 3242726 w 3417469"/>
                  <a:gd name="connsiteY5" fmla="*/ 0 h 1048437"/>
                  <a:gd name="connsiteX6" fmla="*/ 3417469 w 3417469"/>
                  <a:gd name="connsiteY6" fmla="*/ 174743 h 1048437"/>
                  <a:gd name="connsiteX7" fmla="*/ 3417469 w 3417469"/>
                  <a:gd name="connsiteY7" fmla="*/ 174740 h 1048437"/>
                  <a:gd name="connsiteX8" fmla="*/ 3417469 w 3417469"/>
                  <a:gd name="connsiteY8" fmla="*/ 174740 h 1048437"/>
                  <a:gd name="connsiteX9" fmla="*/ 3417469 w 3417469"/>
                  <a:gd name="connsiteY9" fmla="*/ 436849 h 1048437"/>
                  <a:gd name="connsiteX10" fmla="*/ 3417469 w 3417469"/>
                  <a:gd name="connsiteY10" fmla="*/ 873694 h 1048437"/>
                  <a:gd name="connsiteX11" fmla="*/ 3242726 w 3417469"/>
                  <a:gd name="connsiteY11" fmla="*/ 1048437 h 1048437"/>
                  <a:gd name="connsiteX12" fmla="*/ 1423945 w 3417469"/>
                  <a:gd name="connsiteY12" fmla="*/ 1048437 h 1048437"/>
                  <a:gd name="connsiteX13" fmla="*/ 569578 w 3417469"/>
                  <a:gd name="connsiteY13" fmla="*/ 1048437 h 1048437"/>
                  <a:gd name="connsiteX14" fmla="*/ 569578 w 3417469"/>
                  <a:gd name="connsiteY14" fmla="*/ 1048437 h 1048437"/>
                  <a:gd name="connsiteX15" fmla="*/ 174743 w 3417469"/>
                  <a:gd name="connsiteY15" fmla="*/ 1048437 h 1048437"/>
                  <a:gd name="connsiteX16" fmla="*/ 0 w 3417469"/>
                  <a:gd name="connsiteY16" fmla="*/ 873694 h 1048437"/>
                  <a:gd name="connsiteX17" fmla="*/ 0 w 3417469"/>
                  <a:gd name="connsiteY17" fmla="*/ 436849 h 1048437"/>
                  <a:gd name="connsiteX18" fmla="*/ 0 w 3417469"/>
                  <a:gd name="connsiteY18" fmla="*/ 174740 h 1048437"/>
                  <a:gd name="connsiteX19" fmla="*/ 0 w 3417469"/>
                  <a:gd name="connsiteY19" fmla="*/ 174740 h 1048437"/>
                  <a:gd name="connsiteX20" fmla="*/ 0 w 3417469"/>
                  <a:gd name="connsiteY20" fmla="*/ 174743 h 10484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417469" h="1048437" fill="none" extrusionOk="0">
                    <a:moveTo>
                      <a:pt x="0" y="174743"/>
                    </a:moveTo>
                    <a:cubicBezTo>
                      <a:pt x="9838" y="83560"/>
                      <a:pt x="62158" y="6465"/>
                      <a:pt x="174743" y="0"/>
                    </a:cubicBezTo>
                    <a:cubicBezTo>
                      <a:pt x="298531" y="28563"/>
                      <a:pt x="478854" y="27443"/>
                      <a:pt x="569578" y="0"/>
                    </a:cubicBezTo>
                    <a:cubicBezTo>
                      <a:pt x="640909" y="-13632"/>
                      <a:pt x="1017489" y="-209892"/>
                      <a:pt x="1131114" y="-327542"/>
                    </a:cubicBezTo>
                    <a:cubicBezTo>
                      <a:pt x="1238910" y="-215217"/>
                      <a:pt x="1370749" y="-54487"/>
                      <a:pt x="1423945" y="0"/>
                    </a:cubicBezTo>
                    <a:cubicBezTo>
                      <a:pt x="1618690" y="25800"/>
                      <a:pt x="2567284" y="-32236"/>
                      <a:pt x="3242726" y="0"/>
                    </a:cubicBezTo>
                    <a:cubicBezTo>
                      <a:pt x="3354323" y="-2124"/>
                      <a:pt x="3421007" y="73513"/>
                      <a:pt x="3417469" y="174743"/>
                    </a:cubicBezTo>
                    <a:lnTo>
                      <a:pt x="3417469" y="174740"/>
                    </a:lnTo>
                    <a:lnTo>
                      <a:pt x="3417469" y="174740"/>
                    </a:lnTo>
                    <a:cubicBezTo>
                      <a:pt x="3433171" y="251589"/>
                      <a:pt x="3416661" y="333856"/>
                      <a:pt x="3417469" y="436849"/>
                    </a:cubicBezTo>
                    <a:cubicBezTo>
                      <a:pt x="3413719" y="637383"/>
                      <a:pt x="3400799" y="662914"/>
                      <a:pt x="3417469" y="873694"/>
                    </a:cubicBezTo>
                    <a:cubicBezTo>
                      <a:pt x="3416087" y="976436"/>
                      <a:pt x="3346514" y="1065561"/>
                      <a:pt x="3242726" y="1048437"/>
                    </a:cubicBezTo>
                    <a:cubicBezTo>
                      <a:pt x="2838540" y="1147839"/>
                      <a:pt x="2300419" y="1172228"/>
                      <a:pt x="1423945" y="1048437"/>
                    </a:cubicBezTo>
                    <a:cubicBezTo>
                      <a:pt x="1226134" y="1008323"/>
                      <a:pt x="740920" y="991492"/>
                      <a:pt x="569578" y="1048437"/>
                    </a:cubicBezTo>
                    <a:lnTo>
                      <a:pt x="569578" y="1048437"/>
                    </a:lnTo>
                    <a:cubicBezTo>
                      <a:pt x="389981" y="1075619"/>
                      <a:pt x="301395" y="1067932"/>
                      <a:pt x="174743" y="1048437"/>
                    </a:cubicBezTo>
                    <a:cubicBezTo>
                      <a:pt x="77962" y="1052260"/>
                      <a:pt x="-893" y="971163"/>
                      <a:pt x="0" y="873694"/>
                    </a:cubicBezTo>
                    <a:cubicBezTo>
                      <a:pt x="-37818" y="767462"/>
                      <a:pt x="10136" y="645301"/>
                      <a:pt x="0" y="436849"/>
                    </a:cubicBezTo>
                    <a:cubicBezTo>
                      <a:pt x="20742" y="387389"/>
                      <a:pt x="6780" y="244291"/>
                      <a:pt x="0" y="174740"/>
                    </a:cubicBezTo>
                    <a:lnTo>
                      <a:pt x="0" y="174740"/>
                    </a:lnTo>
                    <a:lnTo>
                      <a:pt x="0" y="174743"/>
                    </a:lnTo>
                    <a:close/>
                  </a:path>
                  <a:path w="3417469" h="1048437" stroke="0" extrusionOk="0">
                    <a:moveTo>
                      <a:pt x="0" y="174743"/>
                    </a:moveTo>
                    <a:cubicBezTo>
                      <a:pt x="-1314" y="80482"/>
                      <a:pt x="80964" y="-1845"/>
                      <a:pt x="174743" y="0"/>
                    </a:cubicBezTo>
                    <a:cubicBezTo>
                      <a:pt x="241993" y="-13429"/>
                      <a:pt x="479184" y="-14249"/>
                      <a:pt x="569578" y="0"/>
                    </a:cubicBezTo>
                    <a:cubicBezTo>
                      <a:pt x="720569" y="-155093"/>
                      <a:pt x="849782" y="-228787"/>
                      <a:pt x="1131114" y="-327542"/>
                    </a:cubicBezTo>
                    <a:cubicBezTo>
                      <a:pt x="1247474" y="-188422"/>
                      <a:pt x="1347438" y="-116325"/>
                      <a:pt x="1423945" y="0"/>
                    </a:cubicBezTo>
                    <a:cubicBezTo>
                      <a:pt x="2194199" y="-93196"/>
                      <a:pt x="3049290" y="-28026"/>
                      <a:pt x="3242726" y="0"/>
                    </a:cubicBezTo>
                    <a:cubicBezTo>
                      <a:pt x="3339301" y="-2288"/>
                      <a:pt x="3415294" y="84729"/>
                      <a:pt x="3417469" y="174743"/>
                    </a:cubicBezTo>
                    <a:lnTo>
                      <a:pt x="3417469" y="174740"/>
                    </a:lnTo>
                    <a:lnTo>
                      <a:pt x="3417469" y="174740"/>
                    </a:lnTo>
                    <a:cubicBezTo>
                      <a:pt x="3399604" y="246126"/>
                      <a:pt x="3424078" y="324671"/>
                      <a:pt x="3417469" y="436849"/>
                    </a:cubicBezTo>
                    <a:cubicBezTo>
                      <a:pt x="3389485" y="481535"/>
                      <a:pt x="3395105" y="795007"/>
                      <a:pt x="3417469" y="873694"/>
                    </a:cubicBezTo>
                    <a:cubicBezTo>
                      <a:pt x="3419534" y="953174"/>
                      <a:pt x="3342230" y="1048340"/>
                      <a:pt x="3242726" y="1048437"/>
                    </a:cubicBezTo>
                    <a:cubicBezTo>
                      <a:pt x="2431474" y="1012756"/>
                      <a:pt x="2317180" y="897490"/>
                      <a:pt x="1423945" y="1048437"/>
                    </a:cubicBezTo>
                    <a:cubicBezTo>
                      <a:pt x="1031059" y="1053439"/>
                      <a:pt x="884135" y="1123447"/>
                      <a:pt x="569578" y="1048437"/>
                    </a:cubicBezTo>
                    <a:lnTo>
                      <a:pt x="569578" y="1048437"/>
                    </a:lnTo>
                    <a:cubicBezTo>
                      <a:pt x="469954" y="1014787"/>
                      <a:pt x="340757" y="1078519"/>
                      <a:pt x="174743" y="1048437"/>
                    </a:cubicBezTo>
                    <a:cubicBezTo>
                      <a:pt x="74264" y="1049320"/>
                      <a:pt x="12508" y="960425"/>
                      <a:pt x="0" y="873694"/>
                    </a:cubicBezTo>
                    <a:cubicBezTo>
                      <a:pt x="3073" y="693309"/>
                      <a:pt x="38028" y="593629"/>
                      <a:pt x="0" y="436849"/>
                    </a:cubicBezTo>
                    <a:cubicBezTo>
                      <a:pt x="15984" y="307902"/>
                      <a:pt x="-9998" y="303653"/>
                      <a:pt x="0" y="174740"/>
                    </a:cubicBezTo>
                    <a:lnTo>
                      <a:pt x="0" y="174740"/>
                    </a:lnTo>
                    <a:lnTo>
                      <a:pt x="0" y="174743"/>
                    </a:ln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chemeClr val="tx1"/>
                </a:solidFill>
                <a:extLst>
                  <a:ext uri="{C807C97D-BFC1-408E-A445-0C87EB9F89A2}">
                    <ask:lineSketchStyleProps xmlns:ask="http://schemas.microsoft.com/office/drawing/2018/sketchyshapes" xmlns="" sd="2842418190">
                      <a:prstGeom prst="wedgeRoundRectCallout">
                        <a:avLst>
                          <a:gd name="adj1" fmla="val -16902"/>
                          <a:gd name="adj2" fmla="val -81241"/>
                          <a:gd name="adj3" fmla="val 16667"/>
                        </a:avLst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xmlns="" id="{91374C17-E0E5-473B-A063-3DECD1EC3159}"/>
                </a:ext>
              </a:extLst>
            </p:cNvPr>
            <p:cNvSpPr txBox="1"/>
            <p:nvPr/>
          </p:nvSpPr>
          <p:spPr>
            <a:xfrm>
              <a:off x="741621" y="4988925"/>
              <a:ext cx="3962507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 defTabSz="914309"/>
              <a:r>
                <a:rPr lang="en-US" sz="24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Bạn</a:t>
              </a:r>
              <a:r>
                <a:rPr lang="en-US" sz="2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An </a:t>
              </a:r>
              <a:r>
                <a:rPr lang="en-US" sz="24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đã</a:t>
              </a:r>
              <a:r>
                <a:rPr lang="en-US" sz="2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cho</a:t>
              </a:r>
              <a:r>
                <a:rPr lang="en-US" sz="2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xem</a:t>
              </a:r>
              <a:r>
                <a:rPr lang="en-US" sz="2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ảnh</a:t>
              </a:r>
              <a:r>
                <a:rPr lang="en-US" sz="2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ông</a:t>
              </a:r>
              <a:r>
                <a:rPr lang="en-US" sz="2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</a:t>
              </a:r>
              <a:r>
                <a:rPr lang="en-US" sz="2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nội</a:t>
              </a:r>
              <a:r>
                <a:rPr lang="en-US" sz="2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chụp</a:t>
              </a:r>
              <a:r>
                <a:rPr lang="en-US" sz="2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cùng</a:t>
              </a:r>
              <a:r>
                <a:rPr lang="en-US" sz="2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với</a:t>
              </a:r>
              <a:r>
                <a:rPr lang="en-US" sz="2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bố</a:t>
              </a:r>
              <a:r>
                <a:rPr lang="en-US" sz="2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2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chị</a:t>
              </a:r>
              <a:r>
                <a:rPr lang="en-US" sz="2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gái</a:t>
              </a:r>
              <a:r>
                <a:rPr lang="en-US" sz="2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bố</a:t>
              </a:r>
              <a:r>
                <a:rPr lang="en-US" sz="2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xmlns="" id="{ECFAE96B-4261-4B09-906F-01AF050A4923}"/>
              </a:ext>
            </a:extLst>
          </p:cNvPr>
          <p:cNvCxnSpPr>
            <a:cxnSpLocks/>
          </p:cNvCxnSpPr>
          <p:nvPr/>
        </p:nvCxnSpPr>
        <p:spPr>
          <a:xfrm flipV="1">
            <a:off x="8484781" y="882502"/>
            <a:ext cx="223284" cy="342368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Group 46">
            <a:extLst>
              <a:ext uri="{FF2B5EF4-FFF2-40B4-BE49-F238E27FC236}">
                <a16:creationId xmlns:a16="http://schemas.microsoft.com/office/drawing/2014/main" xmlns="" id="{104F28DC-7BC3-43B3-8C82-D73B3642E131}"/>
              </a:ext>
            </a:extLst>
          </p:cNvPr>
          <p:cNvGrpSpPr/>
          <p:nvPr/>
        </p:nvGrpSpPr>
        <p:grpSpPr>
          <a:xfrm>
            <a:off x="6698512" y="4710705"/>
            <a:ext cx="5043772" cy="2198259"/>
            <a:chOff x="251132" y="4615012"/>
            <a:chExt cx="4656642" cy="2198259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xmlns="" id="{5F92C706-77B9-4C7C-804B-B6D462614A20}"/>
                </a:ext>
              </a:extLst>
            </p:cNvPr>
            <p:cNvGrpSpPr/>
            <p:nvPr/>
          </p:nvGrpSpPr>
          <p:grpSpPr>
            <a:xfrm>
              <a:off x="251132" y="4615012"/>
              <a:ext cx="4656642" cy="2005735"/>
              <a:chOff x="1557867" y="4109156"/>
              <a:chExt cx="3770489" cy="1527028"/>
            </a:xfrm>
          </p:grpSpPr>
          <p:sp>
            <p:nvSpPr>
              <p:cNvPr id="50" name="Speech Bubble: Rectangle with Corners Rounded 49">
                <a:extLst>
                  <a:ext uri="{FF2B5EF4-FFF2-40B4-BE49-F238E27FC236}">
                    <a16:creationId xmlns:a16="http://schemas.microsoft.com/office/drawing/2014/main" xmlns="" id="{919FFFFB-D754-4ACB-A9A2-525544B3A0DD}"/>
                  </a:ext>
                </a:extLst>
              </p:cNvPr>
              <p:cNvSpPr/>
              <p:nvPr/>
            </p:nvSpPr>
            <p:spPr>
              <a:xfrm>
                <a:off x="1557867" y="4109156"/>
                <a:ext cx="3770489" cy="1527028"/>
              </a:xfrm>
              <a:custGeom>
                <a:avLst/>
                <a:gdLst>
                  <a:gd name="connsiteX0" fmla="*/ 0 w 3770489"/>
                  <a:gd name="connsiteY0" fmla="*/ 254510 h 1527028"/>
                  <a:gd name="connsiteX1" fmla="*/ 254510 w 3770489"/>
                  <a:gd name="connsiteY1" fmla="*/ 0 h 1527028"/>
                  <a:gd name="connsiteX2" fmla="*/ 628415 w 3770489"/>
                  <a:gd name="connsiteY2" fmla="*/ 0 h 1527028"/>
                  <a:gd name="connsiteX3" fmla="*/ 1621612 w 3770489"/>
                  <a:gd name="connsiteY3" fmla="*/ -411290 h 1527028"/>
                  <a:gd name="connsiteX4" fmla="*/ 1571037 w 3770489"/>
                  <a:gd name="connsiteY4" fmla="*/ 0 h 1527028"/>
                  <a:gd name="connsiteX5" fmla="*/ 3515979 w 3770489"/>
                  <a:gd name="connsiteY5" fmla="*/ 0 h 1527028"/>
                  <a:gd name="connsiteX6" fmla="*/ 3770489 w 3770489"/>
                  <a:gd name="connsiteY6" fmla="*/ 254510 h 1527028"/>
                  <a:gd name="connsiteX7" fmla="*/ 3770489 w 3770489"/>
                  <a:gd name="connsiteY7" fmla="*/ 254505 h 1527028"/>
                  <a:gd name="connsiteX8" fmla="*/ 3770489 w 3770489"/>
                  <a:gd name="connsiteY8" fmla="*/ 254505 h 1527028"/>
                  <a:gd name="connsiteX9" fmla="*/ 3770489 w 3770489"/>
                  <a:gd name="connsiteY9" fmla="*/ 636262 h 1527028"/>
                  <a:gd name="connsiteX10" fmla="*/ 3770489 w 3770489"/>
                  <a:gd name="connsiteY10" fmla="*/ 1272518 h 1527028"/>
                  <a:gd name="connsiteX11" fmla="*/ 3515979 w 3770489"/>
                  <a:gd name="connsiteY11" fmla="*/ 1527028 h 1527028"/>
                  <a:gd name="connsiteX12" fmla="*/ 1571037 w 3770489"/>
                  <a:gd name="connsiteY12" fmla="*/ 1527028 h 1527028"/>
                  <a:gd name="connsiteX13" fmla="*/ 628415 w 3770489"/>
                  <a:gd name="connsiteY13" fmla="*/ 1527028 h 1527028"/>
                  <a:gd name="connsiteX14" fmla="*/ 628415 w 3770489"/>
                  <a:gd name="connsiteY14" fmla="*/ 1527028 h 1527028"/>
                  <a:gd name="connsiteX15" fmla="*/ 254510 w 3770489"/>
                  <a:gd name="connsiteY15" fmla="*/ 1527028 h 1527028"/>
                  <a:gd name="connsiteX16" fmla="*/ 0 w 3770489"/>
                  <a:gd name="connsiteY16" fmla="*/ 1272518 h 1527028"/>
                  <a:gd name="connsiteX17" fmla="*/ 0 w 3770489"/>
                  <a:gd name="connsiteY17" fmla="*/ 636262 h 1527028"/>
                  <a:gd name="connsiteX18" fmla="*/ 0 w 3770489"/>
                  <a:gd name="connsiteY18" fmla="*/ 254505 h 1527028"/>
                  <a:gd name="connsiteX19" fmla="*/ 0 w 3770489"/>
                  <a:gd name="connsiteY19" fmla="*/ 254505 h 1527028"/>
                  <a:gd name="connsiteX20" fmla="*/ 0 w 3770489"/>
                  <a:gd name="connsiteY20" fmla="*/ 254510 h 15270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770489" h="1527028" fill="none" extrusionOk="0">
                    <a:moveTo>
                      <a:pt x="0" y="254510"/>
                    </a:moveTo>
                    <a:cubicBezTo>
                      <a:pt x="8403" y="118496"/>
                      <a:pt x="111129" y="1134"/>
                      <a:pt x="254510" y="0"/>
                    </a:cubicBezTo>
                    <a:cubicBezTo>
                      <a:pt x="381849" y="-29542"/>
                      <a:pt x="451523" y="18957"/>
                      <a:pt x="628415" y="0"/>
                    </a:cubicBezTo>
                    <a:cubicBezTo>
                      <a:pt x="1049568" y="-270722"/>
                      <a:pt x="1228029" y="-331368"/>
                      <a:pt x="1621612" y="-411290"/>
                    </a:cubicBezTo>
                    <a:cubicBezTo>
                      <a:pt x="1578247" y="-292295"/>
                      <a:pt x="1557675" y="-144066"/>
                      <a:pt x="1571037" y="0"/>
                    </a:cubicBezTo>
                    <a:cubicBezTo>
                      <a:pt x="2075593" y="-95567"/>
                      <a:pt x="2787682" y="-3505"/>
                      <a:pt x="3515979" y="0"/>
                    </a:cubicBezTo>
                    <a:cubicBezTo>
                      <a:pt x="3683959" y="-3860"/>
                      <a:pt x="3777209" y="104979"/>
                      <a:pt x="3770489" y="254510"/>
                    </a:cubicBezTo>
                    <a:lnTo>
                      <a:pt x="3770489" y="254505"/>
                    </a:lnTo>
                    <a:lnTo>
                      <a:pt x="3770489" y="254505"/>
                    </a:lnTo>
                    <a:cubicBezTo>
                      <a:pt x="3783149" y="342879"/>
                      <a:pt x="3754441" y="529789"/>
                      <a:pt x="3770489" y="636262"/>
                    </a:cubicBezTo>
                    <a:cubicBezTo>
                      <a:pt x="3811626" y="821081"/>
                      <a:pt x="3716064" y="1025854"/>
                      <a:pt x="3770489" y="1272518"/>
                    </a:cubicBezTo>
                    <a:cubicBezTo>
                      <a:pt x="3769240" y="1418714"/>
                      <a:pt x="3663362" y="1543073"/>
                      <a:pt x="3515979" y="1527028"/>
                    </a:cubicBezTo>
                    <a:cubicBezTo>
                      <a:pt x="2745945" y="1576727"/>
                      <a:pt x="1915624" y="1502300"/>
                      <a:pt x="1571037" y="1527028"/>
                    </a:cubicBezTo>
                    <a:cubicBezTo>
                      <a:pt x="1462364" y="1456120"/>
                      <a:pt x="1031162" y="1529937"/>
                      <a:pt x="628415" y="1527028"/>
                    </a:cubicBezTo>
                    <a:lnTo>
                      <a:pt x="628415" y="1527028"/>
                    </a:lnTo>
                    <a:cubicBezTo>
                      <a:pt x="555813" y="1545126"/>
                      <a:pt x="436739" y="1536708"/>
                      <a:pt x="254510" y="1527028"/>
                    </a:cubicBezTo>
                    <a:cubicBezTo>
                      <a:pt x="112659" y="1545112"/>
                      <a:pt x="-8195" y="1421900"/>
                      <a:pt x="0" y="1272518"/>
                    </a:cubicBezTo>
                    <a:cubicBezTo>
                      <a:pt x="-47427" y="1173418"/>
                      <a:pt x="-51121" y="896706"/>
                      <a:pt x="0" y="636262"/>
                    </a:cubicBezTo>
                    <a:cubicBezTo>
                      <a:pt x="-32397" y="544547"/>
                      <a:pt x="-5176" y="361331"/>
                      <a:pt x="0" y="254505"/>
                    </a:cubicBezTo>
                    <a:lnTo>
                      <a:pt x="0" y="254505"/>
                    </a:lnTo>
                    <a:lnTo>
                      <a:pt x="0" y="254510"/>
                    </a:lnTo>
                    <a:close/>
                  </a:path>
                  <a:path w="3770489" h="1527028" stroke="0" extrusionOk="0">
                    <a:moveTo>
                      <a:pt x="0" y="254510"/>
                    </a:moveTo>
                    <a:cubicBezTo>
                      <a:pt x="-5595" y="123516"/>
                      <a:pt x="119594" y="-3819"/>
                      <a:pt x="254510" y="0"/>
                    </a:cubicBezTo>
                    <a:cubicBezTo>
                      <a:pt x="308640" y="3046"/>
                      <a:pt x="487412" y="27205"/>
                      <a:pt x="628415" y="0"/>
                    </a:cubicBezTo>
                    <a:cubicBezTo>
                      <a:pt x="762998" y="-21067"/>
                      <a:pt x="1134726" y="-247408"/>
                      <a:pt x="1621612" y="-411290"/>
                    </a:cubicBezTo>
                    <a:cubicBezTo>
                      <a:pt x="1576877" y="-342698"/>
                      <a:pt x="1620061" y="-147191"/>
                      <a:pt x="1571037" y="0"/>
                    </a:cubicBezTo>
                    <a:cubicBezTo>
                      <a:pt x="2432723" y="-37426"/>
                      <a:pt x="2792351" y="-143246"/>
                      <a:pt x="3515979" y="0"/>
                    </a:cubicBezTo>
                    <a:cubicBezTo>
                      <a:pt x="3657026" y="-16547"/>
                      <a:pt x="3768009" y="121355"/>
                      <a:pt x="3770489" y="254510"/>
                    </a:cubicBezTo>
                    <a:lnTo>
                      <a:pt x="3770489" y="254505"/>
                    </a:lnTo>
                    <a:lnTo>
                      <a:pt x="3770489" y="254505"/>
                    </a:lnTo>
                    <a:cubicBezTo>
                      <a:pt x="3769932" y="445048"/>
                      <a:pt x="3794839" y="532027"/>
                      <a:pt x="3770489" y="636262"/>
                    </a:cubicBezTo>
                    <a:cubicBezTo>
                      <a:pt x="3728858" y="723640"/>
                      <a:pt x="3754038" y="1178297"/>
                      <a:pt x="3770489" y="1272518"/>
                    </a:cubicBezTo>
                    <a:cubicBezTo>
                      <a:pt x="3771160" y="1407548"/>
                      <a:pt x="3664733" y="1526762"/>
                      <a:pt x="3515979" y="1527028"/>
                    </a:cubicBezTo>
                    <a:cubicBezTo>
                      <a:pt x="2970116" y="1357993"/>
                      <a:pt x="1933468" y="1580328"/>
                      <a:pt x="1571037" y="1527028"/>
                    </a:cubicBezTo>
                    <a:cubicBezTo>
                      <a:pt x="1256901" y="1591279"/>
                      <a:pt x="992883" y="1588325"/>
                      <a:pt x="628415" y="1527028"/>
                    </a:cubicBezTo>
                    <a:lnTo>
                      <a:pt x="628415" y="1527028"/>
                    </a:lnTo>
                    <a:cubicBezTo>
                      <a:pt x="512587" y="1543759"/>
                      <a:pt x="375581" y="1503465"/>
                      <a:pt x="254510" y="1527028"/>
                    </a:cubicBezTo>
                    <a:cubicBezTo>
                      <a:pt x="89650" y="1532432"/>
                      <a:pt x="18858" y="1398340"/>
                      <a:pt x="0" y="1272518"/>
                    </a:cubicBezTo>
                    <a:cubicBezTo>
                      <a:pt x="-5650" y="1060899"/>
                      <a:pt x="33667" y="811590"/>
                      <a:pt x="0" y="636262"/>
                    </a:cubicBezTo>
                    <a:cubicBezTo>
                      <a:pt x="10142" y="489734"/>
                      <a:pt x="-25314" y="353162"/>
                      <a:pt x="0" y="254505"/>
                    </a:cubicBezTo>
                    <a:lnTo>
                      <a:pt x="0" y="254505"/>
                    </a:lnTo>
                    <a:lnTo>
                      <a:pt x="0" y="254510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 w="19050">
                <a:solidFill>
                  <a:schemeClr val="tx1"/>
                </a:solidFill>
                <a:extLst>
                  <a:ext uri="{C807C97D-BFC1-408E-A445-0C87EB9F89A2}">
                    <ask:lineSketchStyleProps xmlns:ask="http://schemas.microsoft.com/office/drawing/2018/sketchyshapes" xmlns="" sd="2842418190">
                      <a:prstGeom prst="wedgeRoundRectCallout">
                        <a:avLst>
                          <a:gd name="adj1" fmla="val -6992"/>
                          <a:gd name="adj2" fmla="val -76934"/>
                          <a:gd name="adj3" fmla="val 16667"/>
                        </a:avLst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Speech Bubble: Rectangle with Corners Rounded 50">
                <a:extLst>
                  <a:ext uri="{FF2B5EF4-FFF2-40B4-BE49-F238E27FC236}">
                    <a16:creationId xmlns:a16="http://schemas.microsoft.com/office/drawing/2014/main" xmlns="" id="{564D3248-7AB7-4669-892D-52E99D1A35E6}"/>
                  </a:ext>
                </a:extLst>
              </p:cNvPr>
              <p:cNvSpPr/>
              <p:nvPr/>
            </p:nvSpPr>
            <p:spPr>
              <a:xfrm>
                <a:off x="1745995" y="4347009"/>
                <a:ext cx="3417469" cy="1048437"/>
              </a:xfrm>
              <a:custGeom>
                <a:avLst/>
                <a:gdLst>
                  <a:gd name="connsiteX0" fmla="*/ 0 w 3417469"/>
                  <a:gd name="connsiteY0" fmla="*/ 174743 h 1048437"/>
                  <a:gd name="connsiteX1" fmla="*/ 174743 w 3417469"/>
                  <a:gd name="connsiteY1" fmla="*/ 0 h 1048437"/>
                  <a:gd name="connsiteX2" fmla="*/ 569578 w 3417469"/>
                  <a:gd name="connsiteY2" fmla="*/ 0 h 1048437"/>
                  <a:gd name="connsiteX3" fmla="*/ 1131114 w 3417469"/>
                  <a:gd name="connsiteY3" fmla="*/ -327542 h 1048437"/>
                  <a:gd name="connsiteX4" fmla="*/ 1423945 w 3417469"/>
                  <a:gd name="connsiteY4" fmla="*/ 0 h 1048437"/>
                  <a:gd name="connsiteX5" fmla="*/ 3242726 w 3417469"/>
                  <a:gd name="connsiteY5" fmla="*/ 0 h 1048437"/>
                  <a:gd name="connsiteX6" fmla="*/ 3417469 w 3417469"/>
                  <a:gd name="connsiteY6" fmla="*/ 174743 h 1048437"/>
                  <a:gd name="connsiteX7" fmla="*/ 3417469 w 3417469"/>
                  <a:gd name="connsiteY7" fmla="*/ 174740 h 1048437"/>
                  <a:gd name="connsiteX8" fmla="*/ 3417469 w 3417469"/>
                  <a:gd name="connsiteY8" fmla="*/ 174740 h 1048437"/>
                  <a:gd name="connsiteX9" fmla="*/ 3417469 w 3417469"/>
                  <a:gd name="connsiteY9" fmla="*/ 436849 h 1048437"/>
                  <a:gd name="connsiteX10" fmla="*/ 3417469 w 3417469"/>
                  <a:gd name="connsiteY10" fmla="*/ 873694 h 1048437"/>
                  <a:gd name="connsiteX11" fmla="*/ 3242726 w 3417469"/>
                  <a:gd name="connsiteY11" fmla="*/ 1048437 h 1048437"/>
                  <a:gd name="connsiteX12" fmla="*/ 1423945 w 3417469"/>
                  <a:gd name="connsiteY12" fmla="*/ 1048437 h 1048437"/>
                  <a:gd name="connsiteX13" fmla="*/ 569578 w 3417469"/>
                  <a:gd name="connsiteY13" fmla="*/ 1048437 h 1048437"/>
                  <a:gd name="connsiteX14" fmla="*/ 569578 w 3417469"/>
                  <a:gd name="connsiteY14" fmla="*/ 1048437 h 1048437"/>
                  <a:gd name="connsiteX15" fmla="*/ 174743 w 3417469"/>
                  <a:gd name="connsiteY15" fmla="*/ 1048437 h 1048437"/>
                  <a:gd name="connsiteX16" fmla="*/ 0 w 3417469"/>
                  <a:gd name="connsiteY16" fmla="*/ 873694 h 1048437"/>
                  <a:gd name="connsiteX17" fmla="*/ 0 w 3417469"/>
                  <a:gd name="connsiteY17" fmla="*/ 436849 h 1048437"/>
                  <a:gd name="connsiteX18" fmla="*/ 0 w 3417469"/>
                  <a:gd name="connsiteY18" fmla="*/ 174740 h 1048437"/>
                  <a:gd name="connsiteX19" fmla="*/ 0 w 3417469"/>
                  <a:gd name="connsiteY19" fmla="*/ 174740 h 1048437"/>
                  <a:gd name="connsiteX20" fmla="*/ 0 w 3417469"/>
                  <a:gd name="connsiteY20" fmla="*/ 174743 h 10484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417469" h="1048437" fill="none" extrusionOk="0">
                    <a:moveTo>
                      <a:pt x="0" y="174743"/>
                    </a:moveTo>
                    <a:cubicBezTo>
                      <a:pt x="9838" y="83560"/>
                      <a:pt x="62158" y="6465"/>
                      <a:pt x="174743" y="0"/>
                    </a:cubicBezTo>
                    <a:cubicBezTo>
                      <a:pt x="298531" y="28563"/>
                      <a:pt x="478854" y="27443"/>
                      <a:pt x="569578" y="0"/>
                    </a:cubicBezTo>
                    <a:cubicBezTo>
                      <a:pt x="640909" y="-13632"/>
                      <a:pt x="1017489" y="-209892"/>
                      <a:pt x="1131114" y="-327542"/>
                    </a:cubicBezTo>
                    <a:cubicBezTo>
                      <a:pt x="1238910" y="-215217"/>
                      <a:pt x="1370749" y="-54487"/>
                      <a:pt x="1423945" y="0"/>
                    </a:cubicBezTo>
                    <a:cubicBezTo>
                      <a:pt x="1618690" y="25800"/>
                      <a:pt x="2567284" y="-32236"/>
                      <a:pt x="3242726" y="0"/>
                    </a:cubicBezTo>
                    <a:cubicBezTo>
                      <a:pt x="3354323" y="-2124"/>
                      <a:pt x="3421007" y="73513"/>
                      <a:pt x="3417469" y="174743"/>
                    </a:cubicBezTo>
                    <a:lnTo>
                      <a:pt x="3417469" y="174740"/>
                    </a:lnTo>
                    <a:lnTo>
                      <a:pt x="3417469" y="174740"/>
                    </a:lnTo>
                    <a:cubicBezTo>
                      <a:pt x="3433171" y="251589"/>
                      <a:pt x="3416661" y="333856"/>
                      <a:pt x="3417469" y="436849"/>
                    </a:cubicBezTo>
                    <a:cubicBezTo>
                      <a:pt x="3413719" y="637383"/>
                      <a:pt x="3400799" y="662914"/>
                      <a:pt x="3417469" y="873694"/>
                    </a:cubicBezTo>
                    <a:cubicBezTo>
                      <a:pt x="3416087" y="976436"/>
                      <a:pt x="3346514" y="1065561"/>
                      <a:pt x="3242726" y="1048437"/>
                    </a:cubicBezTo>
                    <a:cubicBezTo>
                      <a:pt x="2838540" y="1147839"/>
                      <a:pt x="2300419" y="1172228"/>
                      <a:pt x="1423945" y="1048437"/>
                    </a:cubicBezTo>
                    <a:cubicBezTo>
                      <a:pt x="1226134" y="1008323"/>
                      <a:pt x="740920" y="991492"/>
                      <a:pt x="569578" y="1048437"/>
                    </a:cubicBezTo>
                    <a:lnTo>
                      <a:pt x="569578" y="1048437"/>
                    </a:lnTo>
                    <a:cubicBezTo>
                      <a:pt x="389981" y="1075619"/>
                      <a:pt x="301395" y="1067932"/>
                      <a:pt x="174743" y="1048437"/>
                    </a:cubicBezTo>
                    <a:cubicBezTo>
                      <a:pt x="77962" y="1052260"/>
                      <a:pt x="-893" y="971163"/>
                      <a:pt x="0" y="873694"/>
                    </a:cubicBezTo>
                    <a:cubicBezTo>
                      <a:pt x="-37818" y="767462"/>
                      <a:pt x="10136" y="645301"/>
                      <a:pt x="0" y="436849"/>
                    </a:cubicBezTo>
                    <a:cubicBezTo>
                      <a:pt x="20742" y="387389"/>
                      <a:pt x="6780" y="244291"/>
                      <a:pt x="0" y="174740"/>
                    </a:cubicBezTo>
                    <a:lnTo>
                      <a:pt x="0" y="174740"/>
                    </a:lnTo>
                    <a:lnTo>
                      <a:pt x="0" y="174743"/>
                    </a:lnTo>
                    <a:close/>
                  </a:path>
                  <a:path w="3417469" h="1048437" stroke="0" extrusionOk="0">
                    <a:moveTo>
                      <a:pt x="0" y="174743"/>
                    </a:moveTo>
                    <a:cubicBezTo>
                      <a:pt x="-1314" y="80482"/>
                      <a:pt x="80964" y="-1845"/>
                      <a:pt x="174743" y="0"/>
                    </a:cubicBezTo>
                    <a:cubicBezTo>
                      <a:pt x="241993" y="-13429"/>
                      <a:pt x="479184" y="-14249"/>
                      <a:pt x="569578" y="0"/>
                    </a:cubicBezTo>
                    <a:cubicBezTo>
                      <a:pt x="720569" y="-155093"/>
                      <a:pt x="849782" y="-228787"/>
                      <a:pt x="1131114" y="-327542"/>
                    </a:cubicBezTo>
                    <a:cubicBezTo>
                      <a:pt x="1247474" y="-188422"/>
                      <a:pt x="1347438" y="-116325"/>
                      <a:pt x="1423945" y="0"/>
                    </a:cubicBezTo>
                    <a:cubicBezTo>
                      <a:pt x="2194199" y="-93196"/>
                      <a:pt x="3049290" y="-28026"/>
                      <a:pt x="3242726" y="0"/>
                    </a:cubicBezTo>
                    <a:cubicBezTo>
                      <a:pt x="3339301" y="-2288"/>
                      <a:pt x="3415294" y="84729"/>
                      <a:pt x="3417469" y="174743"/>
                    </a:cubicBezTo>
                    <a:lnTo>
                      <a:pt x="3417469" y="174740"/>
                    </a:lnTo>
                    <a:lnTo>
                      <a:pt x="3417469" y="174740"/>
                    </a:lnTo>
                    <a:cubicBezTo>
                      <a:pt x="3399604" y="246126"/>
                      <a:pt x="3424078" y="324671"/>
                      <a:pt x="3417469" y="436849"/>
                    </a:cubicBezTo>
                    <a:cubicBezTo>
                      <a:pt x="3389485" y="481535"/>
                      <a:pt x="3395105" y="795007"/>
                      <a:pt x="3417469" y="873694"/>
                    </a:cubicBezTo>
                    <a:cubicBezTo>
                      <a:pt x="3419534" y="953174"/>
                      <a:pt x="3342230" y="1048340"/>
                      <a:pt x="3242726" y="1048437"/>
                    </a:cubicBezTo>
                    <a:cubicBezTo>
                      <a:pt x="2431474" y="1012756"/>
                      <a:pt x="2317180" y="897490"/>
                      <a:pt x="1423945" y="1048437"/>
                    </a:cubicBezTo>
                    <a:cubicBezTo>
                      <a:pt x="1031059" y="1053439"/>
                      <a:pt x="884135" y="1123447"/>
                      <a:pt x="569578" y="1048437"/>
                    </a:cubicBezTo>
                    <a:lnTo>
                      <a:pt x="569578" y="1048437"/>
                    </a:lnTo>
                    <a:cubicBezTo>
                      <a:pt x="469954" y="1014787"/>
                      <a:pt x="340757" y="1078519"/>
                      <a:pt x="174743" y="1048437"/>
                    </a:cubicBezTo>
                    <a:cubicBezTo>
                      <a:pt x="74264" y="1049320"/>
                      <a:pt x="12508" y="960425"/>
                      <a:pt x="0" y="873694"/>
                    </a:cubicBezTo>
                    <a:cubicBezTo>
                      <a:pt x="3073" y="693309"/>
                      <a:pt x="38028" y="593629"/>
                      <a:pt x="0" y="436849"/>
                    </a:cubicBezTo>
                    <a:cubicBezTo>
                      <a:pt x="15984" y="307902"/>
                      <a:pt x="-9998" y="303653"/>
                      <a:pt x="0" y="174740"/>
                    </a:cubicBezTo>
                    <a:lnTo>
                      <a:pt x="0" y="174740"/>
                    </a:lnTo>
                    <a:lnTo>
                      <a:pt x="0" y="174743"/>
                    </a:ln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chemeClr val="tx1"/>
                </a:solidFill>
                <a:extLst>
                  <a:ext uri="{C807C97D-BFC1-408E-A445-0C87EB9F89A2}">
                    <ask:lineSketchStyleProps xmlns:ask="http://schemas.microsoft.com/office/drawing/2018/sketchyshapes" xmlns="" sd="2842418190">
                      <a:prstGeom prst="wedgeRoundRectCallout">
                        <a:avLst>
                          <a:gd name="adj1" fmla="val -16902"/>
                          <a:gd name="adj2" fmla="val -81241"/>
                          <a:gd name="adj3" fmla="val 16667"/>
                        </a:avLst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xmlns="" id="{94652D7E-99CC-4CA3-A768-5DD369D25B19}"/>
                </a:ext>
              </a:extLst>
            </p:cNvPr>
            <p:cNvSpPr txBox="1"/>
            <p:nvPr/>
          </p:nvSpPr>
          <p:spPr>
            <a:xfrm>
              <a:off x="741621" y="4988925"/>
              <a:ext cx="3962507" cy="182434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nl-NL" sz="24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Bạn Lan đã cho xem ảnh của ông bà ngoại chụp cùng với mẹ và em trai của mẹ.</a:t>
              </a:r>
              <a:endPara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xmlns="" id="{68CC949A-6C0C-4D66-9E22-E64AAED8DCD8}"/>
              </a:ext>
            </a:extLst>
          </p:cNvPr>
          <p:cNvGrpSpPr/>
          <p:nvPr/>
        </p:nvGrpSpPr>
        <p:grpSpPr>
          <a:xfrm>
            <a:off x="595423" y="4056815"/>
            <a:ext cx="5619676" cy="2482207"/>
            <a:chOff x="1557867" y="4109156"/>
            <a:chExt cx="3770489" cy="1527028"/>
          </a:xfrm>
        </p:grpSpPr>
        <p:sp>
          <p:nvSpPr>
            <p:cNvPr id="56" name="Speech Bubble: Rectangle with Corners Rounded 55">
              <a:extLst>
                <a:ext uri="{FF2B5EF4-FFF2-40B4-BE49-F238E27FC236}">
                  <a16:creationId xmlns:a16="http://schemas.microsoft.com/office/drawing/2014/main" xmlns="" id="{939AA442-63FE-43D9-A0E1-3540F98F4B2D}"/>
                </a:ext>
              </a:extLst>
            </p:cNvPr>
            <p:cNvSpPr/>
            <p:nvPr/>
          </p:nvSpPr>
          <p:spPr>
            <a:xfrm>
              <a:off x="1557867" y="4109156"/>
              <a:ext cx="3770489" cy="1527028"/>
            </a:xfrm>
            <a:custGeom>
              <a:avLst/>
              <a:gdLst>
                <a:gd name="connsiteX0" fmla="*/ 0 w 3770489"/>
                <a:gd name="connsiteY0" fmla="*/ 254510 h 1527028"/>
                <a:gd name="connsiteX1" fmla="*/ 254510 w 3770489"/>
                <a:gd name="connsiteY1" fmla="*/ 0 h 1527028"/>
                <a:gd name="connsiteX2" fmla="*/ 628415 w 3770489"/>
                <a:gd name="connsiteY2" fmla="*/ 0 h 1527028"/>
                <a:gd name="connsiteX3" fmla="*/ 1621612 w 3770489"/>
                <a:gd name="connsiteY3" fmla="*/ -411290 h 1527028"/>
                <a:gd name="connsiteX4" fmla="*/ 1571037 w 3770489"/>
                <a:gd name="connsiteY4" fmla="*/ 0 h 1527028"/>
                <a:gd name="connsiteX5" fmla="*/ 3515979 w 3770489"/>
                <a:gd name="connsiteY5" fmla="*/ 0 h 1527028"/>
                <a:gd name="connsiteX6" fmla="*/ 3770489 w 3770489"/>
                <a:gd name="connsiteY6" fmla="*/ 254510 h 1527028"/>
                <a:gd name="connsiteX7" fmla="*/ 3770489 w 3770489"/>
                <a:gd name="connsiteY7" fmla="*/ 254505 h 1527028"/>
                <a:gd name="connsiteX8" fmla="*/ 3770489 w 3770489"/>
                <a:gd name="connsiteY8" fmla="*/ 254505 h 1527028"/>
                <a:gd name="connsiteX9" fmla="*/ 3770489 w 3770489"/>
                <a:gd name="connsiteY9" fmla="*/ 636262 h 1527028"/>
                <a:gd name="connsiteX10" fmla="*/ 3770489 w 3770489"/>
                <a:gd name="connsiteY10" fmla="*/ 1272518 h 1527028"/>
                <a:gd name="connsiteX11" fmla="*/ 3515979 w 3770489"/>
                <a:gd name="connsiteY11" fmla="*/ 1527028 h 1527028"/>
                <a:gd name="connsiteX12" fmla="*/ 1571037 w 3770489"/>
                <a:gd name="connsiteY12" fmla="*/ 1527028 h 1527028"/>
                <a:gd name="connsiteX13" fmla="*/ 628415 w 3770489"/>
                <a:gd name="connsiteY13" fmla="*/ 1527028 h 1527028"/>
                <a:gd name="connsiteX14" fmla="*/ 628415 w 3770489"/>
                <a:gd name="connsiteY14" fmla="*/ 1527028 h 1527028"/>
                <a:gd name="connsiteX15" fmla="*/ 254510 w 3770489"/>
                <a:gd name="connsiteY15" fmla="*/ 1527028 h 1527028"/>
                <a:gd name="connsiteX16" fmla="*/ 0 w 3770489"/>
                <a:gd name="connsiteY16" fmla="*/ 1272518 h 1527028"/>
                <a:gd name="connsiteX17" fmla="*/ 0 w 3770489"/>
                <a:gd name="connsiteY17" fmla="*/ 636262 h 1527028"/>
                <a:gd name="connsiteX18" fmla="*/ 0 w 3770489"/>
                <a:gd name="connsiteY18" fmla="*/ 254505 h 1527028"/>
                <a:gd name="connsiteX19" fmla="*/ 0 w 3770489"/>
                <a:gd name="connsiteY19" fmla="*/ 254505 h 1527028"/>
                <a:gd name="connsiteX20" fmla="*/ 0 w 3770489"/>
                <a:gd name="connsiteY20" fmla="*/ 254510 h 1527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770489" h="1527028" fill="none" extrusionOk="0">
                  <a:moveTo>
                    <a:pt x="0" y="254510"/>
                  </a:moveTo>
                  <a:cubicBezTo>
                    <a:pt x="8403" y="118496"/>
                    <a:pt x="111129" y="1134"/>
                    <a:pt x="254510" y="0"/>
                  </a:cubicBezTo>
                  <a:cubicBezTo>
                    <a:pt x="381849" y="-29542"/>
                    <a:pt x="451523" y="18957"/>
                    <a:pt x="628415" y="0"/>
                  </a:cubicBezTo>
                  <a:cubicBezTo>
                    <a:pt x="1049568" y="-270722"/>
                    <a:pt x="1228029" y="-331368"/>
                    <a:pt x="1621612" y="-411290"/>
                  </a:cubicBezTo>
                  <a:cubicBezTo>
                    <a:pt x="1578247" y="-292295"/>
                    <a:pt x="1557675" y="-144066"/>
                    <a:pt x="1571037" y="0"/>
                  </a:cubicBezTo>
                  <a:cubicBezTo>
                    <a:pt x="2075593" y="-95567"/>
                    <a:pt x="2787682" y="-3505"/>
                    <a:pt x="3515979" y="0"/>
                  </a:cubicBezTo>
                  <a:cubicBezTo>
                    <a:pt x="3683959" y="-3860"/>
                    <a:pt x="3777209" y="104979"/>
                    <a:pt x="3770489" y="254510"/>
                  </a:cubicBezTo>
                  <a:lnTo>
                    <a:pt x="3770489" y="254505"/>
                  </a:lnTo>
                  <a:lnTo>
                    <a:pt x="3770489" y="254505"/>
                  </a:lnTo>
                  <a:cubicBezTo>
                    <a:pt x="3783149" y="342879"/>
                    <a:pt x="3754441" y="529789"/>
                    <a:pt x="3770489" y="636262"/>
                  </a:cubicBezTo>
                  <a:cubicBezTo>
                    <a:pt x="3811626" y="821081"/>
                    <a:pt x="3716064" y="1025854"/>
                    <a:pt x="3770489" y="1272518"/>
                  </a:cubicBezTo>
                  <a:cubicBezTo>
                    <a:pt x="3769240" y="1418714"/>
                    <a:pt x="3663362" y="1543073"/>
                    <a:pt x="3515979" y="1527028"/>
                  </a:cubicBezTo>
                  <a:cubicBezTo>
                    <a:pt x="2745945" y="1576727"/>
                    <a:pt x="1915624" y="1502300"/>
                    <a:pt x="1571037" y="1527028"/>
                  </a:cubicBezTo>
                  <a:cubicBezTo>
                    <a:pt x="1462364" y="1456120"/>
                    <a:pt x="1031162" y="1529937"/>
                    <a:pt x="628415" y="1527028"/>
                  </a:cubicBezTo>
                  <a:lnTo>
                    <a:pt x="628415" y="1527028"/>
                  </a:lnTo>
                  <a:cubicBezTo>
                    <a:pt x="555813" y="1545126"/>
                    <a:pt x="436739" y="1536708"/>
                    <a:pt x="254510" y="1527028"/>
                  </a:cubicBezTo>
                  <a:cubicBezTo>
                    <a:pt x="112659" y="1545112"/>
                    <a:pt x="-8195" y="1421900"/>
                    <a:pt x="0" y="1272518"/>
                  </a:cubicBezTo>
                  <a:cubicBezTo>
                    <a:pt x="-47427" y="1173418"/>
                    <a:pt x="-51121" y="896706"/>
                    <a:pt x="0" y="636262"/>
                  </a:cubicBezTo>
                  <a:cubicBezTo>
                    <a:pt x="-32397" y="544547"/>
                    <a:pt x="-5176" y="361331"/>
                    <a:pt x="0" y="254505"/>
                  </a:cubicBezTo>
                  <a:lnTo>
                    <a:pt x="0" y="254505"/>
                  </a:lnTo>
                  <a:lnTo>
                    <a:pt x="0" y="254510"/>
                  </a:lnTo>
                  <a:close/>
                </a:path>
                <a:path w="3770489" h="1527028" stroke="0" extrusionOk="0">
                  <a:moveTo>
                    <a:pt x="0" y="254510"/>
                  </a:moveTo>
                  <a:cubicBezTo>
                    <a:pt x="-5595" y="123516"/>
                    <a:pt x="119594" y="-3819"/>
                    <a:pt x="254510" y="0"/>
                  </a:cubicBezTo>
                  <a:cubicBezTo>
                    <a:pt x="308640" y="3046"/>
                    <a:pt x="487412" y="27205"/>
                    <a:pt x="628415" y="0"/>
                  </a:cubicBezTo>
                  <a:cubicBezTo>
                    <a:pt x="762998" y="-21067"/>
                    <a:pt x="1134726" y="-247408"/>
                    <a:pt x="1621612" y="-411290"/>
                  </a:cubicBezTo>
                  <a:cubicBezTo>
                    <a:pt x="1576877" y="-342698"/>
                    <a:pt x="1620061" y="-147191"/>
                    <a:pt x="1571037" y="0"/>
                  </a:cubicBezTo>
                  <a:cubicBezTo>
                    <a:pt x="2432723" y="-37426"/>
                    <a:pt x="2792351" y="-143246"/>
                    <a:pt x="3515979" y="0"/>
                  </a:cubicBezTo>
                  <a:cubicBezTo>
                    <a:pt x="3657026" y="-16547"/>
                    <a:pt x="3768009" y="121355"/>
                    <a:pt x="3770489" y="254510"/>
                  </a:cubicBezTo>
                  <a:lnTo>
                    <a:pt x="3770489" y="254505"/>
                  </a:lnTo>
                  <a:lnTo>
                    <a:pt x="3770489" y="254505"/>
                  </a:lnTo>
                  <a:cubicBezTo>
                    <a:pt x="3769932" y="445048"/>
                    <a:pt x="3794839" y="532027"/>
                    <a:pt x="3770489" y="636262"/>
                  </a:cubicBezTo>
                  <a:cubicBezTo>
                    <a:pt x="3728858" y="723640"/>
                    <a:pt x="3754038" y="1178297"/>
                    <a:pt x="3770489" y="1272518"/>
                  </a:cubicBezTo>
                  <a:cubicBezTo>
                    <a:pt x="3771160" y="1407548"/>
                    <a:pt x="3664733" y="1526762"/>
                    <a:pt x="3515979" y="1527028"/>
                  </a:cubicBezTo>
                  <a:cubicBezTo>
                    <a:pt x="2970116" y="1357993"/>
                    <a:pt x="1933468" y="1580328"/>
                    <a:pt x="1571037" y="1527028"/>
                  </a:cubicBezTo>
                  <a:cubicBezTo>
                    <a:pt x="1256901" y="1591279"/>
                    <a:pt x="992883" y="1588325"/>
                    <a:pt x="628415" y="1527028"/>
                  </a:cubicBezTo>
                  <a:lnTo>
                    <a:pt x="628415" y="1527028"/>
                  </a:lnTo>
                  <a:cubicBezTo>
                    <a:pt x="512587" y="1543759"/>
                    <a:pt x="375581" y="1503465"/>
                    <a:pt x="254510" y="1527028"/>
                  </a:cubicBezTo>
                  <a:cubicBezTo>
                    <a:pt x="89650" y="1532432"/>
                    <a:pt x="18858" y="1398340"/>
                    <a:pt x="0" y="1272518"/>
                  </a:cubicBezTo>
                  <a:cubicBezTo>
                    <a:pt x="-5650" y="1060899"/>
                    <a:pt x="33667" y="811590"/>
                    <a:pt x="0" y="636262"/>
                  </a:cubicBezTo>
                  <a:cubicBezTo>
                    <a:pt x="10142" y="489734"/>
                    <a:pt x="-25314" y="353162"/>
                    <a:pt x="0" y="254505"/>
                  </a:cubicBezTo>
                  <a:lnTo>
                    <a:pt x="0" y="254505"/>
                  </a:lnTo>
                  <a:lnTo>
                    <a:pt x="0" y="254510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xmlns="" sd="2842418190">
                    <a:prstGeom prst="wedgeRoundRectCallout">
                      <a:avLst>
                        <a:gd name="adj1" fmla="val -6992"/>
                        <a:gd name="adj2" fmla="val -76934"/>
                        <a:gd name="adj3" fmla="val 16667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peech Bubble: Rectangle with Corners Rounded 56">
              <a:extLst>
                <a:ext uri="{FF2B5EF4-FFF2-40B4-BE49-F238E27FC236}">
                  <a16:creationId xmlns:a16="http://schemas.microsoft.com/office/drawing/2014/main" xmlns="" id="{20D5A04F-B118-43DD-990D-73CACC901251}"/>
                </a:ext>
              </a:extLst>
            </p:cNvPr>
            <p:cNvSpPr/>
            <p:nvPr/>
          </p:nvSpPr>
          <p:spPr>
            <a:xfrm>
              <a:off x="1745995" y="4347009"/>
              <a:ext cx="3417469" cy="1048437"/>
            </a:xfrm>
            <a:custGeom>
              <a:avLst/>
              <a:gdLst>
                <a:gd name="connsiteX0" fmla="*/ 0 w 3417469"/>
                <a:gd name="connsiteY0" fmla="*/ 174743 h 1048437"/>
                <a:gd name="connsiteX1" fmla="*/ 174743 w 3417469"/>
                <a:gd name="connsiteY1" fmla="*/ 0 h 1048437"/>
                <a:gd name="connsiteX2" fmla="*/ 569578 w 3417469"/>
                <a:gd name="connsiteY2" fmla="*/ 0 h 1048437"/>
                <a:gd name="connsiteX3" fmla="*/ 1131114 w 3417469"/>
                <a:gd name="connsiteY3" fmla="*/ -327542 h 1048437"/>
                <a:gd name="connsiteX4" fmla="*/ 1423945 w 3417469"/>
                <a:gd name="connsiteY4" fmla="*/ 0 h 1048437"/>
                <a:gd name="connsiteX5" fmla="*/ 3242726 w 3417469"/>
                <a:gd name="connsiteY5" fmla="*/ 0 h 1048437"/>
                <a:gd name="connsiteX6" fmla="*/ 3417469 w 3417469"/>
                <a:gd name="connsiteY6" fmla="*/ 174743 h 1048437"/>
                <a:gd name="connsiteX7" fmla="*/ 3417469 w 3417469"/>
                <a:gd name="connsiteY7" fmla="*/ 174740 h 1048437"/>
                <a:gd name="connsiteX8" fmla="*/ 3417469 w 3417469"/>
                <a:gd name="connsiteY8" fmla="*/ 174740 h 1048437"/>
                <a:gd name="connsiteX9" fmla="*/ 3417469 w 3417469"/>
                <a:gd name="connsiteY9" fmla="*/ 436849 h 1048437"/>
                <a:gd name="connsiteX10" fmla="*/ 3417469 w 3417469"/>
                <a:gd name="connsiteY10" fmla="*/ 873694 h 1048437"/>
                <a:gd name="connsiteX11" fmla="*/ 3242726 w 3417469"/>
                <a:gd name="connsiteY11" fmla="*/ 1048437 h 1048437"/>
                <a:gd name="connsiteX12" fmla="*/ 1423945 w 3417469"/>
                <a:gd name="connsiteY12" fmla="*/ 1048437 h 1048437"/>
                <a:gd name="connsiteX13" fmla="*/ 569578 w 3417469"/>
                <a:gd name="connsiteY13" fmla="*/ 1048437 h 1048437"/>
                <a:gd name="connsiteX14" fmla="*/ 569578 w 3417469"/>
                <a:gd name="connsiteY14" fmla="*/ 1048437 h 1048437"/>
                <a:gd name="connsiteX15" fmla="*/ 174743 w 3417469"/>
                <a:gd name="connsiteY15" fmla="*/ 1048437 h 1048437"/>
                <a:gd name="connsiteX16" fmla="*/ 0 w 3417469"/>
                <a:gd name="connsiteY16" fmla="*/ 873694 h 1048437"/>
                <a:gd name="connsiteX17" fmla="*/ 0 w 3417469"/>
                <a:gd name="connsiteY17" fmla="*/ 436849 h 1048437"/>
                <a:gd name="connsiteX18" fmla="*/ 0 w 3417469"/>
                <a:gd name="connsiteY18" fmla="*/ 174740 h 1048437"/>
                <a:gd name="connsiteX19" fmla="*/ 0 w 3417469"/>
                <a:gd name="connsiteY19" fmla="*/ 174740 h 1048437"/>
                <a:gd name="connsiteX20" fmla="*/ 0 w 3417469"/>
                <a:gd name="connsiteY20" fmla="*/ 174743 h 1048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417469" h="1048437" fill="none" extrusionOk="0">
                  <a:moveTo>
                    <a:pt x="0" y="174743"/>
                  </a:moveTo>
                  <a:cubicBezTo>
                    <a:pt x="9838" y="83560"/>
                    <a:pt x="62158" y="6465"/>
                    <a:pt x="174743" y="0"/>
                  </a:cubicBezTo>
                  <a:cubicBezTo>
                    <a:pt x="298531" y="28563"/>
                    <a:pt x="478854" y="27443"/>
                    <a:pt x="569578" y="0"/>
                  </a:cubicBezTo>
                  <a:cubicBezTo>
                    <a:pt x="640909" y="-13632"/>
                    <a:pt x="1017489" y="-209892"/>
                    <a:pt x="1131114" y="-327542"/>
                  </a:cubicBezTo>
                  <a:cubicBezTo>
                    <a:pt x="1238910" y="-215217"/>
                    <a:pt x="1370749" y="-54487"/>
                    <a:pt x="1423945" y="0"/>
                  </a:cubicBezTo>
                  <a:cubicBezTo>
                    <a:pt x="1618690" y="25800"/>
                    <a:pt x="2567284" y="-32236"/>
                    <a:pt x="3242726" y="0"/>
                  </a:cubicBezTo>
                  <a:cubicBezTo>
                    <a:pt x="3354323" y="-2124"/>
                    <a:pt x="3421007" y="73513"/>
                    <a:pt x="3417469" y="174743"/>
                  </a:cubicBezTo>
                  <a:lnTo>
                    <a:pt x="3417469" y="174740"/>
                  </a:lnTo>
                  <a:lnTo>
                    <a:pt x="3417469" y="174740"/>
                  </a:lnTo>
                  <a:cubicBezTo>
                    <a:pt x="3433171" y="251589"/>
                    <a:pt x="3416661" y="333856"/>
                    <a:pt x="3417469" y="436849"/>
                  </a:cubicBezTo>
                  <a:cubicBezTo>
                    <a:pt x="3413719" y="637383"/>
                    <a:pt x="3400799" y="662914"/>
                    <a:pt x="3417469" y="873694"/>
                  </a:cubicBezTo>
                  <a:cubicBezTo>
                    <a:pt x="3416087" y="976436"/>
                    <a:pt x="3346514" y="1065561"/>
                    <a:pt x="3242726" y="1048437"/>
                  </a:cubicBezTo>
                  <a:cubicBezTo>
                    <a:pt x="2838540" y="1147839"/>
                    <a:pt x="2300419" y="1172228"/>
                    <a:pt x="1423945" y="1048437"/>
                  </a:cubicBezTo>
                  <a:cubicBezTo>
                    <a:pt x="1226134" y="1008323"/>
                    <a:pt x="740920" y="991492"/>
                    <a:pt x="569578" y="1048437"/>
                  </a:cubicBezTo>
                  <a:lnTo>
                    <a:pt x="569578" y="1048437"/>
                  </a:lnTo>
                  <a:cubicBezTo>
                    <a:pt x="389981" y="1075619"/>
                    <a:pt x="301395" y="1067932"/>
                    <a:pt x="174743" y="1048437"/>
                  </a:cubicBezTo>
                  <a:cubicBezTo>
                    <a:pt x="77962" y="1052260"/>
                    <a:pt x="-893" y="971163"/>
                    <a:pt x="0" y="873694"/>
                  </a:cubicBezTo>
                  <a:cubicBezTo>
                    <a:pt x="-37818" y="767462"/>
                    <a:pt x="10136" y="645301"/>
                    <a:pt x="0" y="436849"/>
                  </a:cubicBezTo>
                  <a:cubicBezTo>
                    <a:pt x="20742" y="387389"/>
                    <a:pt x="6780" y="244291"/>
                    <a:pt x="0" y="174740"/>
                  </a:cubicBezTo>
                  <a:lnTo>
                    <a:pt x="0" y="174740"/>
                  </a:lnTo>
                  <a:lnTo>
                    <a:pt x="0" y="174743"/>
                  </a:lnTo>
                  <a:close/>
                </a:path>
                <a:path w="3417469" h="1048437" stroke="0" extrusionOk="0">
                  <a:moveTo>
                    <a:pt x="0" y="174743"/>
                  </a:moveTo>
                  <a:cubicBezTo>
                    <a:pt x="-1314" y="80482"/>
                    <a:pt x="80964" y="-1845"/>
                    <a:pt x="174743" y="0"/>
                  </a:cubicBezTo>
                  <a:cubicBezTo>
                    <a:pt x="241993" y="-13429"/>
                    <a:pt x="479184" y="-14249"/>
                    <a:pt x="569578" y="0"/>
                  </a:cubicBezTo>
                  <a:cubicBezTo>
                    <a:pt x="720569" y="-155093"/>
                    <a:pt x="849782" y="-228787"/>
                    <a:pt x="1131114" y="-327542"/>
                  </a:cubicBezTo>
                  <a:cubicBezTo>
                    <a:pt x="1247474" y="-188422"/>
                    <a:pt x="1347438" y="-116325"/>
                    <a:pt x="1423945" y="0"/>
                  </a:cubicBezTo>
                  <a:cubicBezTo>
                    <a:pt x="2194199" y="-93196"/>
                    <a:pt x="3049290" y="-28026"/>
                    <a:pt x="3242726" y="0"/>
                  </a:cubicBezTo>
                  <a:cubicBezTo>
                    <a:pt x="3339301" y="-2288"/>
                    <a:pt x="3415294" y="84729"/>
                    <a:pt x="3417469" y="174743"/>
                  </a:cubicBezTo>
                  <a:lnTo>
                    <a:pt x="3417469" y="174740"/>
                  </a:lnTo>
                  <a:lnTo>
                    <a:pt x="3417469" y="174740"/>
                  </a:lnTo>
                  <a:cubicBezTo>
                    <a:pt x="3399604" y="246126"/>
                    <a:pt x="3424078" y="324671"/>
                    <a:pt x="3417469" y="436849"/>
                  </a:cubicBezTo>
                  <a:cubicBezTo>
                    <a:pt x="3389485" y="481535"/>
                    <a:pt x="3395105" y="795007"/>
                    <a:pt x="3417469" y="873694"/>
                  </a:cubicBezTo>
                  <a:cubicBezTo>
                    <a:pt x="3419534" y="953174"/>
                    <a:pt x="3342230" y="1048340"/>
                    <a:pt x="3242726" y="1048437"/>
                  </a:cubicBezTo>
                  <a:cubicBezTo>
                    <a:pt x="2431474" y="1012756"/>
                    <a:pt x="2317180" y="897490"/>
                    <a:pt x="1423945" y="1048437"/>
                  </a:cubicBezTo>
                  <a:cubicBezTo>
                    <a:pt x="1031059" y="1053439"/>
                    <a:pt x="884135" y="1123447"/>
                    <a:pt x="569578" y="1048437"/>
                  </a:cubicBezTo>
                  <a:lnTo>
                    <a:pt x="569578" y="1048437"/>
                  </a:lnTo>
                  <a:cubicBezTo>
                    <a:pt x="469954" y="1014787"/>
                    <a:pt x="340757" y="1078519"/>
                    <a:pt x="174743" y="1048437"/>
                  </a:cubicBezTo>
                  <a:cubicBezTo>
                    <a:pt x="74264" y="1049320"/>
                    <a:pt x="12508" y="960425"/>
                    <a:pt x="0" y="873694"/>
                  </a:cubicBezTo>
                  <a:cubicBezTo>
                    <a:pt x="3073" y="693309"/>
                    <a:pt x="38028" y="593629"/>
                    <a:pt x="0" y="436849"/>
                  </a:cubicBezTo>
                  <a:cubicBezTo>
                    <a:pt x="15984" y="307902"/>
                    <a:pt x="-9998" y="303653"/>
                    <a:pt x="0" y="174740"/>
                  </a:cubicBezTo>
                  <a:lnTo>
                    <a:pt x="0" y="174740"/>
                  </a:lnTo>
                  <a:lnTo>
                    <a:pt x="0" y="174743"/>
                  </a:ln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xmlns="" sd="2842418190">
                    <a:prstGeom prst="wedgeRoundRectCallout">
                      <a:avLst>
                        <a:gd name="adj1" fmla="val -16902"/>
                        <a:gd name="adj2" fmla="val -81241"/>
                        <a:gd name="adj3" fmla="val 16667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8" name="文本框 18">
            <a:extLst>
              <a:ext uri="{FF2B5EF4-FFF2-40B4-BE49-F238E27FC236}">
                <a16:creationId xmlns:a16="http://schemas.microsoft.com/office/drawing/2014/main" xmlns="" id="{BA852D0D-43BD-4169-9244-CA1CDFF8BC91}"/>
              </a:ext>
            </a:extLst>
          </p:cNvPr>
          <p:cNvSpPr txBox="1"/>
          <p:nvPr/>
        </p:nvSpPr>
        <p:spPr>
          <a:xfrm>
            <a:off x="814120" y="4503087"/>
            <a:ext cx="5001890" cy="14773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vi-VN" altLang="zh-CN" sz="3000" b="1" dirty="0"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Người thuộc họ nội của bạn An: </a:t>
            </a:r>
            <a:r>
              <a:rPr lang="vi-VN" altLang="zh-CN" sz="3000" dirty="0"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ông bà nội, chị gái của bố (o hoặc bá) và Lan, Hoa.</a:t>
            </a:r>
            <a:endParaRPr lang="zh-CN" altLang="en-US" sz="3000" dirty="0">
              <a:latin typeface="Calibri" panose="020F0502020204030204" pitchFamily="34" charset="0"/>
              <a:ea typeface="仓耳今楷05-6763 W05" panose="02020400000000000000" pitchFamily="18" charset="-122"/>
              <a:cs typeface="Calibri" panose="020F0502020204030204" pitchFamily="34" charset="0"/>
            </a:endParaRP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xmlns="" id="{C1C8FF21-2355-4351-ABE1-113DE9BDC071}"/>
              </a:ext>
            </a:extLst>
          </p:cNvPr>
          <p:cNvGrpSpPr/>
          <p:nvPr/>
        </p:nvGrpSpPr>
        <p:grpSpPr>
          <a:xfrm>
            <a:off x="6435675" y="4138540"/>
            <a:ext cx="5621646" cy="2482207"/>
            <a:chOff x="1557867" y="4109156"/>
            <a:chExt cx="3770489" cy="1527028"/>
          </a:xfrm>
        </p:grpSpPr>
        <p:sp>
          <p:nvSpPr>
            <p:cNvPr id="64" name="Speech Bubble: Rectangle with Corners Rounded 63">
              <a:extLst>
                <a:ext uri="{FF2B5EF4-FFF2-40B4-BE49-F238E27FC236}">
                  <a16:creationId xmlns:a16="http://schemas.microsoft.com/office/drawing/2014/main" xmlns="" id="{31CAC764-FE80-4B8F-B3B1-03A5DAC60CAA}"/>
                </a:ext>
              </a:extLst>
            </p:cNvPr>
            <p:cNvSpPr/>
            <p:nvPr/>
          </p:nvSpPr>
          <p:spPr>
            <a:xfrm>
              <a:off x="1557867" y="4109156"/>
              <a:ext cx="3770489" cy="1527028"/>
            </a:xfrm>
            <a:custGeom>
              <a:avLst/>
              <a:gdLst>
                <a:gd name="connsiteX0" fmla="*/ 0 w 3770489"/>
                <a:gd name="connsiteY0" fmla="*/ 254510 h 1527028"/>
                <a:gd name="connsiteX1" fmla="*/ 254510 w 3770489"/>
                <a:gd name="connsiteY1" fmla="*/ 0 h 1527028"/>
                <a:gd name="connsiteX2" fmla="*/ 628415 w 3770489"/>
                <a:gd name="connsiteY2" fmla="*/ 0 h 1527028"/>
                <a:gd name="connsiteX3" fmla="*/ 1621612 w 3770489"/>
                <a:gd name="connsiteY3" fmla="*/ -411290 h 1527028"/>
                <a:gd name="connsiteX4" fmla="*/ 1571037 w 3770489"/>
                <a:gd name="connsiteY4" fmla="*/ 0 h 1527028"/>
                <a:gd name="connsiteX5" fmla="*/ 3515979 w 3770489"/>
                <a:gd name="connsiteY5" fmla="*/ 0 h 1527028"/>
                <a:gd name="connsiteX6" fmla="*/ 3770489 w 3770489"/>
                <a:gd name="connsiteY6" fmla="*/ 254510 h 1527028"/>
                <a:gd name="connsiteX7" fmla="*/ 3770489 w 3770489"/>
                <a:gd name="connsiteY7" fmla="*/ 254505 h 1527028"/>
                <a:gd name="connsiteX8" fmla="*/ 3770489 w 3770489"/>
                <a:gd name="connsiteY8" fmla="*/ 254505 h 1527028"/>
                <a:gd name="connsiteX9" fmla="*/ 3770489 w 3770489"/>
                <a:gd name="connsiteY9" fmla="*/ 636262 h 1527028"/>
                <a:gd name="connsiteX10" fmla="*/ 3770489 w 3770489"/>
                <a:gd name="connsiteY10" fmla="*/ 1272518 h 1527028"/>
                <a:gd name="connsiteX11" fmla="*/ 3515979 w 3770489"/>
                <a:gd name="connsiteY11" fmla="*/ 1527028 h 1527028"/>
                <a:gd name="connsiteX12" fmla="*/ 1571037 w 3770489"/>
                <a:gd name="connsiteY12" fmla="*/ 1527028 h 1527028"/>
                <a:gd name="connsiteX13" fmla="*/ 628415 w 3770489"/>
                <a:gd name="connsiteY13" fmla="*/ 1527028 h 1527028"/>
                <a:gd name="connsiteX14" fmla="*/ 628415 w 3770489"/>
                <a:gd name="connsiteY14" fmla="*/ 1527028 h 1527028"/>
                <a:gd name="connsiteX15" fmla="*/ 254510 w 3770489"/>
                <a:gd name="connsiteY15" fmla="*/ 1527028 h 1527028"/>
                <a:gd name="connsiteX16" fmla="*/ 0 w 3770489"/>
                <a:gd name="connsiteY16" fmla="*/ 1272518 h 1527028"/>
                <a:gd name="connsiteX17" fmla="*/ 0 w 3770489"/>
                <a:gd name="connsiteY17" fmla="*/ 636262 h 1527028"/>
                <a:gd name="connsiteX18" fmla="*/ 0 w 3770489"/>
                <a:gd name="connsiteY18" fmla="*/ 254505 h 1527028"/>
                <a:gd name="connsiteX19" fmla="*/ 0 w 3770489"/>
                <a:gd name="connsiteY19" fmla="*/ 254505 h 1527028"/>
                <a:gd name="connsiteX20" fmla="*/ 0 w 3770489"/>
                <a:gd name="connsiteY20" fmla="*/ 254510 h 1527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770489" h="1527028" fill="none" extrusionOk="0">
                  <a:moveTo>
                    <a:pt x="0" y="254510"/>
                  </a:moveTo>
                  <a:cubicBezTo>
                    <a:pt x="8403" y="118496"/>
                    <a:pt x="111129" y="1134"/>
                    <a:pt x="254510" y="0"/>
                  </a:cubicBezTo>
                  <a:cubicBezTo>
                    <a:pt x="381849" y="-29542"/>
                    <a:pt x="451523" y="18957"/>
                    <a:pt x="628415" y="0"/>
                  </a:cubicBezTo>
                  <a:cubicBezTo>
                    <a:pt x="1049568" y="-270722"/>
                    <a:pt x="1228029" y="-331368"/>
                    <a:pt x="1621612" y="-411290"/>
                  </a:cubicBezTo>
                  <a:cubicBezTo>
                    <a:pt x="1578247" y="-292295"/>
                    <a:pt x="1557675" y="-144066"/>
                    <a:pt x="1571037" y="0"/>
                  </a:cubicBezTo>
                  <a:cubicBezTo>
                    <a:pt x="2075593" y="-95567"/>
                    <a:pt x="2787682" y="-3505"/>
                    <a:pt x="3515979" y="0"/>
                  </a:cubicBezTo>
                  <a:cubicBezTo>
                    <a:pt x="3683959" y="-3860"/>
                    <a:pt x="3777209" y="104979"/>
                    <a:pt x="3770489" y="254510"/>
                  </a:cubicBezTo>
                  <a:lnTo>
                    <a:pt x="3770489" y="254505"/>
                  </a:lnTo>
                  <a:lnTo>
                    <a:pt x="3770489" y="254505"/>
                  </a:lnTo>
                  <a:cubicBezTo>
                    <a:pt x="3783149" y="342879"/>
                    <a:pt x="3754441" y="529789"/>
                    <a:pt x="3770489" y="636262"/>
                  </a:cubicBezTo>
                  <a:cubicBezTo>
                    <a:pt x="3811626" y="821081"/>
                    <a:pt x="3716064" y="1025854"/>
                    <a:pt x="3770489" y="1272518"/>
                  </a:cubicBezTo>
                  <a:cubicBezTo>
                    <a:pt x="3769240" y="1418714"/>
                    <a:pt x="3663362" y="1543073"/>
                    <a:pt x="3515979" y="1527028"/>
                  </a:cubicBezTo>
                  <a:cubicBezTo>
                    <a:pt x="2745945" y="1576727"/>
                    <a:pt x="1915624" y="1502300"/>
                    <a:pt x="1571037" y="1527028"/>
                  </a:cubicBezTo>
                  <a:cubicBezTo>
                    <a:pt x="1462364" y="1456120"/>
                    <a:pt x="1031162" y="1529937"/>
                    <a:pt x="628415" y="1527028"/>
                  </a:cubicBezTo>
                  <a:lnTo>
                    <a:pt x="628415" y="1527028"/>
                  </a:lnTo>
                  <a:cubicBezTo>
                    <a:pt x="555813" y="1545126"/>
                    <a:pt x="436739" y="1536708"/>
                    <a:pt x="254510" y="1527028"/>
                  </a:cubicBezTo>
                  <a:cubicBezTo>
                    <a:pt x="112659" y="1545112"/>
                    <a:pt x="-8195" y="1421900"/>
                    <a:pt x="0" y="1272518"/>
                  </a:cubicBezTo>
                  <a:cubicBezTo>
                    <a:pt x="-47427" y="1173418"/>
                    <a:pt x="-51121" y="896706"/>
                    <a:pt x="0" y="636262"/>
                  </a:cubicBezTo>
                  <a:cubicBezTo>
                    <a:pt x="-32397" y="544547"/>
                    <a:pt x="-5176" y="361331"/>
                    <a:pt x="0" y="254505"/>
                  </a:cubicBezTo>
                  <a:lnTo>
                    <a:pt x="0" y="254505"/>
                  </a:lnTo>
                  <a:lnTo>
                    <a:pt x="0" y="254510"/>
                  </a:lnTo>
                  <a:close/>
                </a:path>
                <a:path w="3770489" h="1527028" stroke="0" extrusionOk="0">
                  <a:moveTo>
                    <a:pt x="0" y="254510"/>
                  </a:moveTo>
                  <a:cubicBezTo>
                    <a:pt x="-5595" y="123516"/>
                    <a:pt x="119594" y="-3819"/>
                    <a:pt x="254510" y="0"/>
                  </a:cubicBezTo>
                  <a:cubicBezTo>
                    <a:pt x="308640" y="3046"/>
                    <a:pt x="487412" y="27205"/>
                    <a:pt x="628415" y="0"/>
                  </a:cubicBezTo>
                  <a:cubicBezTo>
                    <a:pt x="762998" y="-21067"/>
                    <a:pt x="1134726" y="-247408"/>
                    <a:pt x="1621612" y="-411290"/>
                  </a:cubicBezTo>
                  <a:cubicBezTo>
                    <a:pt x="1576877" y="-342698"/>
                    <a:pt x="1620061" y="-147191"/>
                    <a:pt x="1571037" y="0"/>
                  </a:cubicBezTo>
                  <a:cubicBezTo>
                    <a:pt x="2432723" y="-37426"/>
                    <a:pt x="2792351" y="-143246"/>
                    <a:pt x="3515979" y="0"/>
                  </a:cubicBezTo>
                  <a:cubicBezTo>
                    <a:pt x="3657026" y="-16547"/>
                    <a:pt x="3768009" y="121355"/>
                    <a:pt x="3770489" y="254510"/>
                  </a:cubicBezTo>
                  <a:lnTo>
                    <a:pt x="3770489" y="254505"/>
                  </a:lnTo>
                  <a:lnTo>
                    <a:pt x="3770489" y="254505"/>
                  </a:lnTo>
                  <a:cubicBezTo>
                    <a:pt x="3769932" y="445048"/>
                    <a:pt x="3794839" y="532027"/>
                    <a:pt x="3770489" y="636262"/>
                  </a:cubicBezTo>
                  <a:cubicBezTo>
                    <a:pt x="3728858" y="723640"/>
                    <a:pt x="3754038" y="1178297"/>
                    <a:pt x="3770489" y="1272518"/>
                  </a:cubicBezTo>
                  <a:cubicBezTo>
                    <a:pt x="3771160" y="1407548"/>
                    <a:pt x="3664733" y="1526762"/>
                    <a:pt x="3515979" y="1527028"/>
                  </a:cubicBezTo>
                  <a:cubicBezTo>
                    <a:pt x="2970116" y="1357993"/>
                    <a:pt x="1933468" y="1580328"/>
                    <a:pt x="1571037" y="1527028"/>
                  </a:cubicBezTo>
                  <a:cubicBezTo>
                    <a:pt x="1256901" y="1591279"/>
                    <a:pt x="992883" y="1588325"/>
                    <a:pt x="628415" y="1527028"/>
                  </a:cubicBezTo>
                  <a:lnTo>
                    <a:pt x="628415" y="1527028"/>
                  </a:lnTo>
                  <a:cubicBezTo>
                    <a:pt x="512587" y="1543759"/>
                    <a:pt x="375581" y="1503465"/>
                    <a:pt x="254510" y="1527028"/>
                  </a:cubicBezTo>
                  <a:cubicBezTo>
                    <a:pt x="89650" y="1532432"/>
                    <a:pt x="18858" y="1398340"/>
                    <a:pt x="0" y="1272518"/>
                  </a:cubicBezTo>
                  <a:cubicBezTo>
                    <a:pt x="-5650" y="1060899"/>
                    <a:pt x="33667" y="811590"/>
                    <a:pt x="0" y="636262"/>
                  </a:cubicBezTo>
                  <a:cubicBezTo>
                    <a:pt x="10142" y="489734"/>
                    <a:pt x="-25314" y="353162"/>
                    <a:pt x="0" y="254505"/>
                  </a:cubicBezTo>
                  <a:lnTo>
                    <a:pt x="0" y="254505"/>
                  </a:lnTo>
                  <a:lnTo>
                    <a:pt x="0" y="254510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xmlns="" sd="2842418190">
                    <a:prstGeom prst="wedgeRoundRectCallout">
                      <a:avLst>
                        <a:gd name="adj1" fmla="val -6992"/>
                        <a:gd name="adj2" fmla="val -76934"/>
                        <a:gd name="adj3" fmla="val 16667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peech Bubble: Rectangle with Corners Rounded 64">
              <a:extLst>
                <a:ext uri="{FF2B5EF4-FFF2-40B4-BE49-F238E27FC236}">
                  <a16:creationId xmlns:a16="http://schemas.microsoft.com/office/drawing/2014/main" xmlns="" id="{CFBD279B-98A1-48EF-B8EB-66C575200B3F}"/>
                </a:ext>
              </a:extLst>
            </p:cNvPr>
            <p:cNvSpPr/>
            <p:nvPr/>
          </p:nvSpPr>
          <p:spPr>
            <a:xfrm>
              <a:off x="1745995" y="4347009"/>
              <a:ext cx="3417469" cy="1048437"/>
            </a:xfrm>
            <a:custGeom>
              <a:avLst/>
              <a:gdLst>
                <a:gd name="connsiteX0" fmla="*/ 0 w 3417469"/>
                <a:gd name="connsiteY0" fmla="*/ 174743 h 1048437"/>
                <a:gd name="connsiteX1" fmla="*/ 174743 w 3417469"/>
                <a:gd name="connsiteY1" fmla="*/ 0 h 1048437"/>
                <a:gd name="connsiteX2" fmla="*/ 569578 w 3417469"/>
                <a:gd name="connsiteY2" fmla="*/ 0 h 1048437"/>
                <a:gd name="connsiteX3" fmla="*/ 1131114 w 3417469"/>
                <a:gd name="connsiteY3" fmla="*/ -327542 h 1048437"/>
                <a:gd name="connsiteX4" fmla="*/ 1423945 w 3417469"/>
                <a:gd name="connsiteY4" fmla="*/ 0 h 1048437"/>
                <a:gd name="connsiteX5" fmla="*/ 3242726 w 3417469"/>
                <a:gd name="connsiteY5" fmla="*/ 0 h 1048437"/>
                <a:gd name="connsiteX6" fmla="*/ 3417469 w 3417469"/>
                <a:gd name="connsiteY6" fmla="*/ 174743 h 1048437"/>
                <a:gd name="connsiteX7" fmla="*/ 3417469 w 3417469"/>
                <a:gd name="connsiteY7" fmla="*/ 174740 h 1048437"/>
                <a:gd name="connsiteX8" fmla="*/ 3417469 w 3417469"/>
                <a:gd name="connsiteY8" fmla="*/ 174740 h 1048437"/>
                <a:gd name="connsiteX9" fmla="*/ 3417469 w 3417469"/>
                <a:gd name="connsiteY9" fmla="*/ 436849 h 1048437"/>
                <a:gd name="connsiteX10" fmla="*/ 3417469 w 3417469"/>
                <a:gd name="connsiteY10" fmla="*/ 873694 h 1048437"/>
                <a:gd name="connsiteX11" fmla="*/ 3242726 w 3417469"/>
                <a:gd name="connsiteY11" fmla="*/ 1048437 h 1048437"/>
                <a:gd name="connsiteX12" fmla="*/ 1423945 w 3417469"/>
                <a:gd name="connsiteY12" fmla="*/ 1048437 h 1048437"/>
                <a:gd name="connsiteX13" fmla="*/ 569578 w 3417469"/>
                <a:gd name="connsiteY13" fmla="*/ 1048437 h 1048437"/>
                <a:gd name="connsiteX14" fmla="*/ 569578 w 3417469"/>
                <a:gd name="connsiteY14" fmla="*/ 1048437 h 1048437"/>
                <a:gd name="connsiteX15" fmla="*/ 174743 w 3417469"/>
                <a:gd name="connsiteY15" fmla="*/ 1048437 h 1048437"/>
                <a:gd name="connsiteX16" fmla="*/ 0 w 3417469"/>
                <a:gd name="connsiteY16" fmla="*/ 873694 h 1048437"/>
                <a:gd name="connsiteX17" fmla="*/ 0 w 3417469"/>
                <a:gd name="connsiteY17" fmla="*/ 436849 h 1048437"/>
                <a:gd name="connsiteX18" fmla="*/ 0 w 3417469"/>
                <a:gd name="connsiteY18" fmla="*/ 174740 h 1048437"/>
                <a:gd name="connsiteX19" fmla="*/ 0 w 3417469"/>
                <a:gd name="connsiteY19" fmla="*/ 174740 h 1048437"/>
                <a:gd name="connsiteX20" fmla="*/ 0 w 3417469"/>
                <a:gd name="connsiteY20" fmla="*/ 174743 h 1048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417469" h="1048437" fill="none" extrusionOk="0">
                  <a:moveTo>
                    <a:pt x="0" y="174743"/>
                  </a:moveTo>
                  <a:cubicBezTo>
                    <a:pt x="9838" y="83560"/>
                    <a:pt x="62158" y="6465"/>
                    <a:pt x="174743" y="0"/>
                  </a:cubicBezTo>
                  <a:cubicBezTo>
                    <a:pt x="298531" y="28563"/>
                    <a:pt x="478854" y="27443"/>
                    <a:pt x="569578" y="0"/>
                  </a:cubicBezTo>
                  <a:cubicBezTo>
                    <a:pt x="640909" y="-13632"/>
                    <a:pt x="1017489" y="-209892"/>
                    <a:pt x="1131114" y="-327542"/>
                  </a:cubicBezTo>
                  <a:cubicBezTo>
                    <a:pt x="1238910" y="-215217"/>
                    <a:pt x="1370749" y="-54487"/>
                    <a:pt x="1423945" y="0"/>
                  </a:cubicBezTo>
                  <a:cubicBezTo>
                    <a:pt x="1618690" y="25800"/>
                    <a:pt x="2567284" y="-32236"/>
                    <a:pt x="3242726" y="0"/>
                  </a:cubicBezTo>
                  <a:cubicBezTo>
                    <a:pt x="3354323" y="-2124"/>
                    <a:pt x="3421007" y="73513"/>
                    <a:pt x="3417469" y="174743"/>
                  </a:cubicBezTo>
                  <a:lnTo>
                    <a:pt x="3417469" y="174740"/>
                  </a:lnTo>
                  <a:lnTo>
                    <a:pt x="3417469" y="174740"/>
                  </a:lnTo>
                  <a:cubicBezTo>
                    <a:pt x="3433171" y="251589"/>
                    <a:pt x="3416661" y="333856"/>
                    <a:pt x="3417469" y="436849"/>
                  </a:cubicBezTo>
                  <a:cubicBezTo>
                    <a:pt x="3413719" y="637383"/>
                    <a:pt x="3400799" y="662914"/>
                    <a:pt x="3417469" y="873694"/>
                  </a:cubicBezTo>
                  <a:cubicBezTo>
                    <a:pt x="3416087" y="976436"/>
                    <a:pt x="3346514" y="1065561"/>
                    <a:pt x="3242726" y="1048437"/>
                  </a:cubicBezTo>
                  <a:cubicBezTo>
                    <a:pt x="2838540" y="1147839"/>
                    <a:pt x="2300419" y="1172228"/>
                    <a:pt x="1423945" y="1048437"/>
                  </a:cubicBezTo>
                  <a:cubicBezTo>
                    <a:pt x="1226134" y="1008323"/>
                    <a:pt x="740920" y="991492"/>
                    <a:pt x="569578" y="1048437"/>
                  </a:cubicBezTo>
                  <a:lnTo>
                    <a:pt x="569578" y="1048437"/>
                  </a:lnTo>
                  <a:cubicBezTo>
                    <a:pt x="389981" y="1075619"/>
                    <a:pt x="301395" y="1067932"/>
                    <a:pt x="174743" y="1048437"/>
                  </a:cubicBezTo>
                  <a:cubicBezTo>
                    <a:pt x="77962" y="1052260"/>
                    <a:pt x="-893" y="971163"/>
                    <a:pt x="0" y="873694"/>
                  </a:cubicBezTo>
                  <a:cubicBezTo>
                    <a:pt x="-37818" y="767462"/>
                    <a:pt x="10136" y="645301"/>
                    <a:pt x="0" y="436849"/>
                  </a:cubicBezTo>
                  <a:cubicBezTo>
                    <a:pt x="20742" y="387389"/>
                    <a:pt x="6780" y="244291"/>
                    <a:pt x="0" y="174740"/>
                  </a:cubicBezTo>
                  <a:lnTo>
                    <a:pt x="0" y="174740"/>
                  </a:lnTo>
                  <a:lnTo>
                    <a:pt x="0" y="174743"/>
                  </a:lnTo>
                  <a:close/>
                </a:path>
                <a:path w="3417469" h="1048437" stroke="0" extrusionOk="0">
                  <a:moveTo>
                    <a:pt x="0" y="174743"/>
                  </a:moveTo>
                  <a:cubicBezTo>
                    <a:pt x="-1314" y="80482"/>
                    <a:pt x="80964" y="-1845"/>
                    <a:pt x="174743" y="0"/>
                  </a:cubicBezTo>
                  <a:cubicBezTo>
                    <a:pt x="241993" y="-13429"/>
                    <a:pt x="479184" y="-14249"/>
                    <a:pt x="569578" y="0"/>
                  </a:cubicBezTo>
                  <a:cubicBezTo>
                    <a:pt x="720569" y="-155093"/>
                    <a:pt x="849782" y="-228787"/>
                    <a:pt x="1131114" y="-327542"/>
                  </a:cubicBezTo>
                  <a:cubicBezTo>
                    <a:pt x="1247474" y="-188422"/>
                    <a:pt x="1347438" y="-116325"/>
                    <a:pt x="1423945" y="0"/>
                  </a:cubicBezTo>
                  <a:cubicBezTo>
                    <a:pt x="2194199" y="-93196"/>
                    <a:pt x="3049290" y="-28026"/>
                    <a:pt x="3242726" y="0"/>
                  </a:cubicBezTo>
                  <a:cubicBezTo>
                    <a:pt x="3339301" y="-2288"/>
                    <a:pt x="3415294" y="84729"/>
                    <a:pt x="3417469" y="174743"/>
                  </a:cubicBezTo>
                  <a:lnTo>
                    <a:pt x="3417469" y="174740"/>
                  </a:lnTo>
                  <a:lnTo>
                    <a:pt x="3417469" y="174740"/>
                  </a:lnTo>
                  <a:cubicBezTo>
                    <a:pt x="3399604" y="246126"/>
                    <a:pt x="3424078" y="324671"/>
                    <a:pt x="3417469" y="436849"/>
                  </a:cubicBezTo>
                  <a:cubicBezTo>
                    <a:pt x="3389485" y="481535"/>
                    <a:pt x="3395105" y="795007"/>
                    <a:pt x="3417469" y="873694"/>
                  </a:cubicBezTo>
                  <a:cubicBezTo>
                    <a:pt x="3419534" y="953174"/>
                    <a:pt x="3342230" y="1048340"/>
                    <a:pt x="3242726" y="1048437"/>
                  </a:cubicBezTo>
                  <a:cubicBezTo>
                    <a:pt x="2431474" y="1012756"/>
                    <a:pt x="2317180" y="897490"/>
                    <a:pt x="1423945" y="1048437"/>
                  </a:cubicBezTo>
                  <a:cubicBezTo>
                    <a:pt x="1031059" y="1053439"/>
                    <a:pt x="884135" y="1123447"/>
                    <a:pt x="569578" y="1048437"/>
                  </a:cubicBezTo>
                  <a:lnTo>
                    <a:pt x="569578" y="1048437"/>
                  </a:lnTo>
                  <a:cubicBezTo>
                    <a:pt x="469954" y="1014787"/>
                    <a:pt x="340757" y="1078519"/>
                    <a:pt x="174743" y="1048437"/>
                  </a:cubicBezTo>
                  <a:cubicBezTo>
                    <a:pt x="74264" y="1049320"/>
                    <a:pt x="12508" y="960425"/>
                    <a:pt x="0" y="873694"/>
                  </a:cubicBezTo>
                  <a:cubicBezTo>
                    <a:pt x="3073" y="693309"/>
                    <a:pt x="38028" y="593629"/>
                    <a:pt x="0" y="436849"/>
                  </a:cubicBezTo>
                  <a:cubicBezTo>
                    <a:pt x="15984" y="307902"/>
                    <a:pt x="-9998" y="303653"/>
                    <a:pt x="0" y="174740"/>
                  </a:cubicBezTo>
                  <a:lnTo>
                    <a:pt x="0" y="174740"/>
                  </a:lnTo>
                  <a:lnTo>
                    <a:pt x="0" y="174743"/>
                  </a:ln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xmlns="" sd="2842418190">
                    <a:prstGeom prst="wedgeRoundRectCallout">
                      <a:avLst>
                        <a:gd name="adj1" fmla="val -16902"/>
                        <a:gd name="adj2" fmla="val -81241"/>
                        <a:gd name="adj3" fmla="val 16667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文本框 18">
            <a:extLst>
              <a:ext uri="{FF2B5EF4-FFF2-40B4-BE49-F238E27FC236}">
                <a16:creationId xmlns:a16="http://schemas.microsoft.com/office/drawing/2014/main" xmlns="" id="{8B5C3366-6924-440F-8BB0-FD8215527E01}"/>
              </a:ext>
            </a:extLst>
          </p:cNvPr>
          <p:cNvSpPr txBox="1"/>
          <p:nvPr/>
        </p:nvSpPr>
        <p:spPr>
          <a:xfrm>
            <a:off x="6654371" y="4584812"/>
            <a:ext cx="5095307" cy="14773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vi-VN" altLang="zh-CN" sz="3000" b="1" dirty="0"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Những người thuộc họ ngoại của bạn Lan: </a:t>
            </a:r>
            <a:r>
              <a:rPr lang="vi-VN" altLang="zh-CN" sz="3000" dirty="0"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ông, bà, em trai của mẹ và An Bình.</a:t>
            </a:r>
            <a:endParaRPr lang="zh-CN" altLang="en-US" sz="3000" dirty="0">
              <a:latin typeface="Calibri" panose="020F0502020204030204" pitchFamily="34" charset="0"/>
              <a:ea typeface="仓耳今楷05-6763 W05" panose="02020400000000000000" pitchFamily="18" charset="-122"/>
              <a:cs typeface="Calibri" panose="020F0502020204030204" pitchFamily="34" charset="0"/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xmlns="" id="{6E1C9418-1503-421B-9690-FD00B00F895B}"/>
              </a:ext>
            </a:extLst>
          </p:cNvPr>
          <p:cNvCxnSpPr/>
          <p:nvPr/>
        </p:nvCxnSpPr>
        <p:spPr>
          <a:xfrm>
            <a:off x="5015075" y="1084521"/>
            <a:ext cx="456112" cy="57415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xmlns="" id="{C5ACA635-4FD3-4D79-AB66-51F3C6631301}"/>
              </a:ext>
            </a:extLst>
          </p:cNvPr>
          <p:cNvCxnSpPr>
            <a:cxnSpLocks/>
          </p:cNvCxnSpPr>
          <p:nvPr/>
        </p:nvCxnSpPr>
        <p:spPr>
          <a:xfrm flipH="1">
            <a:off x="6877762" y="935665"/>
            <a:ext cx="472178" cy="66985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xmlns="" id="{2D50AD84-7F0E-4CEA-849B-AC58792F50F3}"/>
              </a:ext>
            </a:extLst>
          </p:cNvPr>
          <p:cNvCxnSpPr>
            <a:cxnSpLocks/>
          </p:cNvCxnSpPr>
          <p:nvPr/>
        </p:nvCxnSpPr>
        <p:spPr>
          <a:xfrm flipH="1">
            <a:off x="6608318" y="253201"/>
            <a:ext cx="418338" cy="49441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xmlns="" id="{0841B9AC-8D82-4D5E-B95F-84809CCA1DA4}"/>
              </a:ext>
            </a:extLst>
          </p:cNvPr>
          <p:cNvCxnSpPr>
            <a:cxnSpLocks/>
          </p:cNvCxnSpPr>
          <p:nvPr/>
        </p:nvCxnSpPr>
        <p:spPr>
          <a:xfrm flipH="1">
            <a:off x="8066443" y="673242"/>
            <a:ext cx="418338" cy="49441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xmlns="" id="{3709867D-A54B-4397-B0C0-51D0EEBEE856}"/>
              </a:ext>
            </a:extLst>
          </p:cNvPr>
          <p:cNvCxnSpPr>
            <a:cxnSpLocks/>
          </p:cNvCxnSpPr>
          <p:nvPr/>
        </p:nvCxnSpPr>
        <p:spPr>
          <a:xfrm flipH="1">
            <a:off x="8874703" y="1023383"/>
            <a:ext cx="418338" cy="49441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xmlns="" id="{707FE63C-6228-4293-84E9-1B186314CEAE}"/>
              </a:ext>
            </a:extLst>
          </p:cNvPr>
          <p:cNvCxnSpPr/>
          <p:nvPr/>
        </p:nvCxnSpPr>
        <p:spPr>
          <a:xfrm>
            <a:off x="5056450" y="966604"/>
            <a:ext cx="456112" cy="57415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xmlns="" id="{BAB8B3BB-4906-4374-91BA-4997F0B00492}"/>
              </a:ext>
            </a:extLst>
          </p:cNvPr>
          <p:cNvCxnSpPr>
            <a:cxnSpLocks/>
          </p:cNvCxnSpPr>
          <p:nvPr/>
        </p:nvCxnSpPr>
        <p:spPr>
          <a:xfrm flipH="1">
            <a:off x="6919137" y="817748"/>
            <a:ext cx="472178" cy="66985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xmlns="" id="{C16755AE-1674-48DD-BACA-7BAC12CC0040}"/>
              </a:ext>
            </a:extLst>
          </p:cNvPr>
          <p:cNvCxnSpPr>
            <a:cxnSpLocks/>
          </p:cNvCxnSpPr>
          <p:nvPr/>
        </p:nvCxnSpPr>
        <p:spPr>
          <a:xfrm flipH="1">
            <a:off x="5783046" y="-44"/>
            <a:ext cx="472178" cy="66985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xmlns="" id="{8DC974BA-9EE6-4C6C-BCBA-02BB1FB91D21}"/>
              </a:ext>
            </a:extLst>
          </p:cNvPr>
          <p:cNvCxnSpPr>
            <a:cxnSpLocks/>
          </p:cNvCxnSpPr>
          <p:nvPr/>
        </p:nvCxnSpPr>
        <p:spPr>
          <a:xfrm flipH="1">
            <a:off x="4358253" y="656133"/>
            <a:ext cx="472178" cy="66985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xmlns="" id="{15BB0487-E1EF-43E2-AD56-6378D34EC85F}"/>
              </a:ext>
            </a:extLst>
          </p:cNvPr>
          <p:cNvCxnSpPr>
            <a:cxnSpLocks/>
          </p:cNvCxnSpPr>
          <p:nvPr/>
        </p:nvCxnSpPr>
        <p:spPr>
          <a:xfrm flipH="1">
            <a:off x="3475260" y="1023383"/>
            <a:ext cx="472178" cy="66985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781684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6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00633ACE-CF20-4CC2-BF9D-9F762AB72C41}"/>
              </a:ext>
            </a:extLst>
          </p:cNvPr>
          <p:cNvGrpSpPr/>
          <p:nvPr/>
        </p:nvGrpSpPr>
        <p:grpSpPr>
          <a:xfrm>
            <a:off x="446314" y="-215265"/>
            <a:ext cx="11386457" cy="7370977"/>
            <a:chOff x="697777" y="299085"/>
            <a:chExt cx="9727106" cy="6558915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xmlns="" id="{2E52C69F-BA8D-494E-90CE-36A379FAF974}"/>
                </a:ext>
              </a:extLst>
            </p:cNvPr>
            <p:cNvGrpSpPr/>
            <p:nvPr/>
          </p:nvGrpSpPr>
          <p:grpSpPr>
            <a:xfrm>
              <a:off x="697777" y="299085"/>
              <a:ext cx="9727106" cy="6558915"/>
              <a:chOff x="2064844" y="2123198"/>
              <a:chExt cx="7476759" cy="4723822"/>
            </a:xfrm>
          </p:grpSpPr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xmlns="" id="{6FCF1C38-A750-46AE-8B65-48C2CBA00214}"/>
                  </a:ext>
                </a:extLst>
              </p:cNvPr>
              <p:cNvGrpSpPr/>
              <p:nvPr/>
            </p:nvGrpSpPr>
            <p:grpSpPr>
              <a:xfrm>
                <a:off x="2064844" y="2123198"/>
                <a:ext cx="7476759" cy="4723822"/>
                <a:chOff x="887869" y="1107960"/>
                <a:chExt cx="7476759" cy="4723822"/>
              </a:xfrm>
            </p:grpSpPr>
            <p:pic>
              <p:nvPicPr>
                <p:cNvPr id="32" name="图片 4">
                  <a:extLst>
                    <a:ext uri="{FF2B5EF4-FFF2-40B4-BE49-F238E27FC236}">
                      <a16:creationId xmlns:a16="http://schemas.microsoft.com/office/drawing/2014/main" xmlns="" id="{31AFA6DC-330D-4F09-B7B3-F4718483CD5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87869" y="1107960"/>
                  <a:ext cx="7476759" cy="4723822"/>
                </a:xfrm>
                <a:prstGeom prst="rect">
                  <a:avLst/>
                </a:prstGeom>
              </p:spPr>
            </p:pic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xmlns="" id="{FD669E7C-830D-4D85-9E12-05DF3FAA867A}"/>
                    </a:ext>
                  </a:extLst>
                </p:cNvPr>
                <p:cNvSpPr/>
                <p:nvPr/>
              </p:nvSpPr>
              <p:spPr>
                <a:xfrm>
                  <a:off x="3034849" y="1788542"/>
                  <a:ext cx="3282118" cy="789709"/>
                </a:xfrm>
                <a:prstGeom prst="rect">
                  <a:avLst/>
                </a:prstGeom>
                <a:solidFill>
                  <a:srgbClr val="FDD000"/>
                </a:solidFill>
                <a:ln>
                  <a:solidFill>
                    <a:srgbClr val="FDD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1" name="矩形: 圆角 17">
                <a:extLst>
                  <a:ext uri="{FF2B5EF4-FFF2-40B4-BE49-F238E27FC236}">
                    <a16:creationId xmlns:a16="http://schemas.microsoft.com/office/drawing/2014/main" xmlns="" id="{9C80A6CA-981C-4DD1-97CA-B458881456EB}"/>
                  </a:ext>
                </a:extLst>
              </p:cNvPr>
              <p:cNvSpPr/>
              <p:nvPr/>
            </p:nvSpPr>
            <p:spPr>
              <a:xfrm>
                <a:off x="2838333" y="3748592"/>
                <a:ext cx="6029099" cy="2424546"/>
              </a:xfrm>
              <a:prstGeom prst="roundRect">
                <a:avLst>
                  <a:gd name="adj" fmla="val 11805"/>
                </a:avLst>
              </a:prstGeom>
              <a:solidFill>
                <a:schemeClr val="bg1">
                  <a:alpha val="92000"/>
                </a:schemeClr>
              </a:solidFill>
              <a:ln w="28575">
                <a:solidFill>
                  <a:schemeClr val="tx1">
                    <a:lumMod val="85000"/>
                    <a:lumOff val="15000"/>
                  </a:schemeClr>
                </a:solidFill>
                <a:prstDash val="dash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4800" dirty="0">
                  <a:solidFill>
                    <a:srgbClr val="0070C0"/>
                  </a:solidFill>
                </a:endParaRPr>
              </a:p>
            </p:txBody>
          </p:sp>
        </p:grp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xmlns="" id="{3779F98B-8D1D-4602-AC53-19B09EF995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0840" t="7807"/>
            <a:stretch/>
          </p:blipFill>
          <p:spPr>
            <a:xfrm>
              <a:off x="3543300" y="1028700"/>
              <a:ext cx="4599176" cy="1545655"/>
            </a:xfrm>
            <a:prstGeom prst="rect">
              <a:avLst/>
            </a:prstGeom>
          </p:spPr>
        </p:pic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A9CA9C10-40D3-472F-B478-060DF2E5BAC6}"/>
              </a:ext>
            </a:extLst>
          </p:cNvPr>
          <p:cNvSpPr txBox="1"/>
          <p:nvPr/>
        </p:nvSpPr>
        <p:spPr>
          <a:xfrm>
            <a:off x="1721093" y="2345302"/>
            <a:ext cx="874981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vi-VN" sz="4000" dirty="0">
                <a:latin typeface="Calibri" panose="020F0502020204030204" pitchFamily="34" charset="0"/>
                <a:cs typeface="Calibri" panose="020F0502020204030204" pitchFamily="34" charset="0"/>
              </a:rPr>
              <a:t>Ông bà bố và cá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vi-VN" sz="4000" dirty="0">
                <a:latin typeface="Calibri" panose="020F0502020204030204" pitchFamily="34" charset="0"/>
                <a:cs typeface="Calibri" panose="020F0502020204030204" pitchFamily="34" charset="0"/>
              </a:rPr>
              <a:t> anh, chị, em ruột cùng với các con của họ là những người thuộc họ nội.</a:t>
            </a: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vi-VN" sz="4000" dirty="0">
                <a:latin typeface="Calibri" panose="020F0502020204030204" pitchFamily="34" charset="0"/>
                <a:cs typeface="Calibri" panose="020F0502020204030204" pitchFamily="34" charset="0"/>
              </a:rPr>
              <a:t>Ông bà mẹ và cá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vi-VN" sz="4000" dirty="0">
                <a:latin typeface="Calibri" panose="020F0502020204030204" pitchFamily="34" charset="0"/>
                <a:cs typeface="Calibri" panose="020F0502020204030204" pitchFamily="34" charset="0"/>
              </a:rPr>
              <a:t> anh, chị, em ruột cùng với các con của họ là những người thuộc họ ngoại.</a:t>
            </a: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337155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mph" presetSubtype="0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8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4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363021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363048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580.899212598425,&quot;width&quot;:3580.899212598425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580.899212598425,&quot;width&quot;:3580.899212598425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580.899212598425,&quot;width&quot;:3580.899212598425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363073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363052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363052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363052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363018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363042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362919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362995;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363026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363070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580.899212598425,&quot;width&quot;:3580.899212598425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580.899212598425,&quot;width&quot;:3580.899212598425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363041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362941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363040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363049;"/>
</p:tagLst>
</file>

<file path=ppt/theme/theme1.xml><?xml version="1.0" encoding="utf-8"?>
<a:theme xmlns:a="http://schemas.openxmlformats.org/drawingml/2006/main" name="1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453</Words>
  <Application>Microsoft Office PowerPoint</Application>
  <PresentationFormat>Widescreen</PresentationFormat>
  <Paragraphs>38</Paragraphs>
  <Slides>27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27</vt:i4>
      </vt:variant>
    </vt:vector>
  </HeadingPairs>
  <TitlesOfParts>
    <vt:vector size="38" baseType="lpstr">
      <vt:lpstr>Arial</vt:lpstr>
      <vt:lpstr>Calibri</vt:lpstr>
      <vt:lpstr>Calibri Light</vt:lpstr>
      <vt:lpstr>等线</vt:lpstr>
      <vt:lpstr>等线 Light</vt:lpstr>
      <vt:lpstr>Georgia</vt:lpstr>
      <vt:lpstr>Times New Roman</vt:lpstr>
      <vt:lpstr>仓耳今楷05-6763 W05</vt:lpstr>
      <vt:lpstr>1_Office Theme</vt:lpstr>
      <vt:lpstr>1_Simple Light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WIn 10</cp:lastModifiedBy>
  <cp:revision>31</cp:revision>
  <dcterms:created xsi:type="dcterms:W3CDTF">2022-08-12T04:24:45Z</dcterms:created>
  <dcterms:modified xsi:type="dcterms:W3CDTF">2023-09-27T15:18:59Z</dcterms:modified>
</cp:coreProperties>
</file>