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</p:sldMasterIdLst>
  <p:notesMasterIdLst>
    <p:notesMasterId r:id="rId22"/>
  </p:notesMasterIdLst>
  <p:sldIdLst>
    <p:sldId id="7775" r:id="rId4"/>
    <p:sldId id="7762" r:id="rId5"/>
    <p:sldId id="835" r:id="rId6"/>
    <p:sldId id="7770" r:id="rId7"/>
    <p:sldId id="7771" r:id="rId8"/>
    <p:sldId id="7747" r:id="rId9"/>
    <p:sldId id="7734" r:id="rId10"/>
    <p:sldId id="7763" r:id="rId11"/>
    <p:sldId id="7748" r:id="rId12"/>
    <p:sldId id="7749" r:id="rId13"/>
    <p:sldId id="7766" r:id="rId14"/>
    <p:sldId id="7768" r:id="rId15"/>
    <p:sldId id="7767" r:id="rId16"/>
    <p:sldId id="7769" r:id="rId17"/>
    <p:sldId id="7773" r:id="rId18"/>
    <p:sldId id="7772" r:id="rId19"/>
    <p:sldId id="433" r:id="rId20"/>
    <p:sldId id="77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=""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=""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37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6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BDBEF39-2E9D-4A88-BC3B-C5CC0A808D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9463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54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6.wav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=""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=""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=""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=""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=""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=""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=""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=""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=""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=""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=""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=""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=""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=""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=""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=""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=""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=""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=""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=""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=""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=""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=""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=""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=""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=""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=""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=""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=""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=""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=""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=""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=""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=""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=""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=""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=""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=""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=""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=""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=""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=""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=""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=""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=""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=""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=""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=""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=""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=""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=""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=""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=""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=""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=""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=""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=""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=""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=""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=""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=""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=""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=""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=""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=""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4697EF-DE41-420B-928E-D384CC9D5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610" y="2391426"/>
            <a:ext cx="62733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=""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=""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=""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=""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=""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=""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=""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=""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=""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=""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=""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=""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09" y="2160985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=""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=""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441</Words>
  <Application>Microsoft Office PowerPoint</Application>
  <PresentationFormat>Widescreen</PresentationFormat>
  <Paragraphs>132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39</cp:revision>
  <dcterms:created xsi:type="dcterms:W3CDTF">2022-05-21T09:20:50Z</dcterms:created>
  <dcterms:modified xsi:type="dcterms:W3CDTF">2023-09-27T15:00:50Z</dcterms:modified>
</cp:coreProperties>
</file>