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</p:sldMasterIdLst>
  <p:notesMasterIdLst>
    <p:notesMasterId r:id="rId20"/>
  </p:notesMasterIdLst>
  <p:sldIdLst>
    <p:sldId id="314" r:id="rId4"/>
    <p:sldId id="320" r:id="rId5"/>
    <p:sldId id="310" r:id="rId6"/>
    <p:sldId id="337" r:id="rId7"/>
    <p:sldId id="339" r:id="rId8"/>
    <p:sldId id="383" r:id="rId9"/>
    <p:sldId id="341" r:id="rId10"/>
    <p:sldId id="385" r:id="rId11"/>
    <p:sldId id="389" r:id="rId12"/>
    <p:sldId id="390" r:id="rId13"/>
    <p:sldId id="269" r:id="rId14"/>
    <p:sldId id="387" r:id="rId15"/>
    <p:sldId id="386" r:id="rId16"/>
    <p:sldId id="261" r:id="rId17"/>
    <p:sldId id="391" r:id="rId18"/>
    <p:sldId id="35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05ED6-A265-41E6-AC95-B5E1C66B3528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2811C-4A6F-4611-B1C4-CDB13DC70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32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510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6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2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1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3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8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6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65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01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4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53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031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324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8A0E6D8-64B2-4BB0-8167-492DE26A2F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0" y="457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5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75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571500" y="168275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5108575" y="1184585"/>
            <a:ext cx="6388100" cy="2818671"/>
          </a:xfrm>
          <a:prstGeom prst="wedgeEllipseCallout">
            <a:avLst>
              <a:gd name="adj1" fmla="val -84986"/>
              <a:gd name="adj2" fmla="val 2648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Thảo luận nhóm đôi và nêu các bước giải bài toán trên.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482600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23484" y="1084110"/>
            <a:ext cx="8828225" cy="4788531"/>
            <a:chOff x="2515017" y="2832186"/>
            <a:chExt cx="8843546" cy="4086530"/>
          </a:xfrm>
        </p:grpSpPr>
        <p:grpSp>
          <p:nvGrpSpPr>
            <p:cNvPr id="10" name="Group 9"/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Ellipse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Ellipse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15017" y="2867851"/>
              <a:ext cx="8608145" cy="4050865"/>
            </a:xfrm>
            <a:prstGeom prst="wedgeEllipseCallout">
              <a:avLst/>
            </a:prstGeom>
          </p:spPr>
          <p:txBody>
            <a:bodyPr wrap="square">
              <a:spAutoFit/>
            </a:bodyPr>
            <a:lstStyle/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1: Tìm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dây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sữa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endParaRPr kumimoji="0" lang="vi-VN" sz="4267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2: Tìm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thùng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sữa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267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2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endParaRPr kumimoji="0" lang="vi-VN" sz="4267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vi-VN" sz="4267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2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4975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xếp được số dây sữa là: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4 = 200 (dây)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xếp được số thùng sữa là: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: 5 = 40 (thùng)</a:t>
            </a:r>
          </a:p>
          <a:p>
            <a:pPr lvl="0" algn="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40 thùng sữa.</a:t>
            </a: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FD4B769-70B4-4136-9588-833CE3D5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485775"/>
            <a:ext cx="6724650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7D6272-6192-4909-A23B-6E8E44CA2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1919287"/>
            <a:ext cx="6279588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B08AD162-6F20-03AB-EEEF-AA85D7450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18" y="3777316"/>
            <a:ext cx="5392882" cy="308068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6BFB7A-EB42-6DB1-6D1E-4EBB46B14CD9}"/>
              </a:ext>
            </a:extLst>
          </p:cNvPr>
          <p:cNvSpPr/>
          <p:nvPr/>
        </p:nvSpPr>
        <p:spPr>
          <a:xfrm>
            <a:off x="318476" y="1579835"/>
            <a:ext cx="9226496" cy="2496866"/>
          </a:xfrm>
          <a:prstGeom prst="roundRect">
            <a:avLst/>
          </a:prstGeom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AAF66-441A-5AE6-6717-64B1E01C17D3}"/>
              </a:ext>
            </a:extLst>
          </p:cNvPr>
          <p:cNvSpPr txBox="1"/>
          <p:nvPr/>
        </p:nvSpPr>
        <p:spPr>
          <a:xfrm>
            <a:off x="368252" y="1409700"/>
            <a:ext cx="92264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Luật chơi: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>
                <a:latin typeface="Cambria" panose="02040503050406030204" pitchFamily="18" charset="0"/>
                <a:ea typeface="Cambria" panose="02040503050406030204" pitchFamily="18" charset="0"/>
              </a:rPr>
              <a:t>HS chơi nhóm 4.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>
                <a:latin typeface="Cambria" panose="02040503050406030204" pitchFamily="18" charset="0"/>
                <a:ea typeface="Cambria" panose="02040503050406030204" pitchFamily="18" charset="0"/>
              </a:rPr>
              <a:t>Nhóm nào tìm được kết quả đúng trong thời gian nhanh thì sẽ được khen thưởng.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>
                <a:latin typeface="Cambria" panose="02040503050406030204" pitchFamily="18" charset="0"/>
                <a:ea typeface="Cambria" panose="02040503050406030204" pitchFamily="18" charset="0"/>
              </a:rPr>
              <a:t>Trả lời sai thì nhóm khác được thay thế.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Wingdings 2" panose="05020102010507070707" pitchFamily="18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531DB-EAF9-467A-9EE4-04D10453E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41" y="258289"/>
            <a:ext cx="9031307" cy="8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533525" y="809625"/>
            <a:ext cx="8963025" cy="414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giải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– 8 : 4 x 2 = 20 – 2 x 2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= 20 – 4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= 16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Nam đã tính đúng.</a:t>
            </a:r>
          </a:p>
        </p:txBody>
      </p:sp>
    </p:spTree>
    <p:extLst>
      <p:ext uri="{BB962C8B-B14F-4D97-AF65-F5344CB8AC3E}">
        <p14:creationId xmlns:p14="http://schemas.microsoft.com/office/powerpoint/2010/main" val="40250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6A701-27B9-4651-BF57-2AFC2F51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543" y="2668461"/>
            <a:ext cx="761456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101600"/>
            <a:ext cx="12191999" cy="6556277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699429" y="469444"/>
            <a:ext cx="10835347" cy="3046988"/>
            <a:chOff x="950119" y="521358"/>
            <a:chExt cx="8126510" cy="2285241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50119" y="605402"/>
              <a:ext cx="774700" cy="670578"/>
              <a:chOff x="950119" y="605402"/>
              <a:chExt cx="774700" cy="670578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50119" y="60540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08075" y="714239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61417" y="521358"/>
              <a:ext cx="7415212" cy="228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Trong bình xăng của một ô tô đang có 40 ℓ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xăng. Đi từ nhà đến bãi biển, ô tô cần dùng hết 15 ℓ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xăng. Đi từ bãi biển về quê, ô tô cần dùng hết 5 ℓ xăng.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Trả lời các câu hỏi: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a) Ô tô đi từ nhà đến bãi biển rồi từ bãi biển về quê thì dùng hết bao nhiêu lít xăng?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b) Nếu đi theo lộ trình trên thì khi về đến quê trong bình xăng của ô tô còn lại bao nhiêu lít xăng?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D126531-D096-42D0-9BDC-1806E99DD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412" y="3619500"/>
            <a:ext cx="48672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571500" y="168275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5108575" y="1184585"/>
            <a:ext cx="6388100" cy="2818671"/>
          </a:xfrm>
          <a:prstGeom prst="wedgeEllipseCallout">
            <a:avLst>
              <a:gd name="adj1" fmla="val -84986"/>
              <a:gd name="adj2" fmla="val 2648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Thảo luận nhóm đôi và nêu các bước giải bài toán trên.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FEF569-FA4A-45E8-B67F-7095CDAEB04E}"/>
              </a:ext>
            </a:extLst>
          </p:cNvPr>
          <p:cNvSpPr txBox="1"/>
          <p:nvPr/>
        </p:nvSpPr>
        <p:spPr>
          <a:xfrm>
            <a:off x="1190625" y="809625"/>
            <a:ext cx="1028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a)Ô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+ 5 = 20 (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lộ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– 20 = 20 (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a) 20 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, b) 20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3717E-7324-41AD-800C-6E7FF1D74FC5}"/>
              </a:ext>
            </a:extLst>
          </p:cNvPr>
          <p:cNvSpPr txBox="1"/>
          <p:nvPr/>
        </p:nvSpPr>
        <p:spPr>
          <a:xfrm>
            <a:off x="2800350" y="552450"/>
            <a:ext cx="8810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Chọn chữ đặt trước câu trả lời đúng.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Nhung hái được 60 quả dâu tây, Xuân hái được 36 quả dâu tây. Hai bạn xếp đều tất cả số dâu tây đó vào 3 hộp. Số quả dâu tây trong mỗi hộp là: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(60 + 36) : 3 = 32 (quả)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60 + 36 : 3 = 72 (quả)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7CC97-881F-4D8A-AA8B-04F814ACB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3419474"/>
            <a:ext cx="8015288" cy="26193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90BBF2-62E8-4707-9AB2-0EBBD8E9219A}"/>
              </a:ext>
            </a:extLst>
          </p:cNvPr>
          <p:cNvSpPr/>
          <p:nvPr/>
        </p:nvSpPr>
        <p:spPr>
          <a:xfrm>
            <a:off x="2762250" y="2295525"/>
            <a:ext cx="476250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3717E-7324-41AD-800C-6E7FF1D74FC5}"/>
              </a:ext>
            </a:extLst>
          </p:cNvPr>
          <p:cNvSpPr txBox="1"/>
          <p:nvPr/>
        </p:nvSpPr>
        <p:spPr>
          <a:xfrm>
            <a:off x="2800351" y="552450"/>
            <a:ext cx="8667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Người ta xếp 800 hộp sữa thành các dây, mỗi dây 4 hộp. Sau đó, xếp các dây sữa vào các thùng, mỗi thùng 5 dây sữa. Hỏi người ta xếp được bao nhiêu thùng sữa?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6307A-E290-4F26-882A-4F5AE2A90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2562224"/>
            <a:ext cx="8629650" cy="27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489</Words>
  <Application>Microsoft Office PowerPoint</Application>
  <PresentationFormat>Widescreen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#9Slide05 SVNClementine</vt:lpstr>
      <vt:lpstr>Arial</vt:lpstr>
      <vt:lpstr>Bebas Neue</vt:lpstr>
      <vt:lpstr>Calibri</vt:lpstr>
      <vt:lpstr>Calibri Light</vt:lpstr>
      <vt:lpstr>Cambria</vt:lpstr>
      <vt:lpstr>Inter</vt:lpstr>
      <vt:lpstr>Orelega One</vt:lpstr>
      <vt:lpstr>Times New Roman</vt:lpstr>
      <vt:lpstr>Wingdings</vt:lpstr>
      <vt:lpstr>Organic Poultry Farm MK Campaign by Slidesgo</vt:lpstr>
      <vt:lpstr>3_Office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huongtt153@outlook.com</cp:lastModifiedBy>
  <cp:revision>23</cp:revision>
  <dcterms:created xsi:type="dcterms:W3CDTF">2022-11-25T12:24:11Z</dcterms:created>
  <dcterms:modified xsi:type="dcterms:W3CDTF">2023-12-11T04:57:00Z</dcterms:modified>
</cp:coreProperties>
</file>