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314" r:id="rId3"/>
    <p:sldId id="257" r:id="rId4"/>
    <p:sldId id="258" r:id="rId5"/>
    <p:sldId id="262" r:id="rId6"/>
    <p:sldId id="301" r:id="rId7"/>
    <p:sldId id="302" r:id="rId8"/>
    <p:sldId id="304" r:id="rId9"/>
    <p:sldId id="284" r:id="rId10"/>
    <p:sldId id="265" r:id="rId11"/>
    <p:sldId id="299" r:id="rId12"/>
    <p:sldId id="305" r:id="rId13"/>
    <p:sldId id="306" r:id="rId14"/>
    <p:sldId id="300" r:id="rId15"/>
    <p:sldId id="303" r:id="rId16"/>
    <p:sldId id="307" r:id="rId17"/>
    <p:sldId id="308" r:id="rId18"/>
    <p:sldId id="292" r:id="rId19"/>
    <p:sldId id="309" r:id="rId20"/>
    <p:sldId id="310"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11-Dec-23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5B33A-D2F1-45C6-93A8-7928DE2FD32B}" type="slidenum">
              <a:rPr lang="en-US" smtClean="0"/>
              <a:t>17</a:t>
            </a:fld>
            <a:endParaRPr lang="en-US"/>
          </a:p>
        </p:txBody>
      </p:sp>
    </p:spTree>
    <p:extLst>
      <p:ext uri="{BB962C8B-B14F-4D97-AF65-F5344CB8AC3E}">
        <p14:creationId xmlns:p14="http://schemas.microsoft.com/office/powerpoint/2010/main" val="8282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11-Dec-23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11-Dec-23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11-Dec-23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11-Dec-23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11-Dec-23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11-Dec-23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1.gif"/><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0.png"/><Relationship Id="rId5" Type="http://schemas.openxmlformats.org/officeDocument/2006/relationships/image" Target="../media/image28.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9.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4.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slide" Target="slide6.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slide" Target="slide8.xml"/><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21466" y="4900336"/>
            <a:ext cx="5578303" cy="852760"/>
          </a:xfrm>
          <a:prstGeom prst="rect">
            <a:avLst/>
          </a:prstGeom>
          <a:noFill/>
        </p:spPr>
        <p:txBody>
          <a:bodyPr wrap="none" lIns="91208" tIns="45606" rIns="91208" bIns="45606">
            <a:spAutoFit/>
          </a:bodyPr>
          <a:lstStyle/>
          <a:p>
            <a:pPr algn="ctr">
              <a:defRPr/>
            </a:pPr>
            <a:r>
              <a:rPr lang="en-US" sz="494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943"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2A0912C6-6E23-47C4-B2F9-0057AF2563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02173" y="-379770"/>
            <a:ext cx="4587654" cy="7617540"/>
          </a:xfrm>
          <a:prstGeom prst="rect">
            <a:avLst/>
          </a:prstGeom>
        </p:spPr>
      </p:pic>
      <p:pic>
        <p:nvPicPr>
          <p:cNvPr id="13" name="图片 6">
            <a:extLst>
              <a:ext uri="{FF2B5EF4-FFF2-40B4-BE49-F238E27FC236}">
                <a16:creationId xmlns:a16="http://schemas.microsoft.com/office/drawing/2014/main" id="{CDEDD5C3-3EBE-4B0D-8045-343AE4A68C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2490" y="-625650"/>
            <a:ext cx="10027005" cy="8109299"/>
          </a:xfrm>
          <a:prstGeom prst="rect">
            <a:avLst/>
          </a:prstGeom>
        </p:spPr>
      </p:pic>
      <p:pic>
        <p:nvPicPr>
          <p:cNvPr id="14" name="图片 12">
            <a:extLst>
              <a:ext uri="{FF2B5EF4-FFF2-40B4-BE49-F238E27FC236}">
                <a16:creationId xmlns:a16="http://schemas.microsoft.com/office/drawing/2014/main" id="{5A45A70B-2541-4542-BC62-CAB6B3F97E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758827" y="4547680"/>
            <a:ext cx="2174327" cy="1950472"/>
          </a:xfrm>
          <a:prstGeom prst="rect">
            <a:avLst/>
          </a:prstGeom>
        </p:spPr>
      </p:pic>
      <p:pic>
        <p:nvPicPr>
          <p:cNvPr id="17" name="图片 11">
            <a:extLst>
              <a:ext uri="{FF2B5EF4-FFF2-40B4-BE49-F238E27FC236}">
                <a16:creationId xmlns:a16="http://schemas.microsoft.com/office/drawing/2014/main" id="{DDCEED79-3079-46DD-8B7E-8BB700DADAD5}"/>
              </a:ext>
            </a:extLst>
          </p:cNvPr>
          <p:cNvPicPr>
            <a:picLocks noChangeAspect="1"/>
          </p:cNvPicPr>
          <p:nvPr/>
        </p:nvPicPr>
        <p:blipFill rotWithShape="1">
          <a:blip r:embed="rId5">
            <a:extLst>
              <a:ext uri="{28A0092B-C50C-407E-A947-70E740481C1C}">
                <a14:useLocalDpi xmlns:a14="http://schemas.microsoft.com/office/drawing/2010/main" val="0"/>
              </a:ext>
            </a:extLst>
          </a:blip>
          <a:srcRect r="9994" b="13710"/>
          <a:stretch/>
        </p:blipFill>
        <p:spPr>
          <a:xfrm>
            <a:off x="2097833" y="247035"/>
            <a:ext cx="2556984" cy="2103120"/>
          </a:xfrm>
          <a:prstGeom prst="rect">
            <a:avLst/>
          </a:prstGeom>
        </p:spPr>
      </p:pic>
      <p:pic>
        <p:nvPicPr>
          <p:cNvPr id="19" name="图片 32">
            <a:extLst>
              <a:ext uri="{FF2B5EF4-FFF2-40B4-BE49-F238E27FC236}">
                <a16:creationId xmlns:a16="http://schemas.microsoft.com/office/drawing/2014/main" id="{EEC7C1A2-2D18-47A1-8F08-A6420AA02FA7}"/>
              </a:ext>
            </a:extLst>
          </p:cNvPr>
          <p:cNvPicPr>
            <a:picLocks noChangeAspect="1"/>
          </p:cNvPicPr>
          <p:nvPr/>
        </p:nvPicPr>
        <p:blipFill rotWithShape="1">
          <a:blip r:embed="rId6">
            <a:extLst>
              <a:ext uri="{28A0092B-C50C-407E-A947-70E740481C1C}">
                <a14:useLocalDpi xmlns:a14="http://schemas.microsoft.com/office/drawing/2010/main" val="0"/>
              </a:ext>
            </a:extLst>
          </a:blip>
          <a:srcRect l="49120" t="35611" r="8733" b="33072"/>
          <a:stretch/>
        </p:blipFill>
        <p:spPr>
          <a:xfrm>
            <a:off x="8786191" y="3474720"/>
            <a:ext cx="3405809" cy="3383280"/>
          </a:xfrm>
          <a:prstGeom prst="rect">
            <a:avLst/>
          </a:prstGeom>
        </p:spPr>
      </p:pic>
      <p:sp>
        <p:nvSpPr>
          <p:cNvPr id="22" name="TextBox 21">
            <a:extLst>
              <a:ext uri="{FF2B5EF4-FFF2-40B4-BE49-F238E27FC236}">
                <a16:creationId xmlns:a16="http://schemas.microsoft.com/office/drawing/2014/main" id="{40A50273-A69E-4912-8852-377154F3E542}"/>
              </a:ext>
            </a:extLst>
          </p:cNvPr>
          <p:cNvSpPr txBox="1"/>
          <p:nvPr/>
        </p:nvSpPr>
        <p:spPr>
          <a:xfrm>
            <a:off x="4409333" y="1283784"/>
            <a:ext cx="337301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pic>
        <p:nvPicPr>
          <p:cNvPr id="42" name="图片 32">
            <a:extLst>
              <a:ext uri="{FF2B5EF4-FFF2-40B4-BE49-F238E27FC236}">
                <a16:creationId xmlns:a16="http://schemas.microsoft.com/office/drawing/2014/main" id="{AD82D9F8-3C0C-4FF5-89F8-38BA93B67F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3" name="Picture 2" descr="A couple of figurines on a table&#10;&#10;Description automatically generated with low confidence">
            <a:extLst>
              <a:ext uri="{FF2B5EF4-FFF2-40B4-BE49-F238E27FC236}">
                <a16:creationId xmlns:a16="http://schemas.microsoft.com/office/drawing/2014/main" id="{47B38CCF-76F3-4253-8546-4DC2C2991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592" y="2068614"/>
            <a:ext cx="4114800" cy="4114800"/>
          </a:xfrm>
          <a:prstGeom prst="rect">
            <a:avLst/>
          </a:prstGeom>
        </p:spPr>
      </p:pic>
      <p:pic>
        <p:nvPicPr>
          <p:cNvPr id="3074" name="Picture 2" descr="happy flower Sticker by Domitille Collardey | Happy flowers, Love heart  gif, Giphy">
            <a:extLst>
              <a:ext uri="{FF2B5EF4-FFF2-40B4-BE49-F238E27FC236}">
                <a16:creationId xmlns:a16="http://schemas.microsoft.com/office/drawing/2014/main" id="{DA1478EB-085B-4D11-AD13-26C41EA592C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839647" y="4393024"/>
            <a:ext cx="11003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ppy flower Sticker by Domitille Collardey | Happy flowers, Love heart  gif, Giphy">
            <a:extLst>
              <a:ext uri="{FF2B5EF4-FFF2-40B4-BE49-F238E27FC236}">
                <a16:creationId xmlns:a16="http://schemas.microsoft.com/office/drawing/2014/main" id="{25E75D23-FEF7-4E2F-B8B4-5E25FC9EE1C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303369" y="4434840"/>
            <a:ext cx="1100328"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3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75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anim calcmode="lin" valueType="num">
                                      <p:cBhvr>
                                        <p:cTn id="20" dur="750" fill="hold"/>
                                        <p:tgtEl>
                                          <p:spTgt spid="14"/>
                                        </p:tgtEl>
                                        <p:attrNameLst>
                                          <p:attrName>ppt_x</p:attrName>
                                        </p:attrNameLst>
                                      </p:cBhvr>
                                      <p:tavLst>
                                        <p:tav tm="0">
                                          <p:val>
                                            <p:strVal val="#ppt_x"/>
                                          </p:val>
                                        </p:tav>
                                        <p:tav tm="100000">
                                          <p:val>
                                            <p:strVal val="#ppt_x"/>
                                          </p:val>
                                        </p:tav>
                                      </p:tavLst>
                                    </p:anim>
                                    <p:anim calcmode="lin" valueType="num">
                                      <p:cBhvr>
                                        <p:cTn id="21" dur="75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750" fill="hold"/>
                                        <p:tgtEl>
                                          <p:spTgt spid="42"/>
                                        </p:tgtEl>
                                        <p:attrNameLst>
                                          <p:attrName>ppt_x</p:attrName>
                                        </p:attrNameLst>
                                      </p:cBhvr>
                                      <p:tavLst>
                                        <p:tav tm="0">
                                          <p:val>
                                            <p:strVal val="0-#ppt_w/2"/>
                                          </p:val>
                                        </p:tav>
                                        <p:tav tm="100000">
                                          <p:val>
                                            <p:strVal val="#ppt_x"/>
                                          </p:val>
                                        </p:tav>
                                      </p:tavLst>
                                    </p:anim>
                                    <p:anim calcmode="lin" valueType="num">
                                      <p:cBhvr additive="base">
                                        <p:cTn id="26" dur="750" fill="hold"/>
                                        <p:tgtEl>
                                          <p:spTgt spid="4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1+#ppt_w/2"/>
                                          </p:val>
                                        </p:tav>
                                        <p:tav tm="100000">
                                          <p:val>
                                            <p:strVal val="#ppt_x"/>
                                          </p:val>
                                        </p:tav>
                                      </p:tavLst>
                                    </p:anim>
                                    <p:anim calcmode="lin" valueType="num">
                                      <p:cBhvr additive="base">
                                        <p:cTn id="30"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par>
                          <p:cTn id="40" fill="hold">
                            <p:stCondLst>
                              <p:cond delay="12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750"/>
                                        <p:tgtEl>
                                          <p:spTgt spid="3"/>
                                        </p:tgtEl>
                                      </p:cBhvr>
                                    </p:animEffect>
                                  </p:childTnLst>
                                </p:cTn>
                              </p:par>
                              <p:par>
                                <p:cTn id="44" presetID="22" presetClass="entr" presetSubtype="4" fill="hold" nodeType="with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wipe(down)">
                                      <p:cBhvr>
                                        <p:cTn id="46" dur="750"/>
                                        <p:tgtEl>
                                          <p:spTgt spid="3074"/>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CAA423DE-8674-46DE-BC96-D4CE9452AF19}"/>
              </a:ext>
            </a:extLst>
          </p:cNvPr>
          <p:cNvGrpSpPr/>
          <p:nvPr/>
        </p:nvGrpSpPr>
        <p:grpSpPr>
          <a:xfrm>
            <a:off x="7353299" y="3019424"/>
            <a:ext cx="4962525" cy="3602139"/>
            <a:chOff x="2670884" y="1283784"/>
            <a:chExt cx="6090386" cy="5511761"/>
          </a:xfrm>
        </p:grpSpPr>
        <p:sp>
          <p:nvSpPr>
            <p:cNvPr id="15" name="TextBox 14">
              <a:extLst>
                <a:ext uri="{FF2B5EF4-FFF2-40B4-BE49-F238E27FC236}">
                  <a16:creationId xmlns:a16="http://schemas.microsoft.com/office/drawing/2014/main" id="{C3E6AA46-E21C-47F4-839D-A9E2674E870C}"/>
                </a:ext>
              </a:extLst>
            </p:cNvPr>
            <p:cNvSpPr txBox="1"/>
            <p:nvPr/>
          </p:nvSpPr>
          <p:spPr>
            <a:xfrm>
              <a:off x="2670884" y="1283784"/>
              <a:ext cx="6090386" cy="2401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THẢO</a:t>
              </a:r>
              <a:r>
                <a:rPr kumimoji="0" lang="en-US" sz="4800" b="1" i="0" u="none" strike="noStrike" kern="1200" cap="none" spc="0" normalizeH="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 LUẬN</a:t>
              </a:r>
              <a:endPar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NHÓM ĐÔI</a:t>
              </a:r>
            </a:p>
          </p:txBody>
        </p:sp>
        <p:pic>
          <p:nvPicPr>
            <p:cNvPr id="17" name="Picture 16" descr="A couple of figurines on a table&#10;&#10;Description automatically generated with low confidence">
              <a:extLst>
                <a:ext uri="{FF2B5EF4-FFF2-40B4-BE49-F238E27FC236}">
                  <a16:creationId xmlns:a16="http://schemas.microsoft.com/office/drawing/2014/main" id="{CFC92F7C-FDD1-4DC4-8C1B-ECC9DB4E2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277" y="2680744"/>
              <a:ext cx="4114800" cy="4114801"/>
            </a:xfrm>
            <a:prstGeom prst="rect">
              <a:avLst/>
            </a:prstGeom>
          </p:spPr>
        </p:pic>
      </p:grpSp>
      <p:pic>
        <p:nvPicPr>
          <p:cNvPr id="6" name="Picture 5">
            <a:extLst>
              <a:ext uri="{FF2B5EF4-FFF2-40B4-BE49-F238E27FC236}">
                <a16:creationId xmlns:a16="http://schemas.microsoft.com/office/drawing/2014/main" id="{3CC4408A-F5DF-467E-BC0F-226718856CF4}"/>
              </a:ext>
            </a:extLst>
          </p:cNvPr>
          <p:cNvPicPr>
            <a:picLocks noChangeAspect="1"/>
          </p:cNvPicPr>
          <p:nvPr/>
        </p:nvPicPr>
        <p:blipFill>
          <a:blip r:embed="rId7"/>
          <a:stretch>
            <a:fillRect/>
          </a:stretch>
        </p:blipFill>
        <p:spPr>
          <a:xfrm>
            <a:off x="576262" y="2724150"/>
            <a:ext cx="7752213" cy="3124200"/>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id="{F6F42ED3-0339-43A8-A6E3-471AAB280E71}"/>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id="{B4964A4C-196B-4565-B022-15B077BD30AE}"/>
                </a:ext>
              </a:extLst>
            </p:cNvPr>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en-US" sz="3600" b="1">
                <a:solidFill>
                  <a:srgbClr val="FF0000"/>
                </a:solidFill>
                <a:latin typeface="Calibri" panose="020F0502020204030204" pitchFamily="34" charset="0"/>
                <a:cs typeface="Calibri" panose="020F0502020204030204" pitchFamily="34" charset="0"/>
              </a:rPr>
              <a:t>a. Đóng vai gõ kiến, nhờ công, liếu điếu hoặc chích choè đi tìm mặt trời.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09725" y="3686022"/>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pic>
        <p:nvPicPr>
          <p:cNvPr id="7" name="Picture 6">
            <a:extLst>
              <a:ext uri="{FF2B5EF4-FFF2-40B4-BE49-F238E27FC236}">
                <a16:creationId xmlns:a16="http://schemas.microsoft.com/office/drawing/2014/main" id="{F4D2AD45-9D67-41EB-A155-210146C7CAC2}"/>
              </a:ext>
            </a:extLst>
          </p:cNvPr>
          <p:cNvPicPr>
            <a:picLocks noChangeAspect="1"/>
          </p:cNvPicPr>
          <p:nvPr/>
        </p:nvPicPr>
        <p:blipFill rotWithShape="1">
          <a:blip r:embed="rId6">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40A233FF-2B23-47B2-B94E-785549036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2" name="Group 11">
            <a:extLst>
              <a:ext uri="{FF2B5EF4-FFF2-40B4-BE49-F238E27FC236}">
                <a16:creationId xmlns:a16="http://schemas.microsoft.com/office/drawing/2014/main" id="{EAB29764-25EC-46D1-A2EB-734EF8A6A884}"/>
              </a:ext>
            </a:extLst>
          </p:cNvPr>
          <p:cNvGrpSpPr/>
          <p:nvPr/>
        </p:nvGrpSpPr>
        <p:grpSpPr>
          <a:xfrm>
            <a:off x="119626" y="1501979"/>
            <a:ext cx="11771978" cy="3171492"/>
            <a:chOff x="-36376" y="1297443"/>
            <a:chExt cx="11771978" cy="3171492"/>
          </a:xfrm>
        </p:grpSpPr>
        <p:sp>
          <p:nvSpPr>
            <p:cNvPr id="13" name="Rectangle: Rounded Corners 12">
              <a:extLst>
                <a:ext uri="{FF2B5EF4-FFF2-40B4-BE49-F238E27FC236}">
                  <a16:creationId xmlns:a16="http://schemas.microsoft.com/office/drawing/2014/main" id="{DA5E9123-26FD-4FE9-8A27-52890C03EAB3}"/>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ap="flat" cmpd="thickThin" algn="ctr">
              <a:solidFill>
                <a:srgbClr val="FFC000"/>
              </a:solidFill>
              <a:prstDash val="sysDash"/>
              <a:miter lim="800000"/>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descr="A picture containing dark, doll&#10;&#10;Description automatically generated">
              <a:extLst>
                <a:ext uri="{FF2B5EF4-FFF2-40B4-BE49-F238E27FC236}">
                  <a16:creationId xmlns:a16="http://schemas.microsoft.com/office/drawing/2014/main" id="{C70BCACF-0AD6-4FF3-BD20-67FCAA5F5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 y="1297443"/>
              <a:ext cx="1818410" cy="2926080"/>
            </a:xfrm>
            <a:prstGeom prst="rect">
              <a:avLst/>
            </a:prstGeom>
          </p:spPr>
        </p:pic>
      </p:grpSp>
      <p:sp>
        <p:nvSpPr>
          <p:cNvPr id="15" name="TextBox 14">
            <a:extLst>
              <a:ext uri="{FF2B5EF4-FFF2-40B4-BE49-F238E27FC236}">
                <a16:creationId xmlns:a16="http://schemas.microsoft.com/office/drawing/2014/main" id="{DB81423D-572D-4279-AC5E-38D80A37367D}"/>
              </a:ext>
            </a:extLst>
          </p:cNvPr>
          <p:cNvSpPr txBox="1"/>
          <p:nvPr/>
        </p:nvSpPr>
        <p:spPr>
          <a:xfrm>
            <a:off x="1520455" y="2347836"/>
            <a:ext cx="10360516" cy="1589602"/>
          </a:xfrm>
          <a:prstGeom prst="rect">
            <a:avLst/>
          </a:prstGeom>
          <a:noFill/>
        </p:spPr>
        <p:txBody>
          <a:bodyPr wrap="square">
            <a:spAutoFit/>
          </a:bodyPr>
          <a:lstStyle/>
          <a:p>
            <a:pPr marL="457200" indent="-457200" algn="just">
              <a:lnSpc>
                <a:spcPct val="114000"/>
              </a:lnSpc>
              <a:buFontTx/>
              <a:buChar char="-"/>
            </a:pP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Mỗi</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g</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hép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dựa</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huống</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đặt</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câu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khiến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14000"/>
              </a:lnSpc>
              <a:buFontTx/>
              <a:buChar char="-"/>
            </a:pP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HS chia sẻ, t</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hống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quả</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 5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hoàn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sớm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đính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D78FDE8E-52F3-46BF-ABD2-DE64FD0EF43D}"/>
              </a:ext>
            </a:extLst>
          </p:cNvPr>
          <p:cNvPicPr>
            <a:picLocks noChangeAspect="1"/>
          </p:cNvPicPr>
          <p:nvPr/>
        </p:nvPicPr>
        <p:blipFill>
          <a:blip r:embed="rId9"/>
          <a:stretch>
            <a:fillRect/>
          </a:stretch>
        </p:blipFill>
        <p:spPr>
          <a:xfrm>
            <a:off x="3445343" y="222718"/>
            <a:ext cx="5261304" cy="2036240"/>
          </a:xfrm>
          <a:prstGeom prst="rect">
            <a:avLst/>
          </a:prstGeom>
        </p:spPr>
      </p:pic>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4">
            <a:extLst>
              <a:ext uri="{FF2B5EF4-FFF2-40B4-BE49-F238E27FC236}">
                <a16:creationId xmlns:a16="http://schemas.microsoft.com/office/drawing/2014/main" id="{5272541D-387B-4255-862B-146DB00C87B6}"/>
              </a:ext>
            </a:extLst>
          </p:cNvPr>
          <p:cNvPicPr>
            <a:picLocks noChangeAspect="1"/>
          </p:cNvPicPr>
          <p:nvPr/>
        </p:nvPicPr>
        <p:blipFill rotWithShape="1">
          <a:blip r:embed="rId5">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12" name="Picture 11" descr="A picture containing text, toy&#10;&#10;Description automatically generated">
            <a:extLst>
              <a:ext uri="{FF2B5EF4-FFF2-40B4-BE49-F238E27FC236}">
                <a16:creationId xmlns:a16="http://schemas.microsoft.com/office/drawing/2014/main" id="{48B37489-12FE-42CB-9BE8-A9CE4B3FAAAD}"/>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13" name="Picture 12" descr="Shape&#10;&#10;Description automatically generated">
            <a:extLst>
              <a:ext uri="{FF2B5EF4-FFF2-40B4-BE49-F238E27FC236}">
                <a16:creationId xmlns:a16="http://schemas.microsoft.com/office/drawing/2014/main" id="{E4C3CDC9-C58C-4AB4-AFFE-0249892BC6A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14" name="TextBox 13">
            <a:extLst>
              <a:ext uri="{FF2B5EF4-FFF2-40B4-BE49-F238E27FC236}">
                <a16:creationId xmlns:a16="http://schemas.microsoft.com/office/drawing/2014/main" id="{A7099042-6415-4A1F-84C2-D33AA7481DCD}"/>
              </a:ext>
            </a:extLst>
          </p:cNvPr>
          <p:cNvSpPr txBox="1"/>
          <p:nvPr/>
        </p:nvSpPr>
        <p:spPr>
          <a:xfrm>
            <a:off x="655690" y="2347574"/>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TRÌNH BÀY</a:t>
            </a:r>
            <a:endParaRPr lang="en-US" sz="3200" b="1" dirty="0">
              <a:solidFill>
                <a:srgbClr val="80008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E442664-04CB-4DF8-8BDF-E4BED0B1779B}"/>
              </a:ext>
            </a:extLst>
          </p:cNvPr>
          <p:cNvPicPr>
            <a:picLocks noChangeAspect="1"/>
          </p:cNvPicPr>
          <p:nvPr/>
        </p:nvPicPr>
        <p:blipFill>
          <a:blip r:embed="rId8"/>
          <a:stretch>
            <a:fillRect/>
          </a:stretch>
        </p:blipFill>
        <p:spPr>
          <a:xfrm>
            <a:off x="3460131" y="222277"/>
            <a:ext cx="5023539" cy="1249788"/>
          </a:xfrm>
          <a:prstGeom prst="rect">
            <a:avLst/>
          </a:prstGeom>
        </p:spPr>
      </p:pic>
      <p:pic>
        <p:nvPicPr>
          <p:cNvPr id="8" name="Picture 7" descr="Shape&#10;&#10;Description automatically generated">
            <a:extLst>
              <a:ext uri="{FF2B5EF4-FFF2-40B4-BE49-F238E27FC236}">
                <a16:creationId xmlns:a16="http://schemas.microsoft.com/office/drawing/2014/main" id="{38111218-7DE9-4BE7-9EA1-84F9C9E0C79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9407" y="914069"/>
            <a:ext cx="3200400" cy="3200400"/>
          </a:xfrm>
          <a:prstGeom prst="rect">
            <a:avLst/>
          </a:prstGeom>
        </p:spPr>
      </p:pic>
      <p:sp>
        <p:nvSpPr>
          <p:cNvPr id="9" name="TextBox 8">
            <a:extLst>
              <a:ext uri="{FF2B5EF4-FFF2-40B4-BE49-F238E27FC236}">
                <a16:creationId xmlns:a16="http://schemas.microsoft.com/office/drawing/2014/main" id="{B988EE3C-00A9-402C-980A-B076EF3FC867}"/>
              </a:ext>
            </a:extLst>
          </p:cNvPr>
          <p:cNvSpPr txBox="1"/>
          <p:nvPr/>
        </p:nvSpPr>
        <p:spPr>
          <a:xfrm>
            <a:off x="9640713" y="1990772"/>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NHẬN XÉT</a:t>
            </a:r>
            <a:endParaRPr lang="en-US" sz="3200" b="1" dirty="0">
              <a:solidFill>
                <a:srgbClr val="8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13444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14:presetBounceEnd="6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10"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715089"/>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a. Chị Công ơi! Anh hãy đi tìm mặt trời đi!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599092" y="3452106"/>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id="{4177A2F2-6DF9-4B2D-A57E-EE9F6C128687}"/>
              </a:ext>
            </a:extLst>
          </p:cNvPr>
          <p:cNvPicPr>
            <a:picLocks noChangeAspect="1"/>
          </p:cNvPicPr>
          <p:nvPr/>
        </p:nvPicPr>
        <p:blipFill>
          <a:blip r:embed="rId7"/>
          <a:stretch>
            <a:fillRect/>
          </a:stretch>
        </p:blipFill>
        <p:spPr>
          <a:xfrm>
            <a:off x="3739913" y="1742069"/>
            <a:ext cx="4755292" cy="1286367"/>
          </a:xfrm>
          <a:prstGeom prst="rect">
            <a:avLst/>
          </a:prstGeom>
        </p:spPr>
      </p:pic>
      <p:pic>
        <p:nvPicPr>
          <p:cNvPr id="4" name="Picture 3">
            <a:extLst>
              <a:ext uri="{FF2B5EF4-FFF2-40B4-BE49-F238E27FC236}">
                <a16:creationId xmlns:a16="http://schemas.microsoft.com/office/drawing/2014/main" id="{E23C08D2-C7A4-CDEE-64AF-D48E1E820700}"/>
              </a:ext>
            </a:extLst>
          </p:cNvPr>
          <p:cNvPicPr>
            <a:picLocks noChangeAspect="1"/>
          </p:cNvPicPr>
          <p:nvPr/>
        </p:nvPicPr>
        <p:blipFill>
          <a:blip r:embed="rId8"/>
          <a:stretch>
            <a:fillRect/>
          </a:stretch>
        </p:blipFill>
        <p:spPr>
          <a:xfrm>
            <a:off x="1943594" y="2898722"/>
            <a:ext cx="8736325" cy="1450974"/>
          </a:xfrm>
          <a:prstGeom prst="rect">
            <a:avLst/>
          </a:prstGeom>
        </p:spPr>
      </p:pic>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ask="http://schemas.microsoft.com/office/drawing/2018/sketchyshape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14:presetBounceEnd="60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0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8" dur="10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0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2" dur="1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4"/>
                                            </p:tgtEl>
                                            <p:attrNameLst>
                                              <p:attrName>r</p:attrName>
                                            </p:attrNameLst>
                                          </p:cBhvr>
                                        </p:animRot>
                                        <p:animRot by="-240000">
                                          <p:cBhvr>
                                            <p:cTn id="42" dur="200" fill="hold">
                                              <p:stCondLst>
                                                <p:cond delay="200"/>
                                              </p:stCondLst>
                                            </p:cTn>
                                            <p:tgtEl>
                                              <p:spTgt spid="24"/>
                                            </p:tgtEl>
                                            <p:attrNameLst>
                                              <p:attrName>r</p:attrName>
                                            </p:attrNameLst>
                                          </p:cBhvr>
                                        </p:animRot>
                                        <p:animRot by="240000">
                                          <p:cBhvr>
                                            <p:cTn id="43" dur="200" fill="hold">
                                              <p:stCondLst>
                                                <p:cond delay="400"/>
                                              </p:stCondLst>
                                            </p:cTn>
                                            <p:tgtEl>
                                              <p:spTgt spid="24"/>
                                            </p:tgtEl>
                                            <p:attrNameLst>
                                              <p:attrName>r</p:attrName>
                                            </p:attrNameLst>
                                          </p:cBhvr>
                                        </p:animRot>
                                        <p:animRot by="-240000">
                                          <p:cBhvr>
                                            <p:cTn id="44" dur="200" fill="hold">
                                              <p:stCondLst>
                                                <p:cond delay="600"/>
                                              </p:stCondLst>
                                            </p:cTn>
                                            <p:tgtEl>
                                              <p:spTgt spid="24"/>
                                            </p:tgtEl>
                                            <p:attrNameLst>
                                              <p:attrName>r</p:attrName>
                                            </p:attrNameLst>
                                          </p:cBhvr>
                                        </p:animRot>
                                        <p:animRot by="120000">
                                          <p:cBhvr>
                                            <p:cTn id="4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95810" y="2272101"/>
            <a:ext cx="4496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72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72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8" presetClass="emph" presetSubtype="0" repeatCount="indefinite" fill="hold" nodeType="withEffect">
                                  <p:stCondLst>
                                    <p:cond delay="0"/>
                                  </p:stCondLst>
                                  <p:childTnLst>
                                    <p:animRot by="21600000">
                                      <p:cBhvr>
                                        <p:cTn id="20" dur="2000" fill="hold"/>
                                        <p:tgtEl>
                                          <p:spTgt spid="14"/>
                                        </p:tgtEl>
                                        <p:attrNameLst>
                                          <p:attrName>r</p:attrName>
                                        </p:attrNameLst>
                                      </p:cBhvr>
                                    </p:animRo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par>
                                <p:cTn id="24" presetID="25"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7"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8"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29" dur="750" fill="hold"/>
                                        <p:tgtEl>
                                          <p:spTgt spid="22"/>
                                        </p:tgtEl>
                                        <p:attrNameLst>
                                          <p:attrName>ppt_h</p:attrName>
                                        </p:attrNameLst>
                                      </p:cBhvr>
                                      <p:tavLst>
                                        <p:tav tm="0">
                                          <p:val>
                                            <p:strVal val="#ppt_h"/>
                                          </p:val>
                                        </p:tav>
                                        <p:tav tm="100000">
                                          <p:val>
                                            <p:strVal val="#ppt_h"/>
                                          </p:val>
                                        </p:tav>
                                      </p:tavLst>
                                    </p:anim>
                                    <p:anim calcmode="lin" valueType="num">
                                      <p:cBhvr>
                                        <p:cTn id="30"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1"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2"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3"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433732" y="3152622"/>
            <a:ext cx="9224743" cy="2826306"/>
          </a:xfrm>
          <a:custGeom>
            <a:avLst/>
            <a:gdLst>
              <a:gd name="connsiteX0" fmla="*/ 0 w 9224743"/>
              <a:gd name="connsiteY0" fmla="*/ 471060 h 2826306"/>
              <a:gd name="connsiteX1" fmla="*/ 471060 w 9224743"/>
              <a:gd name="connsiteY1" fmla="*/ 0 h 2826306"/>
              <a:gd name="connsiteX2" fmla="*/ 8753683 w 9224743"/>
              <a:gd name="connsiteY2" fmla="*/ 0 h 2826306"/>
              <a:gd name="connsiteX3" fmla="*/ 9224743 w 9224743"/>
              <a:gd name="connsiteY3" fmla="*/ 471060 h 2826306"/>
              <a:gd name="connsiteX4" fmla="*/ 9224743 w 9224743"/>
              <a:gd name="connsiteY4" fmla="*/ 2355246 h 2826306"/>
              <a:gd name="connsiteX5" fmla="*/ 8753683 w 9224743"/>
              <a:gd name="connsiteY5" fmla="*/ 2826306 h 2826306"/>
              <a:gd name="connsiteX6" fmla="*/ 471060 w 9224743"/>
              <a:gd name="connsiteY6" fmla="*/ 2826306 h 2826306"/>
              <a:gd name="connsiteX7" fmla="*/ 0 w 9224743"/>
              <a:gd name="connsiteY7" fmla="*/ 2355246 h 2826306"/>
              <a:gd name="connsiteX8" fmla="*/ 0 w 9224743"/>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2826306" fill="none" extrusionOk="0">
                <a:moveTo>
                  <a:pt x="0" y="471060"/>
                </a:moveTo>
                <a:cubicBezTo>
                  <a:pt x="50541" y="210155"/>
                  <a:pt x="224889" y="-3802"/>
                  <a:pt x="471060" y="0"/>
                </a:cubicBezTo>
                <a:cubicBezTo>
                  <a:pt x="2333295" y="-92648"/>
                  <a:pt x="6844005" y="-63196"/>
                  <a:pt x="8753683" y="0"/>
                </a:cubicBezTo>
                <a:cubicBezTo>
                  <a:pt x="9038278" y="21106"/>
                  <a:pt x="9222835" y="198281"/>
                  <a:pt x="9224743" y="471060"/>
                </a:cubicBezTo>
                <a:cubicBezTo>
                  <a:pt x="9205793" y="1367328"/>
                  <a:pt x="9348065" y="1833711"/>
                  <a:pt x="9224743" y="2355246"/>
                </a:cubicBezTo>
                <a:cubicBezTo>
                  <a:pt x="9244778" y="2654474"/>
                  <a:pt x="9007999" y="2848905"/>
                  <a:pt x="8753683" y="2826306"/>
                </a:cubicBezTo>
                <a:cubicBezTo>
                  <a:pt x="6713685" y="2793813"/>
                  <a:pt x="3307576" y="2706333"/>
                  <a:pt x="471060" y="2826306"/>
                </a:cubicBezTo>
                <a:cubicBezTo>
                  <a:pt x="216577" y="2839347"/>
                  <a:pt x="38117" y="2602304"/>
                  <a:pt x="0" y="2355246"/>
                </a:cubicBezTo>
                <a:cubicBezTo>
                  <a:pt x="-47165" y="1905046"/>
                  <a:pt x="-101559" y="683461"/>
                  <a:pt x="0" y="471060"/>
                </a:cubicBezTo>
                <a:close/>
              </a:path>
              <a:path w="9224743" h="2826306" stroke="0" extrusionOk="0">
                <a:moveTo>
                  <a:pt x="0" y="471060"/>
                </a:moveTo>
                <a:cubicBezTo>
                  <a:pt x="43535" y="215916"/>
                  <a:pt x="238546" y="-24481"/>
                  <a:pt x="471060" y="0"/>
                </a:cubicBezTo>
                <a:cubicBezTo>
                  <a:pt x="3902365" y="-3130"/>
                  <a:pt x="7898466" y="101176"/>
                  <a:pt x="8753683" y="0"/>
                </a:cubicBezTo>
                <a:cubicBezTo>
                  <a:pt x="9037879" y="45847"/>
                  <a:pt x="9249393" y="243471"/>
                  <a:pt x="9224743" y="471060"/>
                </a:cubicBezTo>
                <a:cubicBezTo>
                  <a:pt x="9330111" y="690061"/>
                  <a:pt x="9082160" y="1472947"/>
                  <a:pt x="9224743" y="2355246"/>
                </a:cubicBezTo>
                <a:cubicBezTo>
                  <a:pt x="9225002" y="2608179"/>
                  <a:pt x="9008357" y="2818508"/>
                  <a:pt x="8753683" y="2826306"/>
                </a:cubicBezTo>
                <a:cubicBezTo>
                  <a:pt x="4913103" y="2665061"/>
                  <a:pt x="4069533"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2286000" y="533401"/>
            <a:ext cx="8331258"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Cây gì mọc ở sân trường</a:t>
            </a:r>
          </a:p>
          <a:p>
            <a:pPr algn="just"/>
            <a:r>
              <a:rPr lang="en-US" sz="3600">
                <a:solidFill>
                  <a:srgbClr val="0070C0"/>
                </a:solidFill>
                <a:latin typeface="Arial-Rounded" pitchFamily="34" charset="0"/>
                <a:ea typeface="Arial-Rounded" pitchFamily="34" charset="0"/>
                <a:cs typeface="Arial-Rounded" pitchFamily="34" charset="0"/>
              </a:rPr>
              <a:t>Cùng em năm tháng thân thương bạn bè</a:t>
            </a:r>
          </a:p>
          <a:p>
            <a:pPr algn="just"/>
            <a:r>
              <a:rPr lang="en-US" sz="3600">
                <a:solidFill>
                  <a:srgbClr val="0070C0"/>
                </a:solidFill>
                <a:latin typeface="Arial-Rounded" pitchFamily="34" charset="0"/>
                <a:ea typeface="Arial-Rounded" pitchFamily="34" charset="0"/>
                <a:cs typeface="Arial-Rounded" pitchFamily="34" charset="0"/>
              </a:rPr>
              <a:t>      Nấp trong tán lá tiếng ve</a:t>
            </a:r>
          </a:p>
          <a:p>
            <a:pPr algn="just"/>
            <a:r>
              <a:rPr lang="en-US" sz="3600">
                <a:solidFill>
                  <a:srgbClr val="0070C0"/>
                </a:solidFill>
                <a:latin typeface="Arial-Rounded" pitchFamily="34" charset="0"/>
                <a:ea typeface="Arial-Rounded" pitchFamily="34" charset="0"/>
                <a:cs typeface="Arial-Rounded" pitchFamily="34" charset="0"/>
              </a:rPr>
              <a:t>Sắc hoa đỏ rực gọi hè đến mau?</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D9EFE8-EE2E-452C-B7F8-6642FB4CA184}"/>
              </a:ext>
            </a:extLst>
          </p:cNvPr>
          <p:cNvPicPr>
            <a:picLocks noChangeAspect="1"/>
          </p:cNvPicPr>
          <p:nvPr/>
        </p:nvPicPr>
        <p:blipFill>
          <a:blip r:embed="rId5"/>
          <a:stretch>
            <a:fillRect/>
          </a:stretch>
        </p:blipFill>
        <p:spPr>
          <a:xfrm>
            <a:off x="1566862" y="2200275"/>
            <a:ext cx="9038630" cy="2400300"/>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67</TotalTime>
  <Words>540</Words>
  <Application>Microsoft Office PowerPoint</Application>
  <PresentationFormat>Widescreen</PresentationFormat>
  <Paragraphs>69</Paragraphs>
  <Slides>20</Slides>
  <Notes>13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等线</vt:lpstr>
      <vt:lpstr>等线 Light</vt:lpstr>
      <vt:lpstr>Arial</vt:lpstr>
      <vt:lpstr>Arial-Rounded</vt:lpstr>
      <vt:lpstr>Calibri</vt:lpstr>
      <vt:lpstr>LNTH-Kids  Chinese Font 1</vt:lpstr>
      <vt:lpstr>Times New Roman</vt:lpstr>
      <vt:lpstr>Office 主题​​</vt:lpstr>
      <vt:lpstr>Office Theme</vt:lpstr>
      <vt:lpstr>PowerPoint Presentation</vt:lpstr>
      <vt:lpstr>PowerPoint Presentation</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36</cp:revision>
  <dcterms:created xsi:type="dcterms:W3CDTF">2022-09-18T12:16:26Z</dcterms:created>
  <dcterms:modified xsi:type="dcterms:W3CDTF">2023-12-11T06:42:33Z</dcterms:modified>
</cp:coreProperties>
</file>