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40"/>
  </p:notesMasterIdLst>
  <p:sldIdLst>
    <p:sldId id="314" r:id="rId6"/>
    <p:sldId id="257" r:id="rId7"/>
    <p:sldId id="258" r:id="rId8"/>
    <p:sldId id="261" r:id="rId9"/>
    <p:sldId id="288" r:id="rId10"/>
    <p:sldId id="259" r:id="rId11"/>
    <p:sldId id="286" r:id="rId12"/>
    <p:sldId id="289" r:id="rId13"/>
    <p:sldId id="287" r:id="rId14"/>
    <p:sldId id="260" r:id="rId15"/>
    <p:sldId id="290" r:id="rId16"/>
    <p:sldId id="291" r:id="rId17"/>
    <p:sldId id="262" r:id="rId18"/>
    <p:sldId id="292" r:id="rId19"/>
    <p:sldId id="293" r:id="rId20"/>
    <p:sldId id="294" r:id="rId21"/>
    <p:sldId id="295" r:id="rId22"/>
    <p:sldId id="296" r:id="rId23"/>
    <p:sldId id="265" r:id="rId24"/>
    <p:sldId id="269" r:id="rId25"/>
    <p:sldId id="267" r:id="rId26"/>
    <p:sldId id="550" r:id="rId27"/>
    <p:sldId id="510" r:id="rId28"/>
    <p:sldId id="511" r:id="rId29"/>
    <p:sldId id="551" r:id="rId30"/>
    <p:sldId id="552" r:id="rId31"/>
    <p:sldId id="553" r:id="rId32"/>
    <p:sldId id="276" r:id="rId33"/>
    <p:sldId id="369" r:id="rId34"/>
    <p:sldId id="270" r:id="rId35"/>
    <p:sldId id="268" r:id="rId36"/>
    <p:sldId id="554" r:id="rId37"/>
    <p:sldId id="555" r:id="rId38"/>
    <p:sldId id="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11-Dec-23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9.gif"/><Relationship Id="rId4" Type="http://schemas.openxmlformats.org/officeDocument/2006/relationships/image" Target="../media/image8.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32.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1.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1.gif"/><Relationship Id="rId4" Type="http://schemas.openxmlformats.org/officeDocument/2006/relationships/image" Target="../media/image9.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3.png"/><Relationship Id="rId14" Type="http://schemas.openxmlformats.org/officeDocument/2006/relationships/image" Target="../media/image4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microsoft.com/office/2007/relationships/hdphoto" Target="../media/hdphoto2.wdp"/><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microsoft.com/office/2007/relationships/hdphoto" Target="../media/hdphoto3.wdp"/><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Master" Target="../slideMasters/slideMaster5.xml"/><Relationship Id="rId6" Type="http://schemas.openxmlformats.org/officeDocument/2006/relationships/image" Target="../media/image66.png"/><Relationship Id="rId11" Type="http://schemas.openxmlformats.org/officeDocument/2006/relationships/image" Target="../media/image60.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11-Dec-23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8.png"/><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7.png"/><Relationship Id="rId18" Type="http://schemas.openxmlformats.org/officeDocument/2006/relationships/image" Target="../media/image109.png"/><Relationship Id="rId26" Type="http://schemas.openxmlformats.org/officeDocument/2006/relationships/image" Target="../media/image115.png"/><Relationship Id="rId3" Type="http://schemas.openxmlformats.org/officeDocument/2006/relationships/audio" Target="../media/audio4.wav"/><Relationship Id="rId21" Type="http://schemas.openxmlformats.org/officeDocument/2006/relationships/image" Target="../media/image111.png"/><Relationship Id="rId7" Type="http://schemas.openxmlformats.org/officeDocument/2006/relationships/audio" Target="../media/audio2.wav"/><Relationship Id="rId12" Type="http://schemas.openxmlformats.org/officeDocument/2006/relationships/slide" Target="slide25.xml"/><Relationship Id="rId17" Type="http://schemas.openxmlformats.org/officeDocument/2006/relationships/slide" Target="slide27.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08.png"/><Relationship Id="rId20" Type="http://schemas.openxmlformats.org/officeDocument/2006/relationships/image" Target="../media/image110.png"/><Relationship Id="rId29" Type="http://schemas.openxmlformats.org/officeDocument/2006/relationships/image" Target="../media/image116.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14.png"/><Relationship Id="rId5" Type="http://schemas.openxmlformats.org/officeDocument/2006/relationships/audio" Target="../media/audio6.wav"/><Relationship Id="rId15" Type="http://schemas.openxmlformats.org/officeDocument/2006/relationships/slide" Target="slide26.xml"/><Relationship Id="rId23" Type="http://schemas.openxmlformats.org/officeDocument/2006/relationships/image" Target="../media/image113.png"/><Relationship Id="rId28" Type="http://schemas.openxmlformats.org/officeDocument/2006/relationships/slide" Target="slide28.xml"/><Relationship Id="rId10" Type="http://schemas.openxmlformats.org/officeDocument/2006/relationships/image" Target="../media/image106.png"/><Relationship Id="rId19" Type="http://schemas.microsoft.com/office/2007/relationships/hdphoto" Target="../media/hdphoto7.wdp"/><Relationship Id="rId31" Type="http://schemas.openxmlformats.org/officeDocument/2006/relationships/image" Target="../media/image104.svg"/><Relationship Id="rId4" Type="http://schemas.openxmlformats.org/officeDocument/2006/relationships/audio" Target="../media/audio5.wav"/><Relationship Id="rId9" Type="http://schemas.openxmlformats.org/officeDocument/2006/relationships/slide" Target="slide24.xml"/><Relationship Id="rId14" Type="http://schemas.microsoft.com/office/2007/relationships/hdphoto" Target="../media/hdphoto6.wdp"/><Relationship Id="rId22" Type="http://schemas.openxmlformats.org/officeDocument/2006/relationships/image" Target="../media/image112.png"/><Relationship Id="rId27" Type="http://schemas.microsoft.com/office/2007/relationships/hdphoto" Target="../media/hdphoto9.wdp"/><Relationship Id="rId30"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slide" Target="slide23.xml"/><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slide" Target="slide23.xml"/><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22.png"/><Relationship Id="rId4" Type="http://schemas.openxmlformats.org/officeDocument/2006/relationships/image" Target="../media/image121.emf"/><Relationship Id="rId9"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jpg"/></Relationships>
</file>

<file path=ppt/slides/_rels/slide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21466" y="4900336"/>
            <a:ext cx="5578303" cy="852760"/>
          </a:xfrm>
          <a:prstGeom prst="rect">
            <a:avLst/>
          </a:prstGeom>
          <a:noFill/>
        </p:spPr>
        <p:txBody>
          <a:bodyPr wrap="none" lIns="91208" tIns="45606" rIns="91208" bIns="45606">
            <a:spAutoFit/>
          </a:bodyPr>
          <a:lstStyle/>
          <a:p>
            <a:pPr algn="ctr">
              <a:defRPr/>
            </a:pPr>
            <a:r>
              <a:rPr lang="en-US" sz="494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94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2104</Words>
  <Application>Microsoft Office PowerPoint</Application>
  <PresentationFormat>Widescreen</PresentationFormat>
  <Paragraphs>123</Paragraphs>
  <Slides>34</Slides>
  <Notes>27</Notes>
  <HiddenSlides>0</HiddenSlides>
  <MMClips>4</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34</vt:i4>
      </vt:variant>
    </vt:vector>
  </HeadingPairs>
  <TitlesOfParts>
    <vt:vector size="51"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Mali</vt:lpstr>
      <vt:lpstr>Times New Roman</vt:lpstr>
      <vt:lpstr>思源黑体 CN Bold</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51</cp:revision>
  <dcterms:created xsi:type="dcterms:W3CDTF">2022-09-17T00:32:52Z</dcterms:created>
  <dcterms:modified xsi:type="dcterms:W3CDTF">2023-12-11T06:31:58Z</dcterms:modified>
</cp:coreProperties>
</file>