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1" r:id="rId2"/>
    <p:sldId id="301" r:id="rId3"/>
    <p:sldId id="303" r:id="rId4"/>
    <p:sldId id="258" r:id="rId5"/>
    <p:sldId id="304" r:id="rId6"/>
    <p:sldId id="305" r:id="rId7"/>
    <p:sldId id="269" r:id="rId8"/>
    <p:sldId id="276" r:id="rId9"/>
    <p:sldId id="275" r:id="rId10"/>
    <p:sldId id="306" r:id="rId11"/>
    <p:sldId id="277" r:id="rId12"/>
    <p:sldId id="278" r:id="rId13"/>
    <p:sldId id="279" r:id="rId14"/>
    <p:sldId id="310" r:id="rId15"/>
    <p:sldId id="280" r:id="rId16"/>
    <p:sldId id="311" r:id="rId17"/>
    <p:sldId id="307" r:id="rId18"/>
    <p:sldId id="308" r:id="rId19"/>
    <p:sldId id="309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FE8"/>
    <a:srgbClr val="0000FF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59" d="100"/>
          <a:sy n="59" d="100"/>
        </p:scale>
        <p:origin x="864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" y="233464"/>
            <a:ext cx="1579241" cy="1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9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85B0-C121-729A-6345-C87A8EB0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38262" cy="1766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DC954-353C-F98B-DDB4-1639B9EE2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433638"/>
            <a:ext cx="14038262" cy="580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" y="15340"/>
            <a:ext cx="162440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9442F0-621A-4E9F-EDC9-1DDF29981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1560C3F-5D95-6EC1-6907-7368089D3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6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3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emf"/><Relationship Id="rId7" Type="http://schemas.openxmlformats.org/officeDocument/2006/relationships/image" Target="../media/image3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8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1"/>
            <a:ext cx="10939764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09" y="5249333"/>
            <a:ext cx="11414823" cy="376847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6" y="1088997"/>
            <a:ext cx="1744740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51618" y="6536267"/>
            <a:ext cx="8945406" cy="1475507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87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ĐẠO ĐỨC</a:t>
            </a:r>
            <a:endParaRPr lang="vi-VN" sz="87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D2FD2-2E07-D3C7-85E0-1FC2E797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B05531-B3A4-A141-9FEE-E4FFA7AE1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0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23119" y="990600"/>
            <a:ext cx="14285372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em, đâu là biểu hiện của việc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919" y="3563903"/>
            <a:ext cx="7138846" cy="324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1: Giữ lời hứa với bản thân sẽ không đọc truyện nếu không sắp xếp xong góc học tập</a:t>
            </a:r>
            <a:r>
              <a:rPr lang="nl-NL" sz="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2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4DE3C-EB0B-BA67-A4E2-F00DC4073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15" b="47500"/>
          <a:stretch/>
        </p:blipFill>
        <p:spPr>
          <a:xfrm>
            <a:off x="6341698" y="1143000"/>
            <a:ext cx="9919859" cy="735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719" y="3200400"/>
            <a:ext cx="5941447" cy="1767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3: Giữ lời hứa tặng quà cho bạn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F1145-1DA9-776A-C673-6EB5D5796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1" t="53032" r="46210" b="47"/>
          <a:stretch/>
        </p:blipFill>
        <p:spPr>
          <a:xfrm>
            <a:off x="6672992" y="641398"/>
            <a:ext cx="9636440" cy="75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719" y="3016620"/>
            <a:ext cx="6383273" cy="243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4: Giữ lời hứa hướng dẫn bạn cách chơi</a:t>
            </a:r>
            <a:r>
              <a:rPr lang="en-US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F9C0A-2749-238B-E684-E1A0E4A4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5" t="55410" r="-154" b="-427"/>
          <a:stretch/>
        </p:blipFill>
        <p:spPr>
          <a:xfrm>
            <a:off x="6672992" y="641398"/>
            <a:ext cx="9636440" cy="72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658C060A-9100-02C1-FEBB-D7AAB2BA48F1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C106ACDD-EAAD-0B61-6366-DA3586902286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id="{9DA1E072-95B8-9BFA-957E-3D53A5556DB8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D868CF61-2A0B-C485-C65D-BBAF80617EF8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804B9D20-4471-5E75-45C8-5753E7697E46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CA3A204F-C74D-2A44-BAD8-07766EBC5CE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A480C142-8FF8-D50A-5A52-6377BCE6D2EA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C76FC028-FD13-3A13-E138-0901C2473CD5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1F62EC1E-2CE5-2B7C-97A9-7329B7914A71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FEFF8343-9CBB-DA9A-A30B-F5E6BF50670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024574F9-EAC5-1F65-E9E7-DFC40401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4287DBD2-094A-5FD3-C2EC-929A0296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7598431F-9BD0-C891-1CA7-C5186354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47D05054-7143-398C-F148-1718B7620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75134E4-0915-685F-68B1-9D6E5ABBD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D7B0C0E-6A69-E92B-1915-2B65866D6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B575609B-9DC5-A3F9-38FF-BA17DFECD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F7860BAF-53E7-A724-AD14-035A7EAFAB16}"/>
              </a:ext>
            </a:extLst>
          </p:cNvPr>
          <p:cNvSpPr txBox="1"/>
          <p:nvPr/>
        </p:nvSpPr>
        <p:spPr>
          <a:xfrm>
            <a:off x="3708472" y="3477903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dirty="0" err="1">
                <a:solidFill>
                  <a:srgbClr val="FF4C4C"/>
                </a:solidFill>
                <a:latin typeface="SVN-Poky's" panose="020B0606040200020203" pitchFamily="34" charset="0"/>
              </a:rPr>
              <a:t>Vận</a:t>
            </a:r>
            <a:r>
              <a:rPr lang="en-US" sz="138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13800" dirty="0" err="1">
                <a:solidFill>
                  <a:srgbClr val="FF4C4C"/>
                </a:solidFill>
                <a:latin typeface="SVN-Poky's" panose="020B0606040200020203" pitchFamily="34" charset="0"/>
              </a:rPr>
              <a:t>dụng</a:t>
            </a:r>
            <a:endParaRPr lang="en-US" sz="13800" dirty="0">
              <a:solidFill>
                <a:srgbClr val="FF4C4C"/>
              </a:solidFill>
              <a:latin typeface="SVN-Poky's" panose="020B0606040200020203" pitchFamily="34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754477-7E2D-62C6-7232-BFFC368F8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95" y="2226037"/>
            <a:ext cx="6022095" cy="60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46919" y="1219200"/>
            <a:ext cx="14285372" cy="1767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lại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xung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44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B6A8631-58E5-A2AB-24D1-FA9E1807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05" y="3141228"/>
            <a:ext cx="7297214" cy="58860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DBD733-6640-528C-FFC2-743D7AC96BA9}"/>
              </a:ext>
            </a:extLst>
          </p:cNvPr>
          <p:cNvGrpSpPr/>
          <p:nvPr/>
        </p:nvGrpSpPr>
        <p:grpSpPr>
          <a:xfrm>
            <a:off x="10119519" y="2819400"/>
            <a:ext cx="4597829" cy="4306124"/>
            <a:chOff x="10119519" y="2819400"/>
            <a:chExt cx="4597829" cy="4306124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C2AB16-4E94-6781-D863-13B98E82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19519" y="2819400"/>
              <a:ext cx="4597829" cy="4306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33050E-13B5-BF82-40C8-CED0B14CD54E}"/>
                </a:ext>
              </a:extLst>
            </p:cNvPr>
            <p:cNvSpPr txBox="1"/>
            <p:nvPr/>
          </p:nvSpPr>
          <p:spPr>
            <a:xfrm>
              <a:off x="10767516" y="4388213"/>
              <a:ext cx="336279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6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D2FD2-2E07-D3C7-85E0-1FC2E797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B05531-B3A4-A141-9FEE-E4FFA7AE1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15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679D2E-8305-F11D-8708-E365CF444F1B}"/>
              </a:ext>
            </a:extLst>
          </p:cNvPr>
          <p:cNvSpPr/>
          <p:nvPr/>
        </p:nvSpPr>
        <p:spPr>
          <a:xfrm>
            <a:off x="5928519" y="1960185"/>
            <a:ext cx="8930645" cy="5223629"/>
          </a:xfrm>
          <a:custGeom>
            <a:avLst/>
            <a:gdLst>
              <a:gd name="connsiteX0" fmla="*/ 0 w 8930645"/>
              <a:gd name="connsiteY0" fmla="*/ 870622 h 5223629"/>
              <a:gd name="connsiteX1" fmla="*/ 870622 w 8930645"/>
              <a:gd name="connsiteY1" fmla="*/ 0 h 5223629"/>
              <a:gd name="connsiteX2" fmla="*/ 8060023 w 8930645"/>
              <a:gd name="connsiteY2" fmla="*/ 0 h 5223629"/>
              <a:gd name="connsiteX3" fmla="*/ 8930645 w 8930645"/>
              <a:gd name="connsiteY3" fmla="*/ 870622 h 5223629"/>
              <a:gd name="connsiteX4" fmla="*/ 8930645 w 8930645"/>
              <a:gd name="connsiteY4" fmla="*/ 4353007 h 5223629"/>
              <a:gd name="connsiteX5" fmla="*/ 8060023 w 8930645"/>
              <a:gd name="connsiteY5" fmla="*/ 5223629 h 5223629"/>
              <a:gd name="connsiteX6" fmla="*/ 870622 w 8930645"/>
              <a:gd name="connsiteY6" fmla="*/ 5223629 h 5223629"/>
              <a:gd name="connsiteX7" fmla="*/ 0 w 8930645"/>
              <a:gd name="connsiteY7" fmla="*/ 4353007 h 5223629"/>
              <a:gd name="connsiteX8" fmla="*/ 0 w 8930645"/>
              <a:gd name="connsiteY8" fmla="*/ 870622 h 52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0645" h="5223629" fill="none" extrusionOk="0">
                <a:moveTo>
                  <a:pt x="0" y="870622"/>
                </a:moveTo>
                <a:cubicBezTo>
                  <a:pt x="-4342" y="379344"/>
                  <a:pt x="380151" y="-23307"/>
                  <a:pt x="870622" y="0"/>
                </a:cubicBezTo>
                <a:cubicBezTo>
                  <a:pt x="2788197" y="7393"/>
                  <a:pt x="6129206" y="156553"/>
                  <a:pt x="8060023" y="0"/>
                </a:cubicBezTo>
                <a:cubicBezTo>
                  <a:pt x="8531909" y="75510"/>
                  <a:pt x="8950307" y="347040"/>
                  <a:pt x="8930645" y="870622"/>
                </a:cubicBezTo>
                <a:cubicBezTo>
                  <a:pt x="9013183" y="1247472"/>
                  <a:pt x="8814163" y="3088793"/>
                  <a:pt x="8930645" y="4353007"/>
                </a:cubicBezTo>
                <a:cubicBezTo>
                  <a:pt x="8924311" y="4819367"/>
                  <a:pt x="8481595" y="5253358"/>
                  <a:pt x="8060023" y="5223629"/>
                </a:cubicBezTo>
                <a:cubicBezTo>
                  <a:pt x="4509875" y="5262939"/>
                  <a:pt x="3285184" y="5361766"/>
                  <a:pt x="870622" y="5223629"/>
                </a:cubicBezTo>
                <a:cubicBezTo>
                  <a:pt x="337110" y="5212349"/>
                  <a:pt x="16422" y="4853373"/>
                  <a:pt x="0" y="4353007"/>
                </a:cubicBezTo>
                <a:cubicBezTo>
                  <a:pt x="-167068" y="2809613"/>
                  <a:pt x="67850" y="1590852"/>
                  <a:pt x="0" y="870622"/>
                </a:cubicBezTo>
                <a:close/>
              </a:path>
              <a:path w="8930645" h="5223629" stroke="0" extrusionOk="0">
                <a:moveTo>
                  <a:pt x="0" y="870622"/>
                </a:moveTo>
                <a:cubicBezTo>
                  <a:pt x="26523" y="363279"/>
                  <a:pt x="456744" y="65744"/>
                  <a:pt x="870622" y="0"/>
                </a:cubicBezTo>
                <a:cubicBezTo>
                  <a:pt x="3213465" y="159626"/>
                  <a:pt x="7299374" y="25206"/>
                  <a:pt x="8060023" y="0"/>
                </a:cubicBezTo>
                <a:cubicBezTo>
                  <a:pt x="8559550" y="31606"/>
                  <a:pt x="8876287" y="384248"/>
                  <a:pt x="8930645" y="870622"/>
                </a:cubicBezTo>
                <a:cubicBezTo>
                  <a:pt x="9072730" y="1452349"/>
                  <a:pt x="8950122" y="3435962"/>
                  <a:pt x="8930645" y="4353007"/>
                </a:cubicBezTo>
                <a:cubicBezTo>
                  <a:pt x="8923316" y="4862039"/>
                  <a:pt x="8542666" y="5252259"/>
                  <a:pt x="8060023" y="5223629"/>
                </a:cubicBezTo>
                <a:cubicBezTo>
                  <a:pt x="5474250" y="5361147"/>
                  <a:pt x="4040394" y="5376360"/>
                  <a:pt x="870622" y="5223629"/>
                </a:cubicBezTo>
                <a:cubicBezTo>
                  <a:pt x="416127" y="5187999"/>
                  <a:pt x="39090" y="4814353"/>
                  <a:pt x="0" y="4353007"/>
                </a:cubicBezTo>
                <a:cubicBezTo>
                  <a:pt x="-33483" y="3369328"/>
                  <a:pt x="72542" y="1868061"/>
                  <a:pt x="0" y="870622"/>
                </a:cubicBezTo>
                <a:close/>
              </a:path>
            </a:pathLst>
          </a:custGeom>
          <a:ln w="76200">
            <a:solidFill>
              <a:srgbClr val="88DFE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11089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trở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cậy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mến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tăng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…</a:t>
            </a: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l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4B1D780D-A27E-2590-F27A-E5B7BF60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514600"/>
            <a:ext cx="5715000" cy="62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5A4FD86-DCDC-9E75-C8C5-7DBAC4DD1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304800"/>
            <a:ext cx="16002000" cy="8001000"/>
          </a:xfrm>
          <a:prstGeom prst="rect">
            <a:avLst/>
          </a:prstGeom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589CD06B-DF85-E7AB-34B8-BB0D99875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07" y="30099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1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0AE06AE3-001A-642E-49E8-63C18BEE3BE3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D67B0097-CE5E-5CCC-EC00-4137547550B3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id="{994E8A3B-281B-EDD0-664D-2A43E011D9D3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5F5F7BE7-ED8D-25EA-B2D8-FD9614F4F0EA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4FCE84CE-60AA-53E8-3C94-C44BA5142B1C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102DEAED-AFA7-9580-1323-4122002533FC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BC251279-9F7E-927F-AAB0-C0B1C43D6AA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53FBC735-DF12-B15C-EDE7-CB353595858C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BBEF352D-C63A-35FB-B52E-5309E9B05293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8544CE73-4A2D-277F-0333-52C27C80724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6071E788-6C75-DC7A-B5E9-BB87E0FC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407F76D-A1A5-0194-36C0-99D4351E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B29ECCC-EECF-130B-1E10-5FE5D1F6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98B61C4A-860A-77BB-A6F3-A1A26F47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86665DC8-ABF3-7E96-8146-BB9FC090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9D06EC0D-C1FB-3030-097B-F19C0EB2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5BFCE576-5362-EA60-B6A9-72C220407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C01DC36A-B18B-B4C6-3BD7-617CD8575586}"/>
              </a:ext>
            </a:extLst>
          </p:cNvPr>
          <p:cNvSpPr txBox="1"/>
          <p:nvPr/>
        </p:nvSpPr>
        <p:spPr>
          <a:xfrm>
            <a:off x="3731612" y="4170747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Tạm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biệt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và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hẹn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gặp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lại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</p:txBody>
      </p:sp>
      <p:pic>
        <p:nvPicPr>
          <p:cNvPr id="20" name="Hình ảnh 19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AB9C8883-1B08-8773-04D5-21CDD0EBC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5613" l="9900" r="89989">
                        <a14:foregroundMark x1="30478" y1="59123" x2="38598" y2="63210"/>
                        <a14:foregroundMark x1="52614" y1="60120" x2="57842" y2="68495"/>
                        <a14:foregroundMark x1="49611" y1="70090" x2="49055" y2="81057"/>
                        <a14:foregroundMark x1="45050" y1="92024" x2="41491" y2="95613"/>
                        <a14:foregroundMark x1="67186" y1="84646" x2="76418" y2="8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46" y="4951913"/>
            <a:ext cx="3321428" cy="3705665"/>
          </a:xfrm>
          <a:prstGeom prst="rect">
            <a:avLst/>
          </a:prstGeom>
        </p:spPr>
      </p:pic>
      <p:pic>
        <p:nvPicPr>
          <p:cNvPr id="21" name="Hình ảnh 2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967D60E-385A-EE37-1874-B6F88CF7BD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" y="5369220"/>
            <a:ext cx="3372040" cy="3077765"/>
          </a:xfrm>
          <a:prstGeom prst="rect">
            <a:avLst/>
          </a:prstGeom>
        </p:spPr>
      </p:pic>
      <p:pic>
        <p:nvPicPr>
          <p:cNvPr id="22" name="Hình ảnh 2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28CBC5D-716D-2915-169E-233575034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0" y="5602343"/>
            <a:ext cx="3033251" cy="2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E45FBE-96D6-62B4-62C5-E8A20E691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3208" r="19864" b="21781"/>
          <a:stretch/>
        </p:blipFill>
        <p:spPr>
          <a:xfrm>
            <a:off x="5947569" y="2057400"/>
            <a:ext cx="10115550" cy="5780314"/>
          </a:xfrm>
          <a:prstGeom prst="roundRect">
            <a:avLst>
              <a:gd name="adj" fmla="val 6846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8A05C-6DB7-7DFF-C95B-4AAB45A9C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19" y="152400"/>
            <a:ext cx="5766367" cy="1561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78A503-FA6E-91BE-E4D0-86E4349EC72C}"/>
              </a:ext>
            </a:extLst>
          </p:cNvPr>
          <p:cNvSpPr txBox="1"/>
          <p:nvPr/>
        </p:nvSpPr>
        <p:spPr>
          <a:xfrm>
            <a:off x="98880" y="3200400"/>
            <a:ext cx="57761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 err="1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GB" sz="36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GB" sz="36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/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chuyền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Khi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C99B79-5C71-BCC6-006A-BA6157BC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42" y="296297"/>
            <a:ext cx="557222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CE6FA-45B1-EF82-892B-B6390A2C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4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12B386E0-0FA7-546C-ABEF-A089D639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E4DE8E72-8AB4-595F-1590-DB45028DE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6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3425C432-D651-B6D0-7D46-CD45145E7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D0A22860-F8C8-B5C8-55CB-678314461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308319" y="1091516"/>
            <a:ext cx="8229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</p:txBody>
      </p:sp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6D305D6-E02F-BC30-4988-85D113742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446" r="60909" b="90496"/>
          <a:stretch/>
        </p:blipFill>
        <p:spPr>
          <a:xfrm>
            <a:off x="18049" y="-41773"/>
            <a:ext cx="3657600" cy="1129976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B46F451-6BF7-AB12-6D08-FB6F57505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519" y="664845"/>
            <a:ext cx="518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 HỨA CỦA CẬU BÉ</a:t>
            </a:r>
          </a:p>
        </p:txBody>
      </p:sp>
      <p:pic>
        <p:nvPicPr>
          <p:cNvPr id="13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8C103A-16D0-6FC9-CDC5-46A166C5E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6937" r="8654" b="60095"/>
          <a:stretch/>
        </p:blipFill>
        <p:spPr>
          <a:xfrm>
            <a:off x="279734" y="1938994"/>
            <a:ext cx="7142150" cy="2543782"/>
          </a:xfrm>
          <a:prstGeom prst="rect">
            <a:avLst/>
          </a:prstGeom>
        </p:spPr>
      </p:pic>
      <p:pic>
        <p:nvPicPr>
          <p:cNvPr id="14" name="Picture 1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6DEE8AF-3B4F-9AEE-2874-375F7AD58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40709" r="49540" b="37279"/>
          <a:stretch/>
        </p:blipFill>
        <p:spPr>
          <a:xfrm>
            <a:off x="7419342" y="1758867"/>
            <a:ext cx="4183426" cy="2743200"/>
          </a:xfrm>
          <a:prstGeom prst="rect">
            <a:avLst/>
          </a:prstGeom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FB698-1F41-9E4B-DB51-23BDFDA91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t="41593" r="8950" b="37279"/>
          <a:stretch/>
        </p:blipFill>
        <p:spPr>
          <a:xfrm>
            <a:off x="11729664" y="1763565"/>
            <a:ext cx="4128949" cy="2743200"/>
          </a:xfrm>
          <a:prstGeom prst="rect">
            <a:avLst/>
          </a:prstGeom>
        </p:spPr>
      </p:pic>
      <p:pic>
        <p:nvPicPr>
          <p:cNvPr id="16" name="Picture 1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C895B09-618E-77D2-C558-71B60E7DD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65371" r="49752" b="14384"/>
          <a:stretch/>
        </p:blipFill>
        <p:spPr>
          <a:xfrm>
            <a:off x="137319" y="4633252"/>
            <a:ext cx="4399588" cy="2743200"/>
          </a:xfrm>
          <a:prstGeom prst="rect">
            <a:avLst/>
          </a:prstGeom>
        </p:spPr>
      </p:pic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91EC3D5-2630-847D-8B80-4F2B79DDB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4487" r="8583" b="14385"/>
          <a:stretch/>
        </p:blipFill>
        <p:spPr>
          <a:xfrm>
            <a:off x="4785519" y="4606724"/>
            <a:ext cx="4128945" cy="2743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CF5FCC2-6905-A540-7076-C9E8BF3216C8}"/>
              </a:ext>
            </a:extLst>
          </p:cNvPr>
          <p:cNvGrpSpPr/>
          <p:nvPr/>
        </p:nvGrpSpPr>
        <p:grpSpPr>
          <a:xfrm>
            <a:off x="9016008" y="4203511"/>
            <a:ext cx="7398346" cy="4951407"/>
            <a:chOff x="9016008" y="4203511"/>
            <a:chExt cx="7398346" cy="49514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5CA14F-6897-5255-12FC-A0DA439C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1560" y="4677543"/>
              <a:ext cx="3362794" cy="447737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D4A9E4-66CA-11A6-CA2D-7B75B10D0497}"/>
                </a:ext>
              </a:extLst>
            </p:cNvPr>
            <p:cNvGrpSpPr/>
            <p:nvPr/>
          </p:nvGrpSpPr>
          <p:grpSpPr>
            <a:xfrm>
              <a:off x="9016008" y="4203511"/>
              <a:ext cx="4597829" cy="4306124"/>
              <a:chOff x="9016008" y="4203511"/>
              <a:chExt cx="4597829" cy="4306124"/>
            </a:xfrm>
          </p:grpSpPr>
          <p:pic>
            <p:nvPicPr>
              <p:cNvPr id="25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05D8097-0862-4E50-FAD2-0C7D6CDA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6008" y="4203511"/>
                <a:ext cx="4597829" cy="430612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F90352-B995-8672-2A7D-CB132E453375}"/>
                  </a:ext>
                </a:extLst>
              </p:cNvPr>
              <p:cNvSpPr txBox="1"/>
              <p:nvPr/>
            </p:nvSpPr>
            <p:spPr>
              <a:xfrm>
                <a:off x="9673526" y="5661287"/>
                <a:ext cx="33627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Cùng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xem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video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308319" y="1091516"/>
            <a:ext cx="8229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</p:txBody>
      </p:sp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6D305D6-E02F-BC30-4988-85D113742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446" r="60909" b="90496"/>
          <a:stretch/>
        </p:blipFill>
        <p:spPr>
          <a:xfrm>
            <a:off x="18049" y="-41773"/>
            <a:ext cx="3657600" cy="1129976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B46F451-6BF7-AB12-6D08-FB6F57505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519" y="664845"/>
            <a:ext cx="518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 HỨA CỦA CẬU BÉ</a:t>
            </a:r>
          </a:p>
        </p:txBody>
      </p:sp>
      <p:pic>
        <p:nvPicPr>
          <p:cNvPr id="13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8C103A-16D0-6FC9-CDC5-46A166C5E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6937" r="8654" b="60095"/>
          <a:stretch/>
        </p:blipFill>
        <p:spPr>
          <a:xfrm>
            <a:off x="279734" y="1938994"/>
            <a:ext cx="7142150" cy="2543782"/>
          </a:xfrm>
          <a:prstGeom prst="rect">
            <a:avLst/>
          </a:prstGeom>
        </p:spPr>
      </p:pic>
      <p:pic>
        <p:nvPicPr>
          <p:cNvPr id="14" name="Picture 1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6DEE8AF-3B4F-9AEE-2874-375F7AD58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40709" r="49540" b="37279"/>
          <a:stretch/>
        </p:blipFill>
        <p:spPr>
          <a:xfrm>
            <a:off x="7419342" y="1758867"/>
            <a:ext cx="4183426" cy="2743200"/>
          </a:xfrm>
          <a:prstGeom prst="rect">
            <a:avLst/>
          </a:prstGeom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FB698-1F41-9E4B-DB51-23BDFDA91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t="41593" r="8950" b="37279"/>
          <a:stretch/>
        </p:blipFill>
        <p:spPr>
          <a:xfrm>
            <a:off x="11729664" y="1763565"/>
            <a:ext cx="4128949" cy="2743200"/>
          </a:xfrm>
          <a:prstGeom prst="rect">
            <a:avLst/>
          </a:prstGeom>
        </p:spPr>
      </p:pic>
      <p:pic>
        <p:nvPicPr>
          <p:cNvPr id="16" name="Picture 1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C895B09-618E-77D2-C558-71B60E7DD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65371" r="49752" b="14384"/>
          <a:stretch/>
        </p:blipFill>
        <p:spPr>
          <a:xfrm>
            <a:off x="137319" y="4633252"/>
            <a:ext cx="4399588" cy="2743200"/>
          </a:xfrm>
          <a:prstGeom prst="rect">
            <a:avLst/>
          </a:prstGeom>
        </p:spPr>
      </p:pic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91EC3D5-2630-847D-8B80-4F2B79DDB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4487" r="8583" b="14385"/>
          <a:stretch/>
        </p:blipFill>
        <p:spPr>
          <a:xfrm>
            <a:off x="4785519" y="4606724"/>
            <a:ext cx="4128945" cy="2743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CF5FCC2-6905-A540-7076-C9E8BF3216C8}"/>
              </a:ext>
            </a:extLst>
          </p:cNvPr>
          <p:cNvGrpSpPr/>
          <p:nvPr/>
        </p:nvGrpSpPr>
        <p:grpSpPr>
          <a:xfrm>
            <a:off x="9016008" y="4203511"/>
            <a:ext cx="7398346" cy="4951407"/>
            <a:chOff x="9016008" y="4203511"/>
            <a:chExt cx="7398346" cy="49514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5CA14F-6897-5255-12FC-A0DA439C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1560" y="4677543"/>
              <a:ext cx="3362794" cy="447737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D4A9E4-66CA-11A6-CA2D-7B75B10D0497}"/>
                </a:ext>
              </a:extLst>
            </p:cNvPr>
            <p:cNvGrpSpPr/>
            <p:nvPr/>
          </p:nvGrpSpPr>
          <p:grpSpPr>
            <a:xfrm>
              <a:off x="9016008" y="4203511"/>
              <a:ext cx="4597829" cy="4306124"/>
              <a:chOff x="9016008" y="4203511"/>
              <a:chExt cx="4597829" cy="4306124"/>
            </a:xfrm>
          </p:grpSpPr>
          <p:pic>
            <p:nvPicPr>
              <p:cNvPr id="25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05D8097-0862-4E50-FAD2-0C7D6CDA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6008" y="4203511"/>
                <a:ext cx="4597829" cy="430612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F90352-B995-8672-2A7D-CB132E453375}"/>
                  </a:ext>
                </a:extLst>
              </p:cNvPr>
              <p:cNvSpPr txBox="1"/>
              <p:nvPr/>
            </p:nvSpPr>
            <p:spPr>
              <a:xfrm>
                <a:off x="9673526" y="5661287"/>
                <a:ext cx="33627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63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D2FD2-2E07-D3C7-85E0-1FC2E797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B05531-B3A4-A141-9FEE-E4FFA7AE1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13519" y="1219200"/>
            <a:ext cx="14769491" cy="51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Việc cậu bé quay lại trả tiền thừa cho người đàn ông thể hiện điều gì?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1" algn="just">
              <a:lnSpc>
                <a:spcPct val="120000"/>
              </a:lnSpc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       </a:t>
            </a:r>
            <a:r>
              <a:rPr lang="nl-NL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 cậu bé quay lại trả tiền thừa cho người đàn ông thể hiện cậu là người trung thực và giữ lời hứa.</a:t>
            </a:r>
            <a:endParaRPr 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b) Việc làm đó mang lại lợi ích gì?</a:t>
            </a:r>
          </a:p>
          <a:p>
            <a:pPr lvl="1" algn="just">
              <a:lnSpc>
                <a:spcPct val="120000"/>
              </a:lnSpc>
            </a:pPr>
            <a:r>
              <a:rPr lang="nl-NL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Việc làm này mang lại sự tin yêu từ mọi người xung quanh</a:t>
            </a: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F773ED01-3625-1A6C-5848-E863FBA1E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719" y="76200"/>
            <a:ext cx="5334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F35B399-C073-F2A1-8316-B04820963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47" r="92185">
                        <a14:foregroundMark x1="92185" y1="36889" x2="92185" y2="36889"/>
                        <a14:foregroundMark x1="69627" y1="69556" x2="69627" y2="69556"/>
                        <a14:foregroundMark x1="65897" y1="66667" x2="68561" y2="67111"/>
                        <a14:foregroundMark x1="75666" y1="69333" x2="73890" y2="74667"/>
                        <a14:foregroundMark x1="53286" y1="39333" x2="53286" y2="39333"/>
                        <a14:foregroundMark x1="65897" y1="82889" x2="68384" y2="82889"/>
                        <a14:foregroundMark x1="67140" y1="80889" x2="68028" y2="84222"/>
                        <a14:foregroundMark x1="70870" y1="84889" x2="76377" y2="85556"/>
                        <a14:foregroundMark x1="80817" y1="80889" x2="81705" y2="82889"/>
                        <a14:foregroundMark x1="65719" y1="80667" x2="68028" y2="78889"/>
                        <a14:foregroundMark x1="64476" y1="82222" x2="69449" y2="86000"/>
                        <a14:foregroundMark x1="81350" y1="80000" x2="77265" y2="87111"/>
                        <a14:foregroundMark x1="82948" y1="83778" x2="82948" y2="83778"/>
                        <a14:foregroundMark x1="84014" y1="82889" x2="84014" y2="82889"/>
                        <a14:foregroundMark x1="83126" y1="80889" x2="83126" y2="80889"/>
                        <a14:foregroundMark x1="80462" y1="79556" x2="80462" y2="79556"/>
                        <a14:foregroundMark x1="84547" y1="81333" x2="84547" y2="81333"/>
                        <a14:foregroundMark x1="84192" y1="84000" x2="84192" y2="84000"/>
                        <a14:foregroundMark x1="64654" y1="84000" x2="64654" y2="84000"/>
                        <a14:foregroundMark x1="64476" y1="80889" x2="64476" y2="80889"/>
                        <a14:foregroundMark x1="63766" y1="82222" x2="63766" y2="82222"/>
                        <a14:foregroundMark x1="85080" y1="82889" x2="85080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11" t="20000" r="3197" b="10667"/>
          <a:stretch/>
        </p:blipFill>
        <p:spPr>
          <a:xfrm>
            <a:off x="13290611" y="5867400"/>
            <a:ext cx="277250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975519" y="1752600"/>
            <a:ext cx="10972800" cy="5257799"/>
          </a:xfrm>
          <a:prstGeom prst="fram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7519" y="2971800"/>
            <a:ext cx="9296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tộn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D5391951-781F-5E3E-7757-A12F44928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7319" y="3352800"/>
            <a:ext cx="5039428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73620" y="1676400"/>
            <a:ext cx="464820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defRPr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Quan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39" y="3124200"/>
            <a:ext cx="4995440" cy="222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em, đâu là biểu hiện của việc giữ lời hứa?</a:t>
            </a:r>
            <a:endParaRPr lang="en-US" sz="3600" b="1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8D95CF-F5F5-86E1-DBEB-84D479C29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4524" r="8951" b="14899"/>
          <a:stretch/>
        </p:blipFill>
        <p:spPr>
          <a:xfrm>
            <a:off x="4120007" y="0"/>
            <a:ext cx="12156631" cy="9144000"/>
          </a:xfrm>
          <a:custGeom>
            <a:avLst/>
            <a:gdLst>
              <a:gd name="connsiteX0" fmla="*/ 5799093 w 11548799"/>
              <a:gd name="connsiteY0" fmla="*/ 0 h 8686800"/>
              <a:gd name="connsiteX1" fmla="*/ 11548799 w 11548799"/>
              <a:gd name="connsiteY1" fmla="*/ 0 h 8686800"/>
              <a:gd name="connsiteX2" fmla="*/ 11548799 w 11548799"/>
              <a:gd name="connsiteY2" fmla="*/ 8686800 h 8686800"/>
              <a:gd name="connsiteX3" fmla="*/ 0 w 11548799"/>
              <a:gd name="connsiteY3" fmla="*/ 8686800 h 8686800"/>
              <a:gd name="connsiteX4" fmla="*/ 0 w 11548799"/>
              <a:gd name="connsiteY4" fmla="*/ 515462 h 8686800"/>
              <a:gd name="connsiteX5" fmla="*/ 1307201 w 11548799"/>
              <a:gd name="connsiteY5" fmla="*/ 411480 h 8686800"/>
              <a:gd name="connsiteX6" fmla="*/ 4309481 w 11548799"/>
              <a:gd name="connsiteY6" fmla="*/ 518160 h 8686800"/>
              <a:gd name="connsiteX7" fmla="*/ 5955401 w 11548799"/>
              <a:gd name="connsiteY7" fmla="*/ 381000 h 8686800"/>
              <a:gd name="connsiteX8" fmla="*/ 5799093 w 11548799"/>
              <a:gd name="connsiteY8" fmla="*/ 0 h 868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8799" h="8686800">
                <a:moveTo>
                  <a:pt x="5799093" y="0"/>
                </a:moveTo>
                <a:lnTo>
                  <a:pt x="11548799" y="0"/>
                </a:lnTo>
                <a:lnTo>
                  <a:pt x="11548799" y="8686800"/>
                </a:lnTo>
                <a:lnTo>
                  <a:pt x="0" y="8686800"/>
                </a:lnTo>
                <a:lnTo>
                  <a:pt x="0" y="515462"/>
                </a:lnTo>
                <a:lnTo>
                  <a:pt x="1307201" y="411480"/>
                </a:lnTo>
                <a:lnTo>
                  <a:pt x="4309481" y="518160"/>
                </a:lnTo>
                <a:lnTo>
                  <a:pt x="5955401" y="381000"/>
                </a:lnTo>
                <a:lnTo>
                  <a:pt x="5799093" y="0"/>
                </a:lnTo>
                <a:close/>
              </a:path>
            </a:pathLst>
          </a:custGeom>
        </p:spPr>
      </p:pic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EC79E78-3DBE-3513-F8EC-F9332A897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446" r="60909" b="90496"/>
          <a:stretch/>
        </p:blipFill>
        <p:spPr>
          <a:xfrm>
            <a:off x="18049" y="-41773"/>
            <a:ext cx="3657600" cy="11299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BE473-EB3A-4ABA-33D8-BB8F24ED2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" y="5350772"/>
            <a:ext cx="5094001" cy="36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347</Words>
  <Application>Microsoft Office PowerPoint</Application>
  <PresentationFormat>Custom</PresentationFormat>
  <Paragraphs>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Arial-Rounded</vt:lpstr>
      <vt:lpstr>AvantGarde</vt:lpstr>
      <vt:lpstr>Calibri</vt:lpstr>
      <vt:lpstr>Calibri Light</vt:lpstr>
      <vt:lpstr>SVN-Poky's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huongtt153@outlook.com</cp:lastModifiedBy>
  <cp:revision>238</cp:revision>
  <dcterms:created xsi:type="dcterms:W3CDTF">2022-07-10T01:37:20Z</dcterms:created>
  <dcterms:modified xsi:type="dcterms:W3CDTF">2023-12-11T05:15:07Z</dcterms:modified>
</cp:coreProperties>
</file>