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0"/>
  </p:notesMasterIdLst>
  <p:sldIdLst>
    <p:sldId id="258" r:id="rId3"/>
    <p:sldId id="257" r:id="rId4"/>
    <p:sldId id="315" r:id="rId5"/>
    <p:sldId id="268" r:id="rId6"/>
    <p:sldId id="274" r:id="rId7"/>
    <p:sldId id="282" r:id="rId8"/>
    <p:sldId id="283" r:id="rId9"/>
    <p:sldId id="284" r:id="rId10"/>
    <p:sldId id="285" r:id="rId11"/>
    <p:sldId id="884" r:id="rId12"/>
    <p:sldId id="275" r:id="rId13"/>
    <p:sldId id="263" r:id="rId14"/>
    <p:sldId id="276" r:id="rId15"/>
    <p:sldId id="266" r:id="rId16"/>
    <p:sldId id="271" r:id="rId17"/>
    <p:sldId id="280" r:id="rId18"/>
    <p:sldId id="279" r:id="rId19"/>
    <p:sldId id="326" r:id="rId20"/>
    <p:sldId id="310" r:id="rId21"/>
    <p:sldId id="307" r:id="rId22"/>
    <p:sldId id="330" r:id="rId23"/>
    <p:sldId id="327" r:id="rId24"/>
    <p:sldId id="329" r:id="rId25"/>
    <p:sldId id="331" r:id="rId26"/>
    <p:sldId id="313" r:id="rId27"/>
    <p:sldId id="316" r:id="rId28"/>
    <p:sldId id="2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8F09"/>
    <a:srgbClr val="75471E"/>
    <a:srgbClr val="F2B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944E69-BE5A-44FE-BBC0-6ADF994255B3}" v="162" dt="2022-11-02T23:49:10.9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4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57713895-1C35-43C7-860B-CA647CF80FCD}"/>
    <pc:docChg chg="modSld">
      <pc:chgData name="Phuong Luong Y" userId="dda31959b45852e4" providerId="LiveId" clId="{57713895-1C35-43C7-860B-CA647CF80FCD}" dt="2022-11-01T08:05:55.655" v="31" actId="14100"/>
      <pc:docMkLst>
        <pc:docMk/>
      </pc:docMkLst>
      <pc:sldChg chg="modSp mod">
        <pc:chgData name="Phuong Luong Y" userId="dda31959b45852e4" providerId="LiveId" clId="{57713895-1C35-43C7-860B-CA647CF80FCD}" dt="2022-11-01T08:05:55.655" v="31" actId="14100"/>
        <pc:sldMkLst>
          <pc:docMk/>
          <pc:sldMk cId="263424489" sldId="283"/>
        </pc:sldMkLst>
        <pc:spChg chg="mod">
          <ac:chgData name="Phuong Luong Y" userId="dda31959b45852e4" providerId="LiveId" clId="{57713895-1C35-43C7-860B-CA647CF80FCD}" dt="2022-11-01T08:05:55.655" v="31" actId="14100"/>
          <ac:spMkLst>
            <pc:docMk/>
            <pc:sldMk cId="263424489" sldId="283"/>
            <ac:spMk id="11" creationId="{E96DBDFD-CC1F-4D71-813C-48E5F4E684FB}"/>
          </ac:spMkLst>
        </pc:spChg>
      </pc:sldChg>
    </pc:docChg>
  </pc:docChgLst>
  <pc:docChgLst>
    <pc:chgData name="Phuong Luong Y" userId="dda31959b45852e4" providerId="LiveId" clId="{9C944E69-BE5A-44FE-BBC0-6ADF994255B3}"/>
    <pc:docChg chg="undo custSel addSld delSld modSld">
      <pc:chgData name="Phuong Luong Y" userId="dda31959b45852e4" providerId="LiveId" clId="{9C944E69-BE5A-44FE-BBC0-6ADF994255B3}" dt="2022-11-02T23:49:17.774" v="756" actId="1076"/>
      <pc:docMkLst>
        <pc:docMk/>
      </pc:docMkLst>
      <pc:sldChg chg="modSp mod">
        <pc:chgData name="Phuong Luong Y" userId="dda31959b45852e4" providerId="LiveId" clId="{9C944E69-BE5A-44FE-BBC0-6ADF994255B3}" dt="2022-11-02T23:45:31.084" v="706" actId="1076"/>
        <pc:sldMkLst>
          <pc:docMk/>
          <pc:sldMk cId="1125412360" sldId="257"/>
        </pc:sldMkLst>
        <pc:picChg chg="mod">
          <ac:chgData name="Phuong Luong Y" userId="dda31959b45852e4" providerId="LiveId" clId="{9C944E69-BE5A-44FE-BBC0-6ADF994255B3}" dt="2022-11-02T23:45:31.084" v="706" actId="1076"/>
          <ac:picMkLst>
            <pc:docMk/>
            <pc:sldMk cId="1125412360" sldId="257"/>
            <ac:picMk id="4" creationId="{548C154A-D38D-48AC-96B6-24EEBA1A01B7}"/>
          </ac:picMkLst>
        </pc:picChg>
      </pc:sldChg>
      <pc:sldChg chg="modSp add mod">
        <pc:chgData name="Phuong Luong Y" userId="dda31959b45852e4" providerId="LiveId" clId="{9C944E69-BE5A-44FE-BBC0-6ADF994255B3}" dt="2022-11-02T23:46:18.498" v="715" actId="403"/>
        <pc:sldMkLst>
          <pc:docMk/>
          <pc:sldMk cId="3451729761" sldId="258"/>
        </pc:sldMkLst>
        <pc:spChg chg="mod">
          <ac:chgData name="Phuong Luong Y" userId="dda31959b45852e4" providerId="LiveId" clId="{9C944E69-BE5A-44FE-BBC0-6ADF994255B3}" dt="2022-11-02T23:46:14.976" v="711" actId="1076"/>
          <ac:spMkLst>
            <pc:docMk/>
            <pc:sldMk cId="3451729761" sldId="258"/>
            <ac:spMk id="114" creationId="{00000000-0000-0000-0000-000000000000}"/>
          </ac:spMkLst>
        </pc:spChg>
        <pc:spChg chg="mod">
          <ac:chgData name="Phuong Luong Y" userId="dda31959b45852e4" providerId="LiveId" clId="{9C944E69-BE5A-44FE-BBC0-6ADF994255B3}" dt="2022-11-02T23:46:18.498" v="715" actId="403"/>
          <ac:spMkLst>
            <pc:docMk/>
            <pc:sldMk cId="3451729761" sldId="258"/>
            <ac:spMk id="115" creationId="{00000000-0000-0000-0000-000000000000}"/>
          </ac:spMkLst>
        </pc:spChg>
        <pc:grpChg chg="mod">
          <ac:chgData name="Phuong Luong Y" userId="dda31959b45852e4" providerId="LiveId" clId="{9C944E69-BE5A-44FE-BBC0-6ADF994255B3}" dt="2022-11-02T23:46:13.292" v="710" actId="14100"/>
          <ac:grpSpMkLst>
            <pc:docMk/>
            <pc:sldMk cId="3451729761" sldId="258"/>
            <ac:grpSpMk id="8" creationId="{00000000-0000-0000-0000-000000000000}"/>
          </ac:grpSpMkLst>
        </pc:grpChg>
      </pc:sldChg>
      <pc:sldChg chg="modSp mod">
        <pc:chgData name="Phuong Luong Y" userId="dda31959b45852e4" providerId="LiveId" clId="{9C944E69-BE5A-44FE-BBC0-6ADF994255B3}" dt="2022-11-02T23:22:57.776" v="2" actId="20577"/>
        <pc:sldMkLst>
          <pc:docMk/>
          <pc:sldMk cId="3882807987" sldId="279"/>
        </pc:sldMkLst>
        <pc:spChg chg="mod">
          <ac:chgData name="Phuong Luong Y" userId="dda31959b45852e4" providerId="LiveId" clId="{9C944E69-BE5A-44FE-BBC0-6ADF994255B3}" dt="2022-11-02T23:22:57.776" v="2" actId="20577"/>
          <ac:spMkLst>
            <pc:docMk/>
            <pc:sldMk cId="3882807987" sldId="279"/>
            <ac:spMk id="3" creationId="{D19D6AA8-B3D4-42BF-B979-18A2678CAE09}"/>
          </ac:spMkLst>
        </pc:spChg>
      </pc:sldChg>
      <pc:sldChg chg="modSp mod">
        <pc:chgData name="Phuong Luong Y" userId="dda31959b45852e4" providerId="LiveId" clId="{9C944E69-BE5A-44FE-BBC0-6ADF994255B3}" dt="2022-11-02T23:47:05.585" v="717" actId="14100"/>
        <pc:sldMkLst>
          <pc:docMk/>
          <pc:sldMk cId="4140983450" sldId="284"/>
        </pc:sldMkLst>
        <pc:spChg chg="mod">
          <ac:chgData name="Phuong Luong Y" userId="dda31959b45852e4" providerId="LiveId" clId="{9C944E69-BE5A-44FE-BBC0-6ADF994255B3}" dt="2022-11-02T23:47:05.585" v="717" actId="14100"/>
          <ac:spMkLst>
            <pc:docMk/>
            <pc:sldMk cId="4140983450" sldId="284"/>
            <ac:spMk id="6" creationId="{F06DE3C8-FF03-4DCF-9AA7-208E630B6D32}"/>
          </ac:spMkLst>
        </pc:spChg>
        <pc:spChg chg="mod">
          <ac:chgData name="Phuong Luong Y" userId="dda31959b45852e4" providerId="LiveId" clId="{9C944E69-BE5A-44FE-BBC0-6ADF994255B3}" dt="2022-11-02T23:47:05.585" v="717" actId="14100"/>
          <ac:spMkLst>
            <pc:docMk/>
            <pc:sldMk cId="4140983450" sldId="284"/>
            <ac:spMk id="7" creationId="{D4FF0062-7034-47F5-9034-CF54B0DBD5F6}"/>
          </ac:spMkLst>
        </pc:sp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1" creationId="{D73EA74D-2AE7-4BF5-8760-CDC23B7A8B65}"/>
          </ac:picMkLst>
        </pc:pic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2" creationId="{C0073AED-1998-4DC0-8482-DB95BF120D1A}"/>
          </ac:picMkLst>
        </pc:pic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3" creationId="{9366B4DE-9B26-4F4E-BF8F-BDD522E51A0A}"/>
          </ac:picMkLst>
        </pc:pic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4" creationId="{D3E2DBBE-0DB0-41D3-B399-AAD2C9E28474}"/>
          </ac:picMkLst>
        </pc:pic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5" creationId="{B697A7DA-D7FB-4C09-8CC1-E99772A860E9}"/>
          </ac:picMkLst>
        </pc:pic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6" creationId="{59E6DDDE-AF83-4169-B59E-7FA57302AA09}"/>
          </ac:picMkLst>
        </pc:pic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7" creationId="{1C3F5C76-CA19-4183-A921-439E490DA4B1}"/>
          </ac:picMkLst>
        </pc:picChg>
        <pc:picChg chg="mod">
          <ac:chgData name="Phuong Luong Y" userId="dda31959b45852e4" providerId="LiveId" clId="{9C944E69-BE5A-44FE-BBC0-6ADF994255B3}" dt="2022-11-02T23:47:05.585" v="717" actId="14100"/>
          <ac:picMkLst>
            <pc:docMk/>
            <pc:sldMk cId="4140983450" sldId="284"/>
            <ac:picMk id="18" creationId="{5C2B5F33-EA62-4F32-BDD5-66C67E5EAAD3}"/>
          </ac:picMkLst>
        </pc:picChg>
      </pc:sldChg>
      <pc:sldChg chg="add">
        <pc:chgData name="Phuong Luong Y" userId="dda31959b45852e4" providerId="LiveId" clId="{9C944E69-BE5A-44FE-BBC0-6ADF994255B3}" dt="2022-11-02T23:36:22.803" v="450"/>
        <pc:sldMkLst>
          <pc:docMk/>
          <pc:sldMk cId="0" sldId="307"/>
        </pc:sldMkLst>
      </pc:sldChg>
      <pc:sldChg chg="add">
        <pc:chgData name="Phuong Luong Y" userId="dda31959b45852e4" providerId="LiveId" clId="{9C944E69-BE5A-44FE-BBC0-6ADF994255B3}" dt="2022-11-02T23:36:22.803" v="450"/>
        <pc:sldMkLst>
          <pc:docMk/>
          <pc:sldMk cId="0" sldId="310"/>
        </pc:sldMkLst>
      </pc:sldChg>
      <pc:sldChg chg="add">
        <pc:chgData name="Phuong Luong Y" userId="dda31959b45852e4" providerId="LiveId" clId="{9C944E69-BE5A-44FE-BBC0-6ADF994255B3}" dt="2022-11-02T23:36:22.803" v="450"/>
        <pc:sldMkLst>
          <pc:docMk/>
          <pc:sldMk cId="0" sldId="313"/>
        </pc:sldMkLst>
      </pc:sldChg>
      <pc:sldChg chg="del">
        <pc:chgData name="Phuong Luong Y" userId="dda31959b45852e4" providerId="LiveId" clId="{9C944E69-BE5A-44FE-BBC0-6ADF994255B3}" dt="2022-11-02T23:45:15.710" v="704" actId="47"/>
        <pc:sldMkLst>
          <pc:docMk/>
          <pc:sldMk cId="3330634294" sldId="314"/>
        </pc:sldMkLst>
      </pc:sldChg>
      <pc:sldChg chg="addSp delSp modSp new mod">
        <pc:chgData name="Phuong Luong Y" userId="dda31959b45852e4" providerId="LiveId" clId="{9C944E69-BE5A-44FE-BBC0-6ADF994255B3}" dt="2022-11-02T23:34:44.328" v="448" actId="207"/>
        <pc:sldMkLst>
          <pc:docMk/>
          <pc:sldMk cId="306818324" sldId="315"/>
        </pc:sldMkLst>
        <pc:spChg chg="add del">
          <ac:chgData name="Phuong Luong Y" userId="dda31959b45852e4" providerId="LiveId" clId="{9C944E69-BE5A-44FE-BBC0-6ADF994255B3}" dt="2022-11-02T23:24:17.355" v="15" actId="478"/>
          <ac:spMkLst>
            <pc:docMk/>
            <pc:sldMk cId="306818324" sldId="315"/>
            <ac:spMk id="3" creationId="{B605F666-581C-7C63-DB0E-D9A3E1D256D0}"/>
          </ac:spMkLst>
        </pc:spChg>
        <pc:spChg chg="add del mod">
          <ac:chgData name="Phuong Luong Y" userId="dda31959b45852e4" providerId="LiveId" clId="{9C944E69-BE5A-44FE-BBC0-6ADF994255B3}" dt="2022-11-02T23:26:09.040" v="80" actId="478"/>
          <ac:spMkLst>
            <pc:docMk/>
            <pc:sldMk cId="306818324" sldId="315"/>
            <ac:spMk id="6" creationId="{63C7BB98-2000-3861-40B4-5AE93A608202}"/>
          </ac:spMkLst>
        </pc:spChg>
        <pc:spChg chg="add del mod">
          <ac:chgData name="Phuong Luong Y" userId="dda31959b45852e4" providerId="LiveId" clId="{9C944E69-BE5A-44FE-BBC0-6ADF994255B3}" dt="2022-11-02T23:26:55.249" v="129" actId="478"/>
          <ac:spMkLst>
            <pc:docMk/>
            <pc:sldMk cId="306818324" sldId="315"/>
            <ac:spMk id="7" creationId="{DAF3883A-D3F9-4D05-D8A6-F28C290BF01F}"/>
          </ac:spMkLst>
        </pc:spChg>
        <pc:spChg chg="add mod">
          <ac:chgData name="Phuong Luong Y" userId="dda31959b45852e4" providerId="LiveId" clId="{9C944E69-BE5A-44FE-BBC0-6ADF994255B3}" dt="2022-11-02T23:34:44.328" v="448" actId="207"/>
          <ac:spMkLst>
            <pc:docMk/>
            <pc:sldMk cId="306818324" sldId="315"/>
            <ac:spMk id="8" creationId="{D5E4ABDC-A845-F4AB-CD57-0019F77E9A04}"/>
          </ac:spMkLst>
        </pc:spChg>
        <pc:spChg chg="add mod">
          <ac:chgData name="Phuong Luong Y" userId="dda31959b45852e4" providerId="LiveId" clId="{9C944E69-BE5A-44FE-BBC0-6ADF994255B3}" dt="2022-11-02T23:34:32.926" v="447" actId="207"/>
          <ac:spMkLst>
            <pc:docMk/>
            <pc:sldMk cId="306818324" sldId="315"/>
            <ac:spMk id="9" creationId="{80C1C2C1-C829-B157-88E8-521783B53A31}"/>
          </ac:spMkLst>
        </pc:spChg>
        <pc:picChg chg="add mod modCrop">
          <ac:chgData name="Phuong Luong Y" userId="dda31959b45852e4" providerId="LiveId" clId="{9C944E69-BE5A-44FE-BBC0-6ADF994255B3}" dt="2022-11-02T23:27:03.427" v="131" actId="1076"/>
          <ac:picMkLst>
            <pc:docMk/>
            <pc:sldMk cId="306818324" sldId="315"/>
            <ac:picMk id="5" creationId="{867346EC-92D4-2E23-EC1F-5CD5AAD30E68}"/>
          </ac:picMkLst>
        </pc:picChg>
      </pc:sldChg>
      <pc:sldChg chg="add">
        <pc:chgData name="Phuong Luong Y" userId="dda31959b45852e4" providerId="LiveId" clId="{9C944E69-BE5A-44FE-BBC0-6ADF994255B3}" dt="2022-11-02T23:34:59.777" v="449"/>
        <pc:sldMkLst>
          <pc:docMk/>
          <pc:sldMk cId="265908035" sldId="316"/>
        </pc:sldMkLst>
      </pc:sldChg>
      <pc:sldChg chg="new del">
        <pc:chgData name="Phuong Luong Y" userId="dda31959b45852e4" providerId="LiveId" clId="{9C944E69-BE5A-44FE-BBC0-6ADF994255B3}" dt="2022-11-02T23:23:47.931" v="6" actId="47"/>
        <pc:sldMkLst>
          <pc:docMk/>
          <pc:sldMk cId="3663881258" sldId="316"/>
        </pc:sldMkLst>
      </pc:sldChg>
      <pc:sldChg chg="add">
        <pc:chgData name="Phuong Luong Y" userId="dda31959b45852e4" providerId="LiveId" clId="{9C944E69-BE5A-44FE-BBC0-6ADF994255B3}" dt="2022-11-02T23:36:22.803" v="450"/>
        <pc:sldMkLst>
          <pc:docMk/>
          <pc:sldMk cId="0" sldId="326"/>
        </pc:sldMkLst>
      </pc:sldChg>
      <pc:sldChg chg="add">
        <pc:chgData name="Phuong Luong Y" userId="dda31959b45852e4" providerId="LiveId" clId="{9C944E69-BE5A-44FE-BBC0-6ADF994255B3}" dt="2022-11-02T23:36:22.803" v="450"/>
        <pc:sldMkLst>
          <pc:docMk/>
          <pc:sldMk cId="0" sldId="327"/>
        </pc:sldMkLst>
      </pc:sldChg>
      <pc:sldChg chg="add setBg">
        <pc:chgData name="Phuong Luong Y" userId="dda31959b45852e4" providerId="LiveId" clId="{9C944E69-BE5A-44FE-BBC0-6ADF994255B3}" dt="2022-11-02T23:36:22.803" v="450"/>
        <pc:sldMkLst>
          <pc:docMk/>
          <pc:sldMk cId="0" sldId="329"/>
        </pc:sldMkLst>
      </pc:sldChg>
      <pc:sldChg chg="addSp delSp modSp add mod modAnim">
        <pc:chgData name="Phuong Luong Y" userId="dda31959b45852e4" providerId="LiveId" clId="{9C944E69-BE5A-44FE-BBC0-6ADF994255B3}" dt="2022-11-02T23:39:29.792" v="549" actId="20577"/>
        <pc:sldMkLst>
          <pc:docMk/>
          <pc:sldMk cId="3779278218" sldId="330"/>
        </pc:sldMkLst>
        <pc:spChg chg="mod">
          <ac:chgData name="Phuong Luong Y" userId="dda31959b45852e4" providerId="LiveId" clId="{9C944E69-BE5A-44FE-BBC0-6ADF994255B3}" dt="2022-11-02T23:37:02.652" v="503" actId="1076"/>
          <ac:spMkLst>
            <pc:docMk/>
            <pc:sldMk cId="3779278218" sldId="330"/>
            <ac:spMk id="2" creationId="{00000000-0000-0000-0000-000000000000}"/>
          </ac:spMkLst>
        </pc:spChg>
        <pc:spChg chg="mod">
          <ac:chgData name="Phuong Luong Y" userId="dda31959b45852e4" providerId="LiveId" clId="{9C944E69-BE5A-44FE-BBC0-6ADF994255B3}" dt="2022-11-02T23:38:37.423" v="523" actId="478"/>
          <ac:spMkLst>
            <pc:docMk/>
            <pc:sldMk cId="3779278218" sldId="330"/>
            <ac:spMk id="30" creationId="{00000000-0000-0000-0000-000000000000}"/>
          </ac:spMkLst>
        </pc:spChg>
        <pc:spChg chg="add del mod">
          <ac:chgData name="Phuong Luong Y" userId="dda31959b45852e4" providerId="LiveId" clId="{9C944E69-BE5A-44FE-BBC0-6ADF994255B3}" dt="2022-11-02T23:38:37.423" v="523" actId="478"/>
          <ac:spMkLst>
            <pc:docMk/>
            <pc:sldMk cId="3779278218" sldId="330"/>
            <ac:spMk id="31" creationId="{00000000-0000-0000-0000-000000000000}"/>
          </ac:spMkLst>
        </pc:spChg>
        <pc:spChg chg="add del mod">
          <ac:chgData name="Phuong Luong Y" userId="dda31959b45852e4" providerId="LiveId" clId="{9C944E69-BE5A-44FE-BBC0-6ADF994255B3}" dt="2022-11-02T23:37:39.377" v="511" actId="478"/>
          <ac:spMkLst>
            <pc:docMk/>
            <pc:sldMk cId="3779278218" sldId="330"/>
            <ac:spMk id="36" creationId="{AE7928F2-4562-4439-4088-9FF7E8AED554}"/>
          </ac:spMkLst>
        </pc:spChg>
        <pc:spChg chg="add mod">
          <ac:chgData name="Phuong Luong Y" userId="dda31959b45852e4" providerId="LiveId" clId="{9C944E69-BE5A-44FE-BBC0-6ADF994255B3}" dt="2022-11-02T23:39:05.233" v="535" actId="1076"/>
          <ac:spMkLst>
            <pc:docMk/>
            <pc:sldMk cId="3779278218" sldId="330"/>
            <ac:spMk id="37" creationId="{C1264C4E-A98B-85E6-B9E7-94DB03300AA6}"/>
          </ac:spMkLst>
        </pc:spChg>
        <pc:spChg chg="add mod">
          <ac:chgData name="Phuong Luong Y" userId="dda31959b45852e4" providerId="LiveId" clId="{9C944E69-BE5A-44FE-BBC0-6ADF994255B3}" dt="2022-11-02T23:39:18.049" v="545" actId="1076"/>
          <ac:spMkLst>
            <pc:docMk/>
            <pc:sldMk cId="3779278218" sldId="330"/>
            <ac:spMk id="38" creationId="{010147F0-8318-1D71-1C24-303C2ABDA860}"/>
          </ac:spMkLst>
        </pc:spChg>
        <pc:spChg chg="add mod">
          <ac:chgData name="Phuong Luong Y" userId="dda31959b45852e4" providerId="LiveId" clId="{9C944E69-BE5A-44FE-BBC0-6ADF994255B3}" dt="2022-11-02T23:39:29.792" v="549" actId="20577"/>
          <ac:spMkLst>
            <pc:docMk/>
            <pc:sldMk cId="3779278218" sldId="330"/>
            <ac:spMk id="50" creationId="{C04B5913-F7BB-D500-F688-AF6AB18F39D1}"/>
          </ac:spMkLst>
        </pc:spChg>
        <pc:grpChg chg="add del">
          <ac:chgData name="Phuong Luong Y" userId="dda31959b45852e4" providerId="LiveId" clId="{9C944E69-BE5A-44FE-BBC0-6ADF994255B3}" dt="2022-11-02T23:38:37.423" v="523" actId="478"/>
          <ac:grpSpMkLst>
            <pc:docMk/>
            <pc:sldMk cId="3779278218" sldId="330"/>
            <ac:grpSpMk id="28" creationId="{00000000-0000-0000-0000-000000000000}"/>
          </ac:grpSpMkLst>
        </pc:grpChg>
        <pc:grpChg chg="del">
          <ac:chgData name="Phuong Luong Y" userId="dda31959b45852e4" providerId="LiveId" clId="{9C944E69-BE5A-44FE-BBC0-6ADF994255B3}" dt="2022-11-02T23:37:13.520" v="504" actId="478"/>
          <ac:grpSpMkLst>
            <pc:docMk/>
            <pc:sldMk cId="3779278218" sldId="330"/>
            <ac:grpSpMk id="32" creationId="{00000000-0000-0000-0000-000000000000}"/>
          </ac:grpSpMkLst>
        </pc:grpChg>
        <pc:grpChg chg="del">
          <ac:chgData name="Phuong Luong Y" userId="dda31959b45852e4" providerId="LiveId" clId="{9C944E69-BE5A-44FE-BBC0-6ADF994255B3}" dt="2022-11-02T23:38:33.984" v="521" actId="478"/>
          <ac:grpSpMkLst>
            <pc:docMk/>
            <pc:sldMk cId="3779278218" sldId="330"/>
            <ac:grpSpMk id="43" creationId="{00000000-0000-0000-0000-000000000000}"/>
          </ac:grpSpMkLst>
        </pc:grpChg>
        <pc:grpChg chg="del">
          <ac:chgData name="Phuong Luong Y" userId="dda31959b45852e4" providerId="LiveId" clId="{9C944E69-BE5A-44FE-BBC0-6ADF994255B3}" dt="2022-11-02T23:38:39.325" v="524" actId="478"/>
          <ac:grpSpMkLst>
            <pc:docMk/>
            <pc:sldMk cId="3779278218" sldId="330"/>
            <ac:grpSpMk id="57" creationId="{00000000-0000-0000-0000-000000000000}"/>
          </ac:grpSpMkLst>
        </pc:grpChg>
      </pc:sldChg>
      <pc:sldChg chg="addSp delSp modSp add mod modAnim">
        <pc:chgData name="Phuong Luong Y" userId="dda31959b45852e4" providerId="LiveId" clId="{9C944E69-BE5A-44FE-BBC0-6ADF994255B3}" dt="2022-11-02T23:42:16.682" v="674" actId="20577"/>
        <pc:sldMkLst>
          <pc:docMk/>
          <pc:sldMk cId="3231375537" sldId="331"/>
        </pc:sldMkLst>
        <pc:spChg chg="mod">
          <ac:chgData name="Phuong Luong Y" userId="dda31959b45852e4" providerId="LiveId" clId="{9C944E69-BE5A-44FE-BBC0-6ADF994255B3}" dt="2022-11-02T23:41:06.920" v="642" actId="1076"/>
          <ac:spMkLst>
            <pc:docMk/>
            <pc:sldMk cId="3231375537" sldId="331"/>
            <ac:spMk id="2" creationId="{00000000-0000-0000-0000-000000000000}"/>
          </ac:spMkLst>
        </pc:spChg>
        <pc:spChg chg="add mod">
          <ac:chgData name="Phuong Luong Y" userId="dda31959b45852e4" providerId="LiveId" clId="{9C944E69-BE5A-44FE-BBC0-6ADF994255B3}" dt="2022-11-02T23:41:31.542" v="652" actId="20577"/>
          <ac:spMkLst>
            <pc:docMk/>
            <pc:sldMk cId="3231375537" sldId="331"/>
            <ac:spMk id="4" creationId="{3A738D0D-579E-1F3C-AD58-6C46C80ED3C2}"/>
          </ac:spMkLst>
        </pc:spChg>
        <pc:spChg chg="add mod">
          <ac:chgData name="Phuong Luong Y" userId="dda31959b45852e4" providerId="LiveId" clId="{9C944E69-BE5A-44FE-BBC0-6ADF994255B3}" dt="2022-11-02T23:41:59.394" v="664" actId="1076"/>
          <ac:spMkLst>
            <pc:docMk/>
            <pc:sldMk cId="3231375537" sldId="331"/>
            <ac:spMk id="32" creationId="{411A21CD-E4E0-0226-213E-3435A66FA220}"/>
          </ac:spMkLst>
        </pc:spChg>
        <pc:spChg chg="add mod">
          <ac:chgData name="Phuong Luong Y" userId="dda31959b45852e4" providerId="LiveId" clId="{9C944E69-BE5A-44FE-BBC0-6ADF994255B3}" dt="2022-11-02T23:42:16.682" v="674" actId="20577"/>
          <ac:spMkLst>
            <pc:docMk/>
            <pc:sldMk cId="3231375537" sldId="331"/>
            <ac:spMk id="36" creationId="{53A92675-D818-7A23-C945-D93708C369EF}"/>
          </ac:spMkLst>
        </pc:spChg>
        <pc:grpChg chg="del">
          <ac:chgData name="Phuong Luong Y" userId="dda31959b45852e4" providerId="LiveId" clId="{9C944E69-BE5A-44FE-BBC0-6ADF994255B3}" dt="2022-11-02T23:41:16.534" v="643" actId="478"/>
          <ac:grpSpMkLst>
            <pc:docMk/>
            <pc:sldMk cId="3231375537" sldId="331"/>
            <ac:grpSpMk id="55" creationId="{00000000-0000-0000-0000-000000000000}"/>
          </ac:grpSpMkLst>
        </pc:grpChg>
        <pc:grpChg chg="del">
          <ac:chgData name="Phuong Luong Y" userId="dda31959b45852e4" providerId="LiveId" clId="{9C944E69-BE5A-44FE-BBC0-6ADF994255B3}" dt="2022-11-02T23:42:01.688" v="665" actId="478"/>
          <ac:grpSpMkLst>
            <pc:docMk/>
            <pc:sldMk cId="3231375537" sldId="331"/>
            <ac:grpSpMk id="56" creationId="{00000000-0000-0000-0000-000000000000}"/>
          </ac:grpSpMkLst>
        </pc:grpChg>
        <pc:grpChg chg="del">
          <ac:chgData name="Phuong Luong Y" userId="dda31959b45852e4" providerId="LiveId" clId="{9C944E69-BE5A-44FE-BBC0-6ADF994255B3}" dt="2022-11-02T23:41:34.832" v="653" actId="478"/>
          <ac:grpSpMkLst>
            <pc:docMk/>
            <pc:sldMk cId="3231375537" sldId="331"/>
            <ac:grpSpMk id="64" creationId="{00000000-0000-0000-0000-000000000000}"/>
          </ac:grpSpMkLst>
        </pc:grpChg>
      </pc:sldChg>
      <pc:sldChg chg="modSp add mod setBg">
        <pc:chgData name="Phuong Luong Y" userId="dda31959b45852e4" providerId="LiveId" clId="{9C944E69-BE5A-44FE-BBC0-6ADF994255B3}" dt="2022-11-02T23:45:12.775" v="703" actId="1076"/>
        <pc:sldMkLst>
          <pc:docMk/>
          <pc:sldMk cId="1141340360" sldId="883"/>
        </pc:sldMkLst>
        <pc:spChg chg="mod">
          <ac:chgData name="Phuong Luong Y" userId="dda31959b45852e4" providerId="LiveId" clId="{9C944E69-BE5A-44FE-BBC0-6ADF994255B3}" dt="2022-11-02T23:45:12.775" v="703" actId="1076"/>
          <ac:spMkLst>
            <pc:docMk/>
            <pc:sldMk cId="1141340360" sldId="883"/>
            <ac:spMk id="7" creationId="{E0B046D2-B133-E9E3-B7E3-3F6E337952EE}"/>
          </ac:spMkLst>
        </pc:spChg>
      </pc:sldChg>
      <pc:sldChg chg="new del">
        <pc:chgData name="Phuong Luong Y" userId="dda31959b45852e4" providerId="LiveId" clId="{9C944E69-BE5A-44FE-BBC0-6ADF994255B3}" dt="2022-11-02T23:47:19.673" v="719" actId="47"/>
        <pc:sldMkLst>
          <pc:docMk/>
          <pc:sldMk cId="503647018" sldId="884"/>
        </pc:sldMkLst>
      </pc:sldChg>
      <pc:sldChg chg="addSp delSp modSp add mod delAnim modAnim">
        <pc:chgData name="Phuong Luong Y" userId="dda31959b45852e4" providerId="LiveId" clId="{9C944E69-BE5A-44FE-BBC0-6ADF994255B3}" dt="2022-11-02T23:49:17.774" v="756" actId="1076"/>
        <pc:sldMkLst>
          <pc:docMk/>
          <pc:sldMk cId="3558585907" sldId="884"/>
        </pc:sldMkLst>
        <pc:spChg chg="add mod">
          <ac:chgData name="Phuong Luong Y" userId="dda31959b45852e4" providerId="LiveId" clId="{9C944E69-BE5A-44FE-BBC0-6ADF994255B3}" dt="2022-11-02T23:48:27.117" v="741" actId="1076"/>
          <ac:spMkLst>
            <pc:docMk/>
            <pc:sldMk cId="3558585907" sldId="884"/>
            <ac:spMk id="3" creationId="{1A83CAC4-29ED-723C-731C-439E737A3D5D}"/>
          </ac:spMkLst>
        </pc:spChg>
        <pc:spChg chg="mod">
          <ac:chgData name="Phuong Luong Y" userId="dda31959b45852e4" providerId="LiveId" clId="{9C944E69-BE5A-44FE-BBC0-6ADF994255B3}" dt="2022-11-02T23:48:41.013" v="743" actId="255"/>
          <ac:spMkLst>
            <pc:docMk/>
            <pc:sldMk cId="3558585907" sldId="884"/>
            <ac:spMk id="4" creationId="{91F307AA-73F3-E971-E17E-807CF601E041}"/>
          </ac:spMkLst>
        </pc:spChg>
        <pc:spChg chg="mod">
          <ac:chgData name="Phuong Luong Y" userId="dda31959b45852e4" providerId="LiveId" clId="{9C944E69-BE5A-44FE-BBC0-6ADF994255B3}" dt="2022-11-02T23:48:45.937" v="744" actId="1076"/>
          <ac:spMkLst>
            <pc:docMk/>
            <pc:sldMk cId="3558585907" sldId="884"/>
            <ac:spMk id="6" creationId="{F06DE3C8-FF03-4DCF-9AA7-208E630B6D32}"/>
          </ac:spMkLst>
        </pc:spChg>
        <pc:spChg chg="mod">
          <ac:chgData name="Phuong Luong Y" userId="dda31959b45852e4" providerId="LiveId" clId="{9C944E69-BE5A-44FE-BBC0-6ADF994255B3}" dt="2022-11-02T23:48:49.412" v="745" actId="1076"/>
          <ac:spMkLst>
            <pc:docMk/>
            <pc:sldMk cId="3558585907" sldId="884"/>
            <ac:spMk id="7" creationId="{D4FF0062-7034-47F5-9034-CF54B0DBD5F6}"/>
          </ac:spMkLst>
        </pc:spChg>
        <pc:spChg chg="add mod">
          <ac:chgData name="Phuong Luong Y" userId="dda31959b45852e4" providerId="LiveId" clId="{9C944E69-BE5A-44FE-BBC0-6ADF994255B3}" dt="2022-11-02T23:48:32.316" v="742" actId="1076"/>
          <ac:spMkLst>
            <pc:docMk/>
            <pc:sldMk cId="3558585907" sldId="884"/>
            <ac:spMk id="8" creationId="{E76815D4-CE06-487F-CF57-8B22E0D49E7B}"/>
          </ac:spMkLst>
        </pc:spChg>
        <pc:picChg chg="del mod">
          <ac:chgData name="Phuong Luong Y" userId="dda31959b45852e4" providerId="LiveId" clId="{9C944E69-BE5A-44FE-BBC0-6ADF994255B3}" dt="2022-11-02T23:47:30.603" v="722" actId="478"/>
          <ac:picMkLst>
            <pc:docMk/>
            <pc:sldMk cId="3558585907" sldId="884"/>
            <ac:picMk id="2" creationId="{444C7843-BCF7-4C80-BEBE-684ACE45DDB8}"/>
          </ac:picMkLst>
        </pc:picChg>
        <pc:picChg chg="del">
          <ac:chgData name="Phuong Luong Y" userId="dda31959b45852e4" providerId="LiveId" clId="{9C944E69-BE5A-44FE-BBC0-6ADF994255B3}" dt="2022-11-02T23:47:38.458" v="724" actId="478"/>
          <ac:picMkLst>
            <pc:docMk/>
            <pc:sldMk cId="3558585907" sldId="884"/>
            <ac:picMk id="20" creationId="{E3735E33-5D0E-469F-A771-CB4C1899D761}"/>
          </ac:picMkLst>
        </pc:picChg>
        <pc:picChg chg="del">
          <ac:chgData name="Phuong Luong Y" userId="dda31959b45852e4" providerId="LiveId" clId="{9C944E69-BE5A-44FE-BBC0-6ADF994255B3}" dt="2022-11-02T23:47:39.132" v="725" actId="478"/>
          <ac:picMkLst>
            <pc:docMk/>
            <pc:sldMk cId="3558585907" sldId="884"/>
            <ac:picMk id="21" creationId="{D2344A8E-AD44-4780-8B8A-3F2B7C0F5DE6}"/>
          </ac:picMkLst>
        </pc:picChg>
        <pc:picChg chg="del">
          <ac:chgData name="Phuong Luong Y" userId="dda31959b45852e4" providerId="LiveId" clId="{9C944E69-BE5A-44FE-BBC0-6ADF994255B3}" dt="2022-11-02T23:47:39.706" v="726" actId="478"/>
          <ac:picMkLst>
            <pc:docMk/>
            <pc:sldMk cId="3558585907" sldId="884"/>
            <ac:picMk id="22" creationId="{F0420063-191C-470C-B4A7-2F7ABB9F9DA2}"/>
          </ac:picMkLst>
        </pc:picChg>
        <pc:picChg chg="del">
          <ac:chgData name="Phuong Luong Y" userId="dda31959b45852e4" providerId="LiveId" clId="{9C944E69-BE5A-44FE-BBC0-6ADF994255B3}" dt="2022-11-02T23:47:40.677" v="727" actId="478"/>
          <ac:picMkLst>
            <pc:docMk/>
            <pc:sldMk cId="3558585907" sldId="884"/>
            <ac:picMk id="23" creationId="{9939F788-AFA8-43CA-8A2D-160FBBA1C627}"/>
          </ac:picMkLst>
        </pc:picChg>
        <pc:picChg chg="del">
          <ac:chgData name="Phuong Luong Y" userId="dda31959b45852e4" providerId="LiveId" clId="{9C944E69-BE5A-44FE-BBC0-6ADF994255B3}" dt="2022-11-02T23:47:41.130" v="728" actId="478"/>
          <ac:picMkLst>
            <pc:docMk/>
            <pc:sldMk cId="3558585907" sldId="884"/>
            <ac:picMk id="24" creationId="{5892F370-0E34-4553-8CB1-176A57622885}"/>
          </ac:picMkLst>
        </pc:picChg>
        <pc:picChg chg="del">
          <ac:chgData name="Phuong Luong Y" userId="dda31959b45852e4" providerId="LiveId" clId="{9C944E69-BE5A-44FE-BBC0-6ADF994255B3}" dt="2022-11-02T23:47:41.599" v="729" actId="478"/>
          <ac:picMkLst>
            <pc:docMk/>
            <pc:sldMk cId="3558585907" sldId="884"/>
            <ac:picMk id="25" creationId="{AEDCB9D2-C701-45A6-8C80-2D44A299F65B}"/>
          </ac:picMkLst>
        </pc:picChg>
        <pc:picChg chg="del">
          <ac:chgData name="Phuong Luong Y" userId="dda31959b45852e4" providerId="LiveId" clId="{9C944E69-BE5A-44FE-BBC0-6ADF994255B3}" dt="2022-11-02T23:47:42.116" v="730" actId="478"/>
          <ac:picMkLst>
            <pc:docMk/>
            <pc:sldMk cId="3558585907" sldId="884"/>
            <ac:picMk id="26" creationId="{FCF96783-F14F-4170-9B97-62FE85F23442}"/>
          </ac:picMkLst>
        </pc:picChg>
        <pc:cxnChg chg="add mod">
          <ac:chgData name="Phuong Luong Y" userId="dda31959b45852e4" providerId="LiveId" clId="{9C944E69-BE5A-44FE-BBC0-6ADF994255B3}" dt="2022-11-02T23:49:04.210" v="752" actId="1038"/>
          <ac:cxnSpMkLst>
            <pc:docMk/>
            <pc:sldMk cId="3558585907" sldId="884"/>
            <ac:cxnSpMk id="11" creationId="{4C3751B6-D509-FF65-8AB9-5E7FE53AA91C}"/>
          </ac:cxnSpMkLst>
        </pc:cxnChg>
        <pc:cxnChg chg="add mod">
          <ac:chgData name="Phuong Luong Y" userId="dda31959b45852e4" providerId="LiveId" clId="{9C944E69-BE5A-44FE-BBC0-6ADF994255B3}" dt="2022-11-02T23:49:09.966" v="754" actId="1076"/>
          <ac:cxnSpMkLst>
            <pc:docMk/>
            <pc:sldMk cId="3558585907" sldId="884"/>
            <ac:cxnSpMk id="12" creationId="{D9D3C6E0-5245-B409-AE62-D4FA396661D5}"/>
          </ac:cxnSpMkLst>
        </pc:cxnChg>
        <pc:cxnChg chg="add mod">
          <ac:chgData name="Phuong Luong Y" userId="dda31959b45852e4" providerId="LiveId" clId="{9C944E69-BE5A-44FE-BBC0-6ADF994255B3}" dt="2022-11-02T23:49:17.774" v="756" actId="1076"/>
          <ac:cxnSpMkLst>
            <pc:docMk/>
            <pc:sldMk cId="3558585907" sldId="884"/>
            <ac:cxnSpMk id="13" creationId="{CCDDB327-4B86-F02C-BD8B-DDB1D77F1A54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98889-DBB8-47B3-9839-732001B0E0E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3F4D1E-AB03-40A0-B1AC-763494068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797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641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3F4D1E-AB03-40A0-B1AC-7634940687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40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013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4424F6-C12E-4C4F-A9F8-356FA5873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99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FD29C9-1E9F-42E5-9138-472EC30194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37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2A211-CF16-4874-96AF-529FE054DA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2336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3FBF5-6F7D-3DFF-B17E-8A1CA5DA0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5CD76D-DDA3-9321-B1A1-64A720299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EAB0-6C43-A021-2AEC-EFFD6F9D4E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34710-B061-9B97-E8ED-61A258883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7DC5-130A-130B-7B5C-2B967AA44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99FA87-0DD8-A841-A45D-B02F61194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5" t="38561" r="11253" b="5466"/>
          <a:stretch/>
        </p:blipFill>
        <p:spPr>
          <a:xfrm>
            <a:off x="-298938" y="0"/>
            <a:ext cx="12848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8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15D15-AFC2-C8C8-3934-AF0E2CA6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5E931-3B4E-0763-246C-8071E5B3C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6F1970-7B51-ED99-C5A6-5CBD4F7E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FAF9C-477C-50F6-98C4-B9E799C1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72F16-7CA1-E673-F806-5C84078B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39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55907B-32D7-0DF6-6D17-301060BD6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74097E-1FF7-E2C9-61D8-D0689EF26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A35EA-0D8B-15B4-AB3D-CF3CFAC0C3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44C12-5F4E-0973-A00C-81150A169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B3B89-DE69-1C59-49CB-BE917B7A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59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253CE8-FCC1-44F1-6615-2060D038E1BE}"/>
              </a:ext>
            </a:extLst>
          </p:cNvPr>
          <p:cNvSpPr/>
          <p:nvPr userDrawn="1"/>
        </p:nvSpPr>
        <p:spPr>
          <a:xfrm>
            <a:off x="975946" y="269422"/>
            <a:ext cx="10377854" cy="5463164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598E0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78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F69349-09D5-1E57-0B90-D9AD2E985944}"/>
              </a:ext>
            </a:extLst>
          </p:cNvPr>
          <p:cNvSpPr/>
          <p:nvPr userDrawn="1"/>
        </p:nvSpPr>
        <p:spPr>
          <a:xfrm>
            <a:off x="553811" y="381768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90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4F0F4-3371-F249-1B20-F85CD9235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30079" r="28108" b="8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C0BB48-1A88-147C-345B-9975517A76EE}"/>
              </a:ext>
            </a:extLst>
          </p:cNvPr>
          <p:cNvSpPr/>
          <p:nvPr userDrawn="1"/>
        </p:nvSpPr>
        <p:spPr>
          <a:xfrm>
            <a:off x="582999" y="462366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92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BFE801B-4451-89EA-267D-D8A4798DE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-237744" y="0"/>
            <a:ext cx="12429744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544A0B-DC6E-99D2-58F5-D4A458939BCB}"/>
              </a:ext>
            </a:extLst>
          </p:cNvPr>
          <p:cNvSpPr/>
          <p:nvPr userDrawn="1"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8000"/>
            </a:schemeClr>
          </a:solidFill>
          <a:ln w="57150">
            <a:solidFill>
              <a:srgbClr val="02568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399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3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36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1E940-289A-B395-12A1-BDD2D66D3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428777-74FE-4B44-04A6-1F57001B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24E6-8115-4BD9-1A5F-14EC73F6B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1" t="6806" r="5822" b="1790"/>
          <a:stretch/>
        </p:blipFill>
        <p:spPr>
          <a:xfrm>
            <a:off x="0" y="-82296"/>
            <a:ext cx="12646902" cy="702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17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14F0F4-3371-F249-1B20-F85CD9235A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8" t="30079" r="28108" b="85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14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BFE801B-4451-89EA-267D-D8A4798DEC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3"/>
          <a:stretch/>
        </p:blipFill>
        <p:spPr>
          <a:xfrm>
            <a:off x="-237744" y="0"/>
            <a:ext cx="12429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92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270E3-7D63-B800-320B-BA3CB7232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CAABE-708D-57AE-2518-DDF5A477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1DF98D-81BE-B283-3905-5262BBD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11CD4-795B-D8A5-7655-BA1989B19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9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0018E0-8F50-251B-E27D-3DB49092A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871DB-9FC4-B9B5-C025-D5E4B4ED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C1097-4D29-84B1-504B-0A863CE21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56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8FDF6-5BB2-98FE-7FE0-EFC5E668C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C2F34-73DF-3993-C37C-B80E782BE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428131-73E2-C2AA-C4F6-5AA90FB0F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03E64-C85E-8F4D-2E26-44587DEE3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25490-2CF4-9A67-E8AD-BF65AD9F7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904140-1428-F9BE-389E-1E830C6AF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9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752E-4AFA-5A5B-BDE8-A8B53BE90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8B5FDA-E889-48E8-65E1-4BADACAC39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3D4A1-67A5-C6D5-15B4-7E8D36E9C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5385D-ADBB-1C1F-FF99-3DDB9EDA4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529051-3B0B-4F01-9C6E-0742C3D94F2F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9CC4C-0AA5-8F5F-C411-A11AD722E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8CDF5-86AC-477C-C6C4-FEEB9772A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B5F8FD-F93E-4078-A38C-AF467D5B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54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36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52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10" Type="http://schemas.openxmlformats.org/officeDocument/2006/relationships/image" Target="../media/image38.png"/><Relationship Id="rId4" Type="http://schemas.openxmlformats.org/officeDocument/2006/relationships/image" Target="../media/image32.emf"/><Relationship Id="rId9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11" Type="http://schemas.openxmlformats.org/officeDocument/2006/relationships/audio" Target="../media/audio2.wav"/><Relationship Id="rId5" Type="http://schemas.openxmlformats.org/officeDocument/2006/relationships/image" Target="../media/image41.emf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11" Type="http://schemas.openxmlformats.org/officeDocument/2006/relationships/audio" Target="../media/audio2.wav"/><Relationship Id="rId5" Type="http://schemas.openxmlformats.org/officeDocument/2006/relationships/image" Target="../media/image41.emf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94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11" Type="http://schemas.openxmlformats.org/officeDocument/2006/relationships/image" Target="../media/image46.png"/><Relationship Id="rId5" Type="http://schemas.openxmlformats.org/officeDocument/2006/relationships/image" Target="../media/image41.emf"/><Relationship Id="rId15" Type="http://schemas.openxmlformats.org/officeDocument/2006/relationships/audio" Target="../media/audio2.wav"/><Relationship Id="rId10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44.png"/><Relationship Id="rId1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11" Type="http://schemas.openxmlformats.org/officeDocument/2006/relationships/image" Target="../media/image45.png"/><Relationship Id="rId5" Type="http://schemas.openxmlformats.org/officeDocument/2006/relationships/image" Target="../media/image41.emf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emf"/><Relationship Id="rId1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2.emf"/><Relationship Id="rId11" Type="http://schemas.openxmlformats.org/officeDocument/2006/relationships/audio" Target="../media/audio2.wav"/><Relationship Id="rId5" Type="http://schemas.openxmlformats.org/officeDocument/2006/relationships/image" Target="../media/image41.emf"/><Relationship Id="rId10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audio" Target="../media/audio3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emf"/><Relationship Id="rId5" Type="http://schemas.openxmlformats.org/officeDocument/2006/relationships/image" Target="../media/image50.png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0" y="1000282"/>
            <a:ext cx="10268595" cy="2253200"/>
            <a:chOff x="588835" y="1026936"/>
            <a:chExt cx="6145758" cy="1012947"/>
          </a:xfrm>
        </p:grpSpPr>
        <p:sp>
          <p:nvSpPr>
            <p:cNvPr id="114" name="六边形 113"/>
            <p:cNvSpPr/>
            <p:nvPr/>
          </p:nvSpPr>
          <p:spPr>
            <a:xfrm>
              <a:off x="1064672" y="1026936"/>
              <a:ext cx="5086351" cy="987451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115" name="圆角矩形 114"/>
            <p:cNvSpPr/>
            <p:nvPr/>
          </p:nvSpPr>
          <p:spPr>
            <a:xfrm>
              <a:off x="588835" y="1053056"/>
              <a:ext cx="6145758" cy="9868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924" tIns="54463" rIns="108924" bIns="54463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oiny" panose="02000903060500060000" pitchFamily="2" charset="0"/>
                  <a:ea typeface="微软雅黑" panose="020B0503020204020204" pitchFamily="34" charset="-122"/>
                  <a:cs typeface="+mn-cs"/>
                </a:rPr>
                <a:t>KHỞI ĐỘNG</a:t>
              </a:r>
              <a:endParaRPr kumimoji="0" lang="zh-CN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4F164DA-BDE9-4B2F-91F6-3657F8B2F6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3600" y="25908000"/>
            <a:ext cx="2119555" cy="21195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7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1791481" y="743760"/>
            <a:ext cx="28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1013195" y="710510"/>
            <a:ext cx="715853" cy="88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DE3C8-FF03-4DCF-9AA7-208E630B6D32}"/>
              </a:ext>
            </a:extLst>
          </p:cNvPr>
          <p:cNvSpPr txBox="1"/>
          <p:nvPr/>
        </p:nvSpPr>
        <p:spPr>
          <a:xfrm>
            <a:off x="5756990" y="1600033"/>
            <a:ext cx="3526720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9 x 3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3 x 9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27 : 9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27 : 3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F0062-7034-47F5-9034-CF54B0DBD5F6}"/>
              </a:ext>
            </a:extLst>
          </p:cNvPr>
          <p:cNvSpPr txBox="1"/>
          <p:nvPr/>
        </p:nvSpPr>
        <p:spPr>
          <a:xfrm>
            <a:off x="8591012" y="1600033"/>
            <a:ext cx="3769063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8 x 5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5 x 8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40 : 8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40 : 5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83CAC4-29ED-723C-731C-439E737A3D5D}"/>
              </a:ext>
            </a:extLst>
          </p:cNvPr>
          <p:cNvSpPr txBox="1"/>
          <p:nvPr/>
        </p:nvSpPr>
        <p:spPr>
          <a:xfrm>
            <a:off x="107103" y="1600034"/>
            <a:ext cx="3527728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2 x 6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6 x 2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12 : 2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6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12 : 6 =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6815D4-CE06-487F-CF57-8B22E0D49E7B}"/>
              </a:ext>
            </a:extLst>
          </p:cNvPr>
          <p:cNvSpPr txBox="1"/>
          <p:nvPr/>
        </p:nvSpPr>
        <p:spPr>
          <a:xfrm>
            <a:off x="3449691" y="1600034"/>
            <a:ext cx="3769063" cy="504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7 x 4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 x 7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7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4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3751B6-D509-FF65-8AB9-5E7FE53AA91C}"/>
              </a:ext>
            </a:extLst>
          </p:cNvPr>
          <p:cNvCxnSpPr/>
          <p:nvPr/>
        </p:nvCxnSpPr>
        <p:spPr>
          <a:xfrm>
            <a:off x="3413963" y="1600033"/>
            <a:ext cx="0" cy="428260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D3C6E0-5245-B409-AE62-D4FA396661D5}"/>
              </a:ext>
            </a:extLst>
          </p:cNvPr>
          <p:cNvCxnSpPr/>
          <p:nvPr/>
        </p:nvCxnSpPr>
        <p:spPr>
          <a:xfrm>
            <a:off x="6096000" y="1600033"/>
            <a:ext cx="0" cy="428260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DDB327-4B86-F02C-BD8B-DDB1D77F1A54}"/>
              </a:ext>
            </a:extLst>
          </p:cNvPr>
          <p:cNvCxnSpPr/>
          <p:nvPr/>
        </p:nvCxnSpPr>
        <p:spPr>
          <a:xfrm>
            <a:off x="8910523" y="1600033"/>
            <a:ext cx="0" cy="428260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858590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CAF784-1027-8338-93AC-516AA5305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308" y="649148"/>
            <a:ext cx="9935334" cy="1521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7C666C-B53F-537F-067D-837B10CC5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6504793" y="1988306"/>
            <a:ext cx="2219117" cy="331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3B79DD-D8FA-AECE-033B-E2C85C025F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6" t="3772" r="4158" b="80787"/>
          <a:stretch/>
        </p:blipFill>
        <p:spPr>
          <a:xfrm rot="20213568">
            <a:off x="8787193" y="2482538"/>
            <a:ext cx="2060273" cy="2593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7A34604-C749-F910-F0A1-CE9402C179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7" b="85432"/>
          <a:stretch/>
        </p:blipFill>
        <p:spPr>
          <a:xfrm>
            <a:off x="4255945" y="2561588"/>
            <a:ext cx="1819399" cy="28379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4EED2C-063D-9A4B-28AE-C22B8C2D3A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55" t="40901" r="96" b="45946"/>
          <a:stretch/>
        </p:blipFill>
        <p:spPr>
          <a:xfrm>
            <a:off x="8783510" y="1315240"/>
            <a:ext cx="2636247" cy="4183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FF6D10E-A702-71B2-F69E-28E264E5F7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5" t="78605" r="64820" b="4236"/>
          <a:stretch/>
        </p:blipFill>
        <p:spPr>
          <a:xfrm>
            <a:off x="5516076" y="917224"/>
            <a:ext cx="3895228" cy="48253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4DB2987-470B-B654-51D3-5B6E5E8D9B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" t="47928" r="83513" b="35856"/>
          <a:stretch/>
        </p:blipFill>
        <p:spPr>
          <a:xfrm>
            <a:off x="3849972" y="1615434"/>
            <a:ext cx="2679258" cy="39269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CCB938-EF4E-3E49-CF95-405A99790A6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669514" y="2486996"/>
            <a:ext cx="2932838" cy="36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2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1AB2AF-C6DD-C40A-F7C9-B66AC3377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875" y="2693774"/>
            <a:ext cx="7785540" cy="3218682"/>
          </a:xfrm>
          <a:prstGeom prst="rect">
            <a:avLst/>
          </a:prstGeom>
        </p:spPr>
      </p:pic>
      <p:pic>
        <p:nvPicPr>
          <p:cNvPr id="3" name="Picture 2" descr="Khủng Long Khủng Animaatio Vẽ - phim hoạt hình con khủng long">
            <a:extLst>
              <a:ext uri="{FF2B5EF4-FFF2-40B4-BE49-F238E27FC236}">
                <a16:creationId xmlns:a16="http://schemas.microsoft.com/office/drawing/2014/main" id="{7A5BF775-4857-435E-842C-BCF986DD3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85434" y="3868615"/>
            <a:ext cx="3236449" cy="28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77873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3D0FCC-5205-B024-08E1-173D8C6DC387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A2DDF-841C-B8AC-4EA1-67E9CE64F938}"/>
              </a:ext>
            </a:extLst>
          </p:cNvPr>
          <p:cNvSpPr txBox="1"/>
          <p:nvPr/>
        </p:nvSpPr>
        <p:spPr>
          <a:xfrm>
            <a:off x="4732261" y="1410341"/>
            <a:ext cx="638844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Núi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lửa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sắp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phun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gây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hiểm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đến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cuộc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cứu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3A77B89-626F-F865-44B6-B8D6FC9749B9}"/>
              </a:ext>
            </a:extLst>
          </p:cNvPr>
          <p:cNvGrpSpPr/>
          <p:nvPr/>
        </p:nvGrpSpPr>
        <p:grpSpPr>
          <a:xfrm>
            <a:off x="676269" y="0"/>
            <a:ext cx="4744166" cy="6114049"/>
            <a:chOff x="676269" y="0"/>
            <a:chExt cx="4744166" cy="611404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52B750E-03EE-2761-D206-9A6D06D995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6" r="73834" b="59161"/>
            <a:stretch/>
          </p:blipFill>
          <p:spPr>
            <a:xfrm>
              <a:off x="676269" y="0"/>
              <a:ext cx="4269759" cy="512835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762A04-CD6A-F966-10A3-90B07A512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85" t="71939" r="62663" b="14538"/>
            <a:stretch/>
          </p:blipFill>
          <p:spPr>
            <a:xfrm>
              <a:off x="2357617" y="2308168"/>
              <a:ext cx="3062818" cy="3805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5336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9108103-2C4F-02E0-EDAC-9DABF908CD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5" t="71939" r="62663" b="14538"/>
          <a:stretch/>
        </p:blipFill>
        <p:spPr>
          <a:xfrm>
            <a:off x="864712" y="360765"/>
            <a:ext cx="1267409" cy="15748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DBA73-5FF7-4667-90A5-49C5448B198D}"/>
              </a:ext>
            </a:extLst>
          </p:cNvPr>
          <p:cNvSpPr txBox="1"/>
          <p:nvPr/>
        </p:nvSpPr>
        <p:spPr>
          <a:xfrm>
            <a:off x="2028825" y="514350"/>
            <a:ext cx="8782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ea typeface="Times New Roman" panose="02020603050405020304" pitchFamily="18" charset="0"/>
              </a:rPr>
              <a:t>Chọn thẻ tương ứng với phần đã tô màu trong mỗi hình sau: </a:t>
            </a:r>
            <a:endParaRPr lang="en-US" sz="4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00937-8D24-41EB-A515-F7C5239FC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8775" y="1890256"/>
            <a:ext cx="9396412" cy="402953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83BB88B-728A-4974-AAFA-ECA6092A9EA1}"/>
              </a:ext>
            </a:extLst>
          </p:cNvPr>
          <p:cNvCxnSpPr>
            <a:cxnSpLocks/>
          </p:cNvCxnSpPr>
          <p:nvPr/>
        </p:nvCxnSpPr>
        <p:spPr>
          <a:xfrm>
            <a:off x="4391025" y="3381375"/>
            <a:ext cx="847725" cy="1114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63A6872-0591-4D9B-BEDF-C1FF77A5C19A}"/>
              </a:ext>
            </a:extLst>
          </p:cNvPr>
          <p:cNvCxnSpPr>
            <a:cxnSpLocks/>
          </p:cNvCxnSpPr>
          <p:nvPr/>
        </p:nvCxnSpPr>
        <p:spPr>
          <a:xfrm>
            <a:off x="6429375" y="3381375"/>
            <a:ext cx="200025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103BED86-E764-40A7-B205-F39C2236A0D4}"/>
              </a:ext>
            </a:extLst>
          </p:cNvPr>
          <p:cNvCxnSpPr>
            <a:cxnSpLocks/>
          </p:cNvCxnSpPr>
          <p:nvPr/>
        </p:nvCxnSpPr>
        <p:spPr>
          <a:xfrm flipH="1">
            <a:off x="6810375" y="3362325"/>
            <a:ext cx="127635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FAA9496-11EC-442B-BBC4-2DA276BA14BB}"/>
              </a:ext>
            </a:extLst>
          </p:cNvPr>
          <p:cNvCxnSpPr>
            <a:cxnSpLocks/>
          </p:cNvCxnSpPr>
          <p:nvPr/>
        </p:nvCxnSpPr>
        <p:spPr>
          <a:xfrm flipH="1">
            <a:off x="5962650" y="3390900"/>
            <a:ext cx="3857625" cy="1123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9416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A86562-A5E6-608A-1B93-A2D119E72FCC}"/>
              </a:ext>
            </a:extLst>
          </p:cNvPr>
          <p:cNvSpPr txBox="1"/>
          <p:nvPr/>
        </p:nvSpPr>
        <p:spPr>
          <a:xfrm>
            <a:off x="2000250" y="517953"/>
            <a:ext cx="88773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dấu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(+, - , x , :)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783892-EC6B-0A32-A5A0-418DAF105D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5" t="70348" r="45833" b="16129"/>
          <a:stretch/>
        </p:blipFill>
        <p:spPr>
          <a:xfrm>
            <a:off x="1126520" y="201783"/>
            <a:ext cx="1308521" cy="16259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DB0323-3DC3-431A-A41B-FB79F35DC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757362"/>
            <a:ext cx="10267950" cy="343852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65080F5-0AF4-41FE-8929-9A1E5CAF9E86}"/>
              </a:ext>
            </a:extLst>
          </p:cNvPr>
          <p:cNvSpPr/>
          <p:nvPr/>
        </p:nvSpPr>
        <p:spPr>
          <a:xfrm>
            <a:off x="1466850" y="2924175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911BAF-23D3-41F2-A68B-6DF489681332}"/>
              </a:ext>
            </a:extLst>
          </p:cNvPr>
          <p:cNvSpPr/>
          <p:nvPr/>
        </p:nvSpPr>
        <p:spPr>
          <a:xfrm>
            <a:off x="1495425" y="363855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2C6516-D51E-45FF-AE19-5069F32BF800}"/>
              </a:ext>
            </a:extLst>
          </p:cNvPr>
          <p:cNvSpPr/>
          <p:nvPr/>
        </p:nvSpPr>
        <p:spPr>
          <a:xfrm>
            <a:off x="1485900" y="43434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EA29C3B-5027-4A07-ADC0-824CABA23E17}"/>
              </a:ext>
            </a:extLst>
          </p:cNvPr>
          <p:cNvSpPr/>
          <p:nvPr/>
        </p:nvSpPr>
        <p:spPr>
          <a:xfrm>
            <a:off x="4181475" y="29337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18BA3C2-4568-4882-8E3F-844758107C5C}"/>
              </a:ext>
            </a:extLst>
          </p:cNvPr>
          <p:cNvSpPr/>
          <p:nvPr/>
        </p:nvSpPr>
        <p:spPr>
          <a:xfrm>
            <a:off x="4181475" y="36195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B2BEAB1-EE0A-42A1-B05F-B38C4C040825}"/>
              </a:ext>
            </a:extLst>
          </p:cNvPr>
          <p:cNvSpPr/>
          <p:nvPr/>
        </p:nvSpPr>
        <p:spPr>
          <a:xfrm>
            <a:off x="4181475" y="4333875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9093685-8DEC-4811-8A8D-A3B5C25037A8}"/>
              </a:ext>
            </a:extLst>
          </p:cNvPr>
          <p:cNvSpPr/>
          <p:nvPr/>
        </p:nvSpPr>
        <p:spPr>
          <a:xfrm>
            <a:off x="6810375" y="291465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D462315-BCA7-40BA-8A1A-5917D8A5FE5D}"/>
              </a:ext>
            </a:extLst>
          </p:cNvPr>
          <p:cNvSpPr/>
          <p:nvPr/>
        </p:nvSpPr>
        <p:spPr>
          <a:xfrm>
            <a:off x="6829425" y="3629025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9939CD3-327F-44AB-BCE8-6C4248390D05}"/>
              </a:ext>
            </a:extLst>
          </p:cNvPr>
          <p:cNvSpPr/>
          <p:nvPr/>
        </p:nvSpPr>
        <p:spPr>
          <a:xfrm>
            <a:off x="6810375" y="436245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05678F5-323C-4141-B5FD-C871AE2DCF03}"/>
              </a:ext>
            </a:extLst>
          </p:cNvPr>
          <p:cNvSpPr/>
          <p:nvPr/>
        </p:nvSpPr>
        <p:spPr>
          <a:xfrm>
            <a:off x="9505950" y="29337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4B98E12-1CB8-463D-87E8-5FC4FA9B7001}"/>
              </a:ext>
            </a:extLst>
          </p:cNvPr>
          <p:cNvSpPr/>
          <p:nvPr/>
        </p:nvSpPr>
        <p:spPr>
          <a:xfrm>
            <a:off x="9515475" y="3619500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9026B67-A46A-4870-AE05-86935679F20B}"/>
              </a:ext>
            </a:extLst>
          </p:cNvPr>
          <p:cNvSpPr/>
          <p:nvPr/>
        </p:nvSpPr>
        <p:spPr>
          <a:xfrm>
            <a:off x="9505950" y="4352925"/>
            <a:ext cx="581025" cy="6096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1784133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8B31-9E27-08A7-B2DC-5BB463EB6F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E367E-20BD-1855-CD89-927141CB82D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A2312-3AAC-E9D6-A1D8-25EB9C5268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t="17775" r="2721" b="-662"/>
          <a:stretch/>
        </p:blipFill>
        <p:spPr>
          <a:xfrm>
            <a:off x="0" y="-148281"/>
            <a:ext cx="12616249" cy="7278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EC1AD-7028-E88C-211A-D446E0112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-148281"/>
            <a:ext cx="10515599" cy="7181159"/>
          </a:xfrm>
          <a:prstGeom prst="rect">
            <a:avLst/>
          </a:prstGeom>
        </p:spPr>
      </p:pic>
      <p:pic>
        <p:nvPicPr>
          <p:cNvPr id="6" name="Picture 5" descr="Khủng Long Khủng Animaatio Vẽ - phim hoạt hình con khủng long">
            <a:extLst>
              <a:ext uri="{FF2B5EF4-FFF2-40B4-BE49-F238E27FC236}">
                <a16:creationId xmlns:a16="http://schemas.microsoft.com/office/drawing/2014/main" id="{F8AD01F9-8BA5-4BB3-90E7-ACA142E46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2689" y="2863070"/>
            <a:ext cx="3236449" cy="28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564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F4EEE3-1885-7BA2-4A41-E593BB62E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-314094" y="4365195"/>
            <a:ext cx="5201289" cy="2687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7891F1-3714-8A96-9819-08C2AFA020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5" b="77044"/>
          <a:stretch/>
        </p:blipFill>
        <p:spPr>
          <a:xfrm flipH="1">
            <a:off x="8571724" y="3947613"/>
            <a:ext cx="3620276" cy="2987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1724F8-5161-D6F0-E14B-9D966FDA4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676" y="519385"/>
            <a:ext cx="7641045" cy="23423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9D6AA8-B3D4-42BF-B979-18A2678CAE09}"/>
              </a:ext>
            </a:extLst>
          </p:cNvPr>
          <p:cNvSpPr txBox="1"/>
          <p:nvPr/>
        </p:nvSpPr>
        <p:spPr>
          <a:xfrm>
            <a:off x="1838227" y="3041756"/>
            <a:ext cx="88637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Cùng</a:t>
            </a:r>
            <a:r>
              <a:rPr lang="en-US" sz="4000" b="1" dirty="0"/>
              <a:t> </a:t>
            </a:r>
            <a:r>
              <a:rPr lang="en-US" sz="4000" b="1" dirty="0" err="1"/>
              <a:t>tiếp</a:t>
            </a:r>
            <a:r>
              <a:rPr lang="en-US" sz="4000" b="1" dirty="0"/>
              <a:t> </a:t>
            </a:r>
            <a:r>
              <a:rPr lang="en-US" sz="4000" b="1" dirty="0" err="1"/>
              <a:t>tục</a:t>
            </a:r>
            <a:r>
              <a:rPr lang="en-US" sz="4000" b="1" dirty="0"/>
              <a:t> </a:t>
            </a:r>
            <a:r>
              <a:rPr lang="en-US" sz="4000" b="1" dirty="0" err="1"/>
              <a:t>thử</a:t>
            </a:r>
            <a:r>
              <a:rPr lang="en-US" sz="4000" b="1" dirty="0"/>
              <a:t> </a:t>
            </a:r>
            <a:r>
              <a:rPr lang="en-US" sz="4000" b="1" dirty="0" err="1"/>
              <a:t>thách</a:t>
            </a:r>
            <a:r>
              <a:rPr lang="en-US" sz="4000" b="1" dirty="0"/>
              <a:t> </a:t>
            </a:r>
            <a:r>
              <a:rPr lang="en-US" sz="4000" b="1" dirty="0" err="1"/>
              <a:t>vào</a:t>
            </a:r>
            <a:r>
              <a:rPr lang="en-US" sz="4000" b="1" dirty="0"/>
              <a:t> </a:t>
            </a:r>
            <a:r>
              <a:rPr lang="en-US" sz="4000" b="1" dirty="0" err="1"/>
              <a:t>tiết</a:t>
            </a:r>
            <a:r>
              <a:rPr lang="en-US" sz="4000" b="1" dirty="0"/>
              <a:t> </a:t>
            </a:r>
            <a:r>
              <a:rPr lang="en-US" sz="4000" b="1" dirty="0" err="1"/>
              <a:t>sau</a:t>
            </a:r>
            <a:r>
              <a:rPr lang="en-US" sz="4000" b="1" dirty="0"/>
              <a:t> </a:t>
            </a:r>
            <a:r>
              <a:rPr lang="en-US" sz="4000" b="1" dirty="0" err="1"/>
              <a:t>nhé</a:t>
            </a:r>
            <a:r>
              <a:rPr lang="en-US" sz="4000" b="1" dirty="0"/>
              <a:t>!</a:t>
            </a:r>
          </a:p>
          <a:p>
            <a:pPr algn="l"/>
            <a:endParaRPr lang="en-US" sz="4000" b="1" dirty="0">
              <a:ln w="508000">
                <a:solidFill>
                  <a:srgbClr val="781C07"/>
                </a:solidFill>
              </a:ln>
              <a:solidFill>
                <a:srgbClr val="781C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07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306" y="-533400"/>
            <a:ext cx="1926643" cy="24272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530" y="432153"/>
            <a:ext cx="2988572" cy="23514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242" y="52768"/>
            <a:ext cx="1790110" cy="17901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571" y="1140708"/>
            <a:ext cx="2290733" cy="2184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9788" y="3704360"/>
            <a:ext cx="2578971" cy="28216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1784" y="4104225"/>
            <a:ext cx="2548630" cy="25182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0328" y="897013"/>
            <a:ext cx="8131344" cy="53248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947846-68A1-4F68-AD72-5E76C44025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6093" y="2414037"/>
            <a:ext cx="6139204" cy="256663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421257"/>
            <a:ext cx="3276600" cy="43076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909954" y="963220"/>
            <a:ext cx="7988108" cy="4119786"/>
            <a:chOff x="3909954" y="963220"/>
            <a:chExt cx="7988108" cy="41197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5581">
              <a:off x="3909954" y="963220"/>
              <a:ext cx="7988108" cy="411978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208308" y="1752600"/>
              <a:ext cx="7391400" cy="24166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tớ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duyệt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b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tiệm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chuẩn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600060-4938-E40B-905D-FC8A1BE7B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3474" y="576377"/>
            <a:ext cx="3694496" cy="1201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219384-D089-F64E-0700-2807B528D1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9000714" y="292735"/>
            <a:ext cx="3310344" cy="2312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2F2F99-CA51-EB85-7410-7E054C582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8444946" y="2346300"/>
            <a:ext cx="4421879" cy="4851762"/>
          </a:xfrm>
          <a:prstGeom prst="rect">
            <a:avLst/>
          </a:prstGeom>
        </p:spPr>
      </p:pic>
      <p:pic>
        <p:nvPicPr>
          <p:cNvPr id="1026" name="Picture 2" descr="Khủng Long Khủng Animaatio Vẽ - phim hoạt hình con khủng long">
            <a:extLst>
              <a:ext uri="{FF2B5EF4-FFF2-40B4-BE49-F238E27FC236}">
                <a16:creationId xmlns:a16="http://schemas.microsoft.com/office/drawing/2014/main" id="{63590FDB-668B-47A2-9CD6-47E8EA3A3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7985" y="2686362"/>
            <a:ext cx="4693093" cy="41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8C154A-D38D-48AC-96B6-24EEBA1A01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84" y="1883537"/>
            <a:ext cx="10010487" cy="30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1236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514600" y="739775"/>
            <a:ext cx="8985885" cy="15386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tô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nửa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DapAnA - 9Slide.vn"/>
          <p:cNvGrpSpPr/>
          <p:nvPr/>
        </p:nvGrpSpPr>
        <p:grpSpPr>
          <a:xfrm>
            <a:off x="370205" y="2971593"/>
            <a:ext cx="5899361" cy="1422180"/>
            <a:chOff x="609600" y="3061123"/>
            <a:chExt cx="5044509" cy="1421875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509" cy="1421875"/>
              <a:chOff x="289671" y="3263477"/>
              <a:chExt cx="10592178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659429" y="3486499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81" y="182794"/>
            <a:ext cx="2652889" cy="2636480"/>
          </a:xfrm>
          <a:prstGeom prst="rect">
            <a:avLst/>
          </a:prstGeom>
        </p:spPr>
      </p:pic>
      <p:grpSp>
        <p:nvGrpSpPr>
          <p:cNvPr id="33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512060" y="3509010"/>
            <a:ext cx="3210560" cy="609600"/>
            <a:chOff x="3960" y="5520"/>
            <a:chExt cx="5056" cy="960"/>
          </a:xfrm>
        </p:grpSpPr>
        <p:sp>
          <p:nvSpPr>
            <p:cNvPr id="4" name="Rectangles 3"/>
            <p:cNvSpPr/>
            <p:nvPr/>
          </p:nvSpPr>
          <p:spPr>
            <a:xfrm>
              <a:off x="396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s 18"/>
            <p:cNvSpPr/>
            <p:nvPr/>
          </p:nvSpPr>
          <p:spPr>
            <a:xfrm>
              <a:off x="480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s 19"/>
            <p:cNvSpPr/>
            <p:nvPr/>
          </p:nvSpPr>
          <p:spPr>
            <a:xfrm>
              <a:off x="564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s 20"/>
            <p:cNvSpPr/>
            <p:nvPr/>
          </p:nvSpPr>
          <p:spPr>
            <a:xfrm>
              <a:off x="648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s 21"/>
            <p:cNvSpPr/>
            <p:nvPr/>
          </p:nvSpPr>
          <p:spPr>
            <a:xfrm>
              <a:off x="732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Rectangles 26"/>
            <p:cNvSpPr/>
            <p:nvPr/>
          </p:nvSpPr>
          <p:spPr>
            <a:xfrm>
              <a:off x="816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517255" y="3418840"/>
            <a:ext cx="3210560" cy="609600"/>
            <a:chOff x="3960" y="5520"/>
            <a:chExt cx="5056" cy="960"/>
          </a:xfrm>
        </p:grpSpPr>
        <p:sp>
          <p:nvSpPr>
            <p:cNvPr id="44" name="Rectangles 43"/>
            <p:cNvSpPr/>
            <p:nvPr/>
          </p:nvSpPr>
          <p:spPr>
            <a:xfrm>
              <a:off x="396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s 44"/>
            <p:cNvSpPr/>
            <p:nvPr/>
          </p:nvSpPr>
          <p:spPr>
            <a:xfrm>
              <a:off x="480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Rectangles 45"/>
            <p:cNvSpPr/>
            <p:nvPr/>
          </p:nvSpPr>
          <p:spPr>
            <a:xfrm>
              <a:off x="564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Rectangles 46"/>
            <p:cNvSpPr/>
            <p:nvPr/>
          </p:nvSpPr>
          <p:spPr>
            <a:xfrm>
              <a:off x="648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s 47"/>
            <p:cNvSpPr/>
            <p:nvPr/>
          </p:nvSpPr>
          <p:spPr>
            <a:xfrm>
              <a:off x="732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Rectangles 48"/>
            <p:cNvSpPr/>
            <p:nvPr/>
          </p:nvSpPr>
          <p:spPr>
            <a:xfrm>
              <a:off x="816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562600" y="5521325"/>
            <a:ext cx="3210560" cy="609600"/>
            <a:chOff x="3960" y="5520"/>
            <a:chExt cx="5056" cy="960"/>
          </a:xfrm>
        </p:grpSpPr>
        <p:sp>
          <p:nvSpPr>
            <p:cNvPr id="58" name="Rectangles 57"/>
            <p:cNvSpPr/>
            <p:nvPr/>
          </p:nvSpPr>
          <p:spPr>
            <a:xfrm>
              <a:off x="396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" name="Rectangles 58"/>
            <p:cNvSpPr/>
            <p:nvPr/>
          </p:nvSpPr>
          <p:spPr>
            <a:xfrm>
              <a:off x="480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Rectangles 59"/>
            <p:cNvSpPr/>
            <p:nvPr/>
          </p:nvSpPr>
          <p:spPr>
            <a:xfrm>
              <a:off x="564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Rectangles 60"/>
            <p:cNvSpPr/>
            <p:nvPr/>
          </p:nvSpPr>
          <p:spPr>
            <a:xfrm>
              <a:off x="6480" y="5520"/>
              <a:ext cx="856" cy="9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" name="Rectangles 61"/>
            <p:cNvSpPr/>
            <p:nvPr/>
          </p:nvSpPr>
          <p:spPr>
            <a:xfrm>
              <a:off x="732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Rectangles 62"/>
            <p:cNvSpPr/>
            <p:nvPr/>
          </p:nvSpPr>
          <p:spPr>
            <a:xfrm>
              <a:off x="8160" y="5520"/>
              <a:ext cx="856" cy="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C00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7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77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3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2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7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77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471960" y="1054531"/>
            <a:ext cx="8985885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5000" b="1" i="0" u="none" strike="noStrike" kern="1200" cap="none" spc="0" normalizeH="0" noProof="0" dirty="0" err="1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5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DapAnA - 9Slide.vn"/>
          <p:cNvGrpSpPr/>
          <p:nvPr/>
        </p:nvGrpSpPr>
        <p:grpSpPr>
          <a:xfrm>
            <a:off x="370205" y="2971593"/>
            <a:ext cx="5899361" cy="1422180"/>
            <a:chOff x="609600" y="3061123"/>
            <a:chExt cx="5044509" cy="1421875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509" cy="1421875"/>
              <a:chOff x="289671" y="3263477"/>
              <a:chExt cx="10592178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659429" y="3486499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485890" y="3060988"/>
            <a:ext cx="5645150" cy="1422180"/>
            <a:chOff x="6835816" y="3061123"/>
            <a:chExt cx="5044329" cy="1421875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3058160" y="5105193"/>
            <a:ext cx="6764020" cy="1422180"/>
            <a:chOff x="4062080" y="5105400"/>
            <a:chExt cx="5044329" cy="1421875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1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81" y="182794"/>
            <a:ext cx="2652889" cy="2636480"/>
          </a:xfrm>
          <a:prstGeom prst="rect">
            <a:avLst/>
          </a:prstGeom>
        </p:spPr>
      </p:pic>
      <p:grpSp>
        <p:nvGrpSpPr>
          <p:cNvPr id="33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1264C4E-A98B-85E6-B9E7-94DB03300AA6}"/>
              </a:ext>
            </a:extLst>
          </p:cNvPr>
          <p:cNvSpPr txBox="1"/>
          <p:nvPr/>
        </p:nvSpPr>
        <p:spPr>
          <a:xfrm>
            <a:off x="2548875" y="3242400"/>
            <a:ext cx="347765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 x 4 =20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10147F0-8318-1D71-1C24-303C2ABDA860}"/>
              </a:ext>
            </a:extLst>
          </p:cNvPr>
          <p:cNvSpPr txBox="1"/>
          <p:nvPr/>
        </p:nvSpPr>
        <p:spPr>
          <a:xfrm>
            <a:off x="8388466" y="3274218"/>
            <a:ext cx="366134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x 5 = 20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04B5913-F7BB-D500-F688-AF6AB18F39D1}"/>
              </a:ext>
            </a:extLst>
          </p:cNvPr>
          <p:cNvSpPr txBox="1"/>
          <p:nvPr/>
        </p:nvSpPr>
        <p:spPr>
          <a:xfrm>
            <a:off x="5676194" y="5341804"/>
            <a:ext cx="366134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 + 5 = 9</a:t>
            </a:r>
          </a:p>
        </p:txBody>
      </p:sp>
    </p:spTree>
    <p:extLst>
      <p:ext uri="{BB962C8B-B14F-4D97-AF65-F5344CB8AC3E}">
        <p14:creationId xmlns:p14="http://schemas.microsoft.com/office/powerpoint/2010/main" val="377927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45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46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5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75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80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7" grpId="0"/>
          <p:bldP spid="38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1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5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6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75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80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7" grpId="0"/>
          <p:bldP spid="38" grpId="0"/>
          <p:bldP spid="50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1856" y="219498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276529" y="806185"/>
                <a:ext cx="7227570" cy="14935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Đã tô màu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D556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5565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ED5565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 của những hình nào?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529" y="806185"/>
                <a:ext cx="7227570" cy="1493520"/>
              </a:xfrm>
              <a:prstGeom prst="rect">
                <a:avLst/>
              </a:prstGeom>
              <a:blipFill>
                <a:blip r:embed="rId7"/>
                <a:stretch>
                  <a:fillRect l="-3204" t="-408" r="-3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DapAnA - 9Slide.vn"/>
          <p:cNvGrpSpPr/>
          <p:nvPr/>
        </p:nvGrpSpPr>
        <p:grpSpPr>
          <a:xfrm>
            <a:off x="609600" y="3033396"/>
            <a:ext cx="5044329" cy="1477328"/>
            <a:chOff x="609600" y="3033396"/>
            <a:chExt cx="5044329" cy="1477328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3861482" y="3033396"/>
              <a:ext cx="65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61123"/>
            <a:ext cx="5044329" cy="1421875"/>
            <a:chOff x="6835816" y="3061123"/>
            <a:chExt cx="5044329" cy="1421875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4062080" y="5105400"/>
            <a:ext cx="5044329" cy="1421875"/>
            <a:chOff x="4062080" y="5105400"/>
            <a:chExt cx="5044329" cy="1421875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981" y="182794"/>
            <a:ext cx="2652889" cy="2636480"/>
          </a:xfrm>
          <a:prstGeom prst="rect">
            <a:avLst/>
          </a:prstGeom>
        </p:spPr>
      </p:pic>
      <p:grpSp>
        <p:nvGrpSpPr>
          <p:cNvPr id="33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02705" y="5236845"/>
            <a:ext cx="1156335" cy="11137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98255" y="3170555"/>
            <a:ext cx="1827530" cy="115189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62200" y="3293110"/>
            <a:ext cx="2172970" cy="106680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59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4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0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7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0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59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4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352800" y="610870"/>
                <a:ext cx="7859395" cy="17176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Đã khoanh vào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D556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mbria Math" panose="02040503050406030204" charset="0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D5565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ED5565"/>
                            </a:solidFill>
                            <a:effectLst/>
                            <a:uLnTx/>
                            <a:uFillTx/>
                            <a:latin typeface="Cambria Math" panose="02040503050406030204" charset="0"/>
                            <a:cs typeface="Cambria Math" panose="0204050305040603020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+mn-ea"/>
                  </a:rPr>
                  <a:t> số con vật ở hình nào?</a:t>
                </a:r>
                <a:endPara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E76EA3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10870"/>
                <a:ext cx="7859395" cy="1717675"/>
              </a:xfrm>
              <a:prstGeom prst="rect">
                <a:avLst/>
              </a:prstGeom>
              <a:blipFill>
                <a:blip r:embed="rId8"/>
                <a:stretch>
                  <a:fillRect l="-465" r="-2017" b="-15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DapAnA - 9Slide.vn"/>
          <p:cNvGrpSpPr/>
          <p:nvPr/>
        </p:nvGrpSpPr>
        <p:grpSpPr>
          <a:xfrm>
            <a:off x="609600" y="3061123"/>
            <a:ext cx="5044329" cy="1421875"/>
            <a:chOff x="609600" y="3061123"/>
            <a:chExt cx="5044329" cy="1421875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61123"/>
            <a:ext cx="5044329" cy="1421875"/>
            <a:chOff x="6835816" y="3061123"/>
            <a:chExt cx="5044329" cy="1421875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4062080" y="5105400"/>
            <a:ext cx="5044329" cy="1421875"/>
            <a:chOff x="4062080" y="5105400"/>
            <a:chExt cx="5044329" cy="1421875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981" y="182794"/>
            <a:ext cx="2652889" cy="2636480"/>
          </a:xfrm>
          <a:prstGeom prst="rect">
            <a:avLst/>
          </a:prstGeom>
        </p:spPr>
      </p:pic>
      <p:grpSp>
        <p:nvGrpSpPr>
          <p:cNvPr id="33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096000" y="5334000"/>
            <a:ext cx="2541270" cy="989330"/>
            <a:chOff x="9557" y="8401"/>
            <a:chExt cx="4002" cy="1558"/>
          </a:xfrm>
        </p:grpSpPr>
        <p:grpSp>
          <p:nvGrpSpPr>
            <p:cNvPr id="22" name="Group 21"/>
            <p:cNvGrpSpPr/>
            <p:nvPr/>
          </p:nvGrpSpPr>
          <p:grpSpPr>
            <a:xfrm>
              <a:off x="9557" y="8401"/>
              <a:ext cx="3725" cy="1341"/>
              <a:chOff x="8880" y="8400"/>
              <a:chExt cx="3725" cy="1341"/>
            </a:xfrm>
          </p:grpSpPr>
          <p:pic>
            <p:nvPicPr>
              <p:cNvPr id="19" name="Picture 18" descr="pixlr-bg-result (7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80" y="8400"/>
                <a:ext cx="1042" cy="1341"/>
              </a:xfrm>
              <a:prstGeom prst="rect">
                <a:avLst/>
              </a:prstGeom>
            </p:spPr>
          </p:pic>
          <p:pic>
            <p:nvPicPr>
              <p:cNvPr id="20" name="Picture 19" descr="pixlr-bg-result (7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73" y="8400"/>
                <a:ext cx="1042" cy="1341"/>
              </a:xfrm>
              <a:prstGeom prst="rect">
                <a:avLst/>
              </a:prstGeom>
            </p:spPr>
          </p:pic>
          <p:pic>
            <p:nvPicPr>
              <p:cNvPr id="21" name="Picture 20" descr="pixlr-bg-result (7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63" y="8400"/>
                <a:ext cx="1042" cy="1341"/>
              </a:xfrm>
              <a:prstGeom prst="rect">
                <a:avLst/>
              </a:prstGeom>
            </p:spPr>
          </p:pic>
        </p:grpSp>
        <p:sp>
          <p:nvSpPr>
            <p:cNvPr id="27" name="Oval 26"/>
            <p:cNvSpPr/>
            <p:nvPr/>
          </p:nvSpPr>
          <p:spPr>
            <a:xfrm>
              <a:off x="12125" y="8401"/>
              <a:ext cx="1435" cy="1559"/>
            </a:xfrm>
            <a:prstGeom prst="ellipse">
              <a:avLst/>
            </a:prstGeom>
            <a:noFill/>
            <a:ln w="19050">
              <a:solidFill>
                <a:srgbClr val="4F0E0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303145" y="3221990"/>
            <a:ext cx="2859405" cy="989330"/>
            <a:chOff x="3627" y="5074"/>
            <a:chExt cx="4503" cy="1558"/>
          </a:xfrm>
        </p:grpSpPr>
        <p:pic>
          <p:nvPicPr>
            <p:cNvPr id="49" name="Picture 48" descr="pixlr-bg-result (7)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27" y="5194"/>
              <a:ext cx="1042" cy="1341"/>
            </a:xfrm>
            <a:prstGeom prst="rect">
              <a:avLst/>
            </a:prstGeom>
          </p:spPr>
        </p:pic>
        <p:pic>
          <p:nvPicPr>
            <p:cNvPr id="50" name="Picture 49" descr="pixlr-bg-result (7)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69" y="5194"/>
              <a:ext cx="1042" cy="1341"/>
            </a:xfrm>
            <a:prstGeom prst="rect">
              <a:avLst/>
            </a:prstGeom>
          </p:spPr>
        </p:pic>
        <p:pic>
          <p:nvPicPr>
            <p:cNvPr id="51" name="Picture 50" descr="pixlr-bg-result (7)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711" y="5194"/>
              <a:ext cx="1042" cy="1341"/>
            </a:xfrm>
            <a:prstGeom prst="rect">
              <a:avLst/>
            </a:prstGeom>
          </p:spPr>
        </p:pic>
        <p:pic>
          <p:nvPicPr>
            <p:cNvPr id="52" name="Picture 51" descr="pixlr-bg-result (7)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753" y="5194"/>
              <a:ext cx="1042" cy="1341"/>
            </a:xfrm>
            <a:prstGeom prst="rect">
              <a:avLst/>
            </a:prstGeom>
          </p:spPr>
        </p:pic>
        <p:sp>
          <p:nvSpPr>
            <p:cNvPr id="54" name="Oval 53"/>
            <p:cNvSpPr/>
            <p:nvPr/>
          </p:nvSpPr>
          <p:spPr>
            <a:xfrm>
              <a:off x="6760" y="5074"/>
              <a:ext cx="1371" cy="1559"/>
            </a:xfrm>
            <a:prstGeom prst="ellipse">
              <a:avLst/>
            </a:prstGeom>
            <a:noFill/>
            <a:ln w="19050">
              <a:solidFill>
                <a:srgbClr val="4F0E0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8763000" y="3134360"/>
            <a:ext cx="2541905" cy="1126490"/>
            <a:chOff x="9557" y="8186"/>
            <a:chExt cx="4003" cy="1774"/>
          </a:xfrm>
        </p:grpSpPr>
        <p:grpSp>
          <p:nvGrpSpPr>
            <p:cNvPr id="65" name="Group 64"/>
            <p:cNvGrpSpPr/>
            <p:nvPr/>
          </p:nvGrpSpPr>
          <p:grpSpPr>
            <a:xfrm>
              <a:off x="9557" y="8401"/>
              <a:ext cx="3725" cy="1341"/>
              <a:chOff x="8880" y="8400"/>
              <a:chExt cx="3725" cy="1341"/>
            </a:xfrm>
          </p:grpSpPr>
          <p:pic>
            <p:nvPicPr>
              <p:cNvPr id="66" name="Picture 65" descr="pixlr-bg-result (7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80" y="8400"/>
                <a:ext cx="1042" cy="1341"/>
              </a:xfrm>
              <a:prstGeom prst="rect">
                <a:avLst/>
              </a:prstGeom>
            </p:spPr>
          </p:pic>
          <p:pic>
            <p:nvPicPr>
              <p:cNvPr id="67" name="Picture 66" descr="pixlr-bg-result (7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173" y="8400"/>
                <a:ext cx="1042" cy="1341"/>
              </a:xfrm>
              <a:prstGeom prst="rect">
                <a:avLst/>
              </a:prstGeom>
            </p:spPr>
          </p:pic>
          <p:pic>
            <p:nvPicPr>
              <p:cNvPr id="68" name="Picture 67" descr="pixlr-bg-result (7)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63" y="8400"/>
                <a:ext cx="1042" cy="1341"/>
              </a:xfrm>
              <a:prstGeom prst="rect">
                <a:avLst/>
              </a:prstGeom>
            </p:spPr>
          </p:pic>
        </p:grpSp>
        <p:sp>
          <p:nvSpPr>
            <p:cNvPr id="69" name="Oval 68"/>
            <p:cNvSpPr/>
            <p:nvPr/>
          </p:nvSpPr>
          <p:spPr>
            <a:xfrm>
              <a:off x="10777" y="8186"/>
              <a:ext cx="2783" cy="1774"/>
            </a:xfrm>
            <a:prstGeom prst="ellipse">
              <a:avLst/>
            </a:prstGeom>
            <a:noFill/>
            <a:ln w="19050">
              <a:solidFill>
                <a:srgbClr val="4F0E0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3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3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3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8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11856" y="220133"/>
            <a:ext cx="11568289" cy="2675467"/>
            <a:chOff x="166511" y="152399"/>
            <a:chExt cx="11568289" cy="2675467"/>
          </a:xfrm>
        </p:grpSpPr>
        <p:sp>
          <p:nvSpPr>
            <p:cNvPr id="6" name="Rectangle: Rounded Corners 5"/>
            <p:cNvSpPr/>
            <p:nvPr/>
          </p:nvSpPr>
          <p:spPr>
            <a:xfrm>
              <a:off x="1143000" y="499533"/>
              <a:ext cx="10591800" cy="1981200"/>
            </a:xfrm>
            <a:prstGeom prst="roundRect">
              <a:avLst/>
            </a:prstGeom>
            <a:solidFill>
              <a:srgbClr val="FFABC1"/>
            </a:solidFill>
            <a:ln w="38100">
              <a:solidFill>
                <a:srgbClr val="BF46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1707444" y="665056"/>
              <a:ext cx="9874956" cy="16501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6511" y="152399"/>
              <a:ext cx="2652889" cy="2675467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131764" y="935366"/>
            <a:ext cx="7859395" cy="9995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64 </a:t>
            </a:r>
            <a:r>
              <a:rPr lang="en-US" sz="60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giảm</a:t>
            </a:r>
            <a:r>
              <a:rPr lang="en-US" sz="6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60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đi</a:t>
            </a:r>
            <a:r>
              <a:rPr lang="en-US" sz="6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8 </a:t>
            </a:r>
            <a:r>
              <a:rPr lang="en-US" sz="60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lần</a:t>
            </a:r>
            <a:r>
              <a:rPr lang="en-US" sz="6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sz="6000" b="1" dirty="0" err="1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được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DapAnA - 9Slide.vn"/>
          <p:cNvGrpSpPr/>
          <p:nvPr/>
        </p:nvGrpSpPr>
        <p:grpSpPr>
          <a:xfrm>
            <a:off x="609600" y="3061123"/>
            <a:ext cx="5044329" cy="1421875"/>
            <a:chOff x="609600" y="3061123"/>
            <a:chExt cx="5044329" cy="1421875"/>
          </a:xfrm>
        </p:grpSpPr>
        <p:grpSp>
          <p:nvGrpSpPr>
            <p:cNvPr id="10" name="Group 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11" name="Rectangle: Rounded Corners 10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Rectangle: Rounded Corners 11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33632" y="3134284"/>
              <a:ext cx="1338628" cy="1229921"/>
              <a:chOff x="803054" y="3134284"/>
              <a:chExt cx="1338628" cy="1229921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03054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1215887" y="3134284"/>
                <a:ext cx="512961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</a:p>
            </p:txBody>
          </p:sp>
        </p:grpSp>
      </p:grpSp>
      <p:grpSp>
        <p:nvGrpSpPr>
          <p:cNvPr id="17" name="DapAnB - 9Slide.vn"/>
          <p:cNvGrpSpPr/>
          <p:nvPr/>
        </p:nvGrpSpPr>
        <p:grpSpPr>
          <a:xfrm>
            <a:off x="6835816" y="3061123"/>
            <a:ext cx="5044329" cy="1421875"/>
            <a:chOff x="6835816" y="3061123"/>
            <a:chExt cx="5044329" cy="1421875"/>
          </a:xfrm>
        </p:grpSpPr>
        <p:grpSp>
          <p:nvGrpSpPr>
            <p:cNvPr id="23" name="Group 22"/>
            <p:cNvGrpSpPr/>
            <p:nvPr/>
          </p:nvGrpSpPr>
          <p:grpSpPr>
            <a:xfrm>
              <a:off x="6835816" y="3061123"/>
              <a:ext cx="5044329" cy="1421875"/>
              <a:chOff x="289671" y="3263477"/>
              <a:chExt cx="10591800" cy="1981200"/>
            </a:xfrm>
          </p:grpSpPr>
          <p:sp>
            <p:nvSpPr>
              <p:cNvPr id="25" name="Rectangle: Rounded Corners 24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Rectangle: Rounded Corners 25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971507" y="3134284"/>
              <a:ext cx="1338628" cy="1229921"/>
              <a:chOff x="7029270" y="3134284"/>
              <a:chExt cx="1338628" cy="122992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29270" y="3200477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7461340" y="3134284"/>
                <a:ext cx="474489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</a:p>
            </p:txBody>
          </p:sp>
        </p:grpSp>
      </p:grpSp>
      <p:grpSp>
        <p:nvGrpSpPr>
          <p:cNvPr id="18" name="DapAnC - 9Slide.vn"/>
          <p:cNvGrpSpPr/>
          <p:nvPr/>
        </p:nvGrpSpPr>
        <p:grpSpPr>
          <a:xfrm>
            <a:off x="4062080" y="5105400"/>
            <a:ext cx="5044329" cy="1421875"/>
            <a:chOff x="4062080" y="5105400"/>
            <a:chExt cx="5044329" cy="1421875"/>
          </a:xfrm>
        </p:grpSpPr>
        <p:grpSp>
          <p:nvGrpSpPr>
            <p:cNvPr id="28" name="Group 27"/>
            <p:cNvGrpSpPr/>
            <p:nvPr/>
          </p:nvGrpSpPr>
          <p:grpSpPr>
            <a:xfrm>
              <a:off x="4062080" y="5105400"/>
              <a:ext cx="5044329" cy="1421875"/>
              <a:chOff x="289671" y="3263477"/>
              <a:chExt cx="10591800" cy="1981200"/>
            </a:xfrm>
          </p:grpSpPr>
          <p:sp>
            <p:nvSpPr>
              <p:cNvPr id="30" name="Rectangle: Rounded Corners 29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FFABC1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Rounded Corners 30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206162" y="5208081"/>
              <a:ext cx="1338628" cy="1200401"/>
              <a:chOff x="4255534" y="5208081"/>
              <a:chExt cx="1338628" cy="1200401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5534" y="5244754"/>
                <a:ext cx="1338628" cy="1163728"/>
              </a:xfrm>
              <a:prstGeom prst="rect">
                <a:avLst/>
              </a:prstGeom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4701229" y="5208081"/>
                <a:ext cx="447237" cy="10156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00" b="1" i="0" u="none" strike="noStrike" kern="1200" cap="none" spc="0" normalizeH="0" baseline="0" noProof="0">
                    <a:ln>
                      <a:noFill/>
                    </a:ln>
                    <a:solidFill>
                      <a:srgbClr val="BF465A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</a:p>
            </p:txBody>
          </p:sp>
        </p:grp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981" y="182794"/>
            <a:ext cx="2652889" cy="2636480"/>
          </a:xfrm>
          <a:prstGeom prst="rect">
            <a:avLst/>
          </a:prstGeom>
        </p:spPr>
      </p:pic>
      <p:grpSp>
        <p:nvGrpSpPr>
          <p:cNvPr id="33" name="ChuaChinhXac - 9Slide.vn"/>
          <p:cNvGrpSpPr/>
          <p:nvPr/>
        </p:nvGrpSpPr>
        <p:grpSpPr>
          <a:xfrm>
            <a:off x="12681831" y="2352799"/>
            <a:ext cx="6200596" cy="4126860"/>
            <a:chOff x="12681831" y="2352799"/>
            <a:chExt cx="6200596" cy="4126860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12681831" y="2352799"/>
              <a:ext cx="6200596" cy="4126860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3454809" y="4831451"/>
              <a:ext cx="2176045" cy="135421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Chưa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25A74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chính xác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A738D0D-579E-1F3C-AD58-6C46C80ED3C2}"/>
              </a:ext>
            </a:extLst>
          </p:cNvPr>
          <p:cNvSpPr txBox="1"/>
          <p:nvPr/>
        </p:nvSpPr>
        <p:spPr>
          <a:xfrm>
            <a:off x="2130575" y="3290411"/>
            <a:ext cx="347765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 : 8 =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11A21CD-E4E0-0226-213E-3435A66FA220}"/>
              </a:ext>
            </a:extLst>
          </p:cNvPr>
          <p:cNvSpPr txBox="1"/>
          <p:nvPr/>
        </p:nvSpPr>
        <p:spPr>
          <a:xfrm>
            <a:off x="8348902" y="3274303"/>
            <a:ext cx="347765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64 - 8 =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56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A92675-D818-7A23-C945-D93708C369EF}"/>
              </a:ext>
            </a:extLst>
          </p:cNvPr>
          <p:cNvSpPr txBox="1"/>
          <p:nvPr/>
        </p:nvSpPr>
        <p:spPr>
          <a:xfrm>
            <a:off x="5544789" y="5364953"/>
            <a:ext cx="347765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64 : 8 =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E76EA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76EA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7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2" presetClass="path" presetSubtype="0" autoRev="1" fill="hold" nodeType="click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 p14:bounceEnd="83000">
                                          <p:cBhvr>
                                            <p:cTn id="6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utoRev="1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 p14:bounceEnd="70000">
                                          <p:cBhvr>
                                            <p:cTn id="67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2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53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AmThanhDu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2" presetID="53" presetClass="exit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3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367 -1.48148E-6 " pathEditMode="relative" rAng="0" ptsTypes="AA">
                                          <p:cBhvr>
                                            <p:cTn id="62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190" y="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42" presetClass="path" presetSubtype="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-1.48148E-6 L -0.5651 -0.00347 " pathEditMode="relative" rAng="0" ptsTypes="AA">
                                          <p:cBhvr>
                                            <p:cTn id="67" dur="12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8255" y="-18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AmthanhSai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2" grpId="0"/>
          <p:bldP spid="36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ình ả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phic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3000" y="2450407"/>
            <a:ext cx="3276600" cy="43133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2421257"/>
            <a:ext cx="3276600" cy="4307637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 flipH="1">
            <a:off x="830357" y="3861744"/>
            <a:ext cx="5669794" cy="2475846"/>
          </a:xfrm>
          <a:prstGeom prst="wedgeRoundRectCallout">
            <a:avLst>
              <a:gd name="adj1" fmla="val -59898"/>
              <a:gd name="adj2" fmla="val 13722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nay. </a:t>
            </a:r>
            <a:r>
              <a:rPr lang="en-US" sz="28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2667000"/>
            <a:ext cx="762000" cy="757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1981200"/>
            <a:ext cx="762000" cy="757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38400" y="-1295400"/>
            <a:ext cx="762000" cy="7572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0" presetClass="path" presetSubtype="0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0" presetClass="path" presetSubtype="0" fill="hold" nodeType="withEffect" p14:presetBounceEnd="69000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 p14:bounceEnd="69000">
                                          <p:cBhvr>
                                            <p:cTn id="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6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" presetID="0" presetClass="pat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8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-2.77556E-17 4.81481E-6 L -2.77556E-17 0.00023 C 0.00104 0.00671 0.00195 0.01319 0.00273 0.0199 C 0.00312 0.02337 0.00326 0.02731 0.00391 0.03055 C 0.00443 0.0331 0.0056 0.03495 0.00638 0.03726 C 0.00937 0.06226 0.00547 0.0324 0.01393 0.07615 C 0.01471 0.08078 0.01497 0.08564 0.01641 0.08935 C 0.0237 0.10694 0.02018 0.10023 0.02643 0.11111 C 0.02956 0.12708 0.02669 0.11481 0.03763 0.1412 C 0.04701 0.16412 0.03229 0.13032 0.04388 0.15439 C 0.04492 0.15648 0.04544 0.15902 0.04648 0.16111 C 0.04922 0.1662 0.0526 0.17083 0.05521 0.17615 C 0.05729 0.18055 0.05885 0.18587 0.06146 0.18958 C 0.06354 0.19189 0.06641 0.19189 0.06888 0.19351 C 0.07721 0.21527 0.07044 0.2 0.08398 0.22199 C 0.09479 0.23935 0.08854 0.23449 0.09674 0.23912 C 0.10247 0.25393 0.09479 0.23657 0.10547 0.25208 C 0.10651 0.25393 0.10664 0.25694 0.10807 0.25879 C 0.10964 0.26157 0.11211 0.26296 0.11419 0.26527 C 0.12305 0.28587 0.11172 0.26203 0.12409 0.28055 C 0.12513 0.28217 0.12565 0.28495 0.12656 0.28703 C 0.12799 0.28935 0.12904 0.29166 0.1306 0.29328 C 0.13151 0.29513 0.13307 0.29606 0.13411 0.29791 C 0.13542 0.29976 0.13633 0.30254 0.13776 0.30416 C 0.1431 0.31134 0.14935 0.31574 0.15404 0.32384 C 0.15924 0.33287 0.15859 0.3324 0.16654 0.34097 C 0.16823 0.34259 0.16992 0.34351 0.17135 0.34513 C 0.17721 0.35115 0.17422 0.35 0.18138 0.3581 C 0.19388 0.37268 0.18021 0.35509 0.1901 0.36458 C 0.21328 0.38703 0.20117 0.38101 0.21393 0.38634 C 0.2168 0.38935 0.21966 0.39282 0.22266 0.39513 C 0.22422 0.39629 0.22604 0.39652 0.2276 0.39699 C 0.23021 0.39861 0.23268 0.4 0.23516 0.40162 C 0.25065 0.4125 0.23177 0.40115 0.24388 0.4081 C 0.24518 0.41041 0.24622 0.41319 0.24766 0.41458 C 0.25104 0.41875 0.26055 0.42476 0.26406 0.42777 C 0.26576 0.42916 0.26732 0.43101 0.26901 0.43217 C 0.26979 0.43263 0.27891 0.43657 0.28151 0.43865 C 0.28529 0.44143 0.28893 0.44467 0.29284 0.44699 C 0.29753 0.45046 0.30651 0.45092 0.31029 0.45162 L 0.32526 0.4625 C 0.32643 0.46342 0.32773 0.46412 0.32904 0.46458 C 0.33477 0.46689 0.33568 0.4655 0.34023 0.46898 C 0.34193 0.47037 0.34349 0.47222 0.34531 0.47337 C 0.34701 0.4743 0.3487 0.47453 0.35039 0.47546 C 0.35625 0.47824 0.36224 0.48055 0.36784 0.48402 C 0.37331 0.48773 0.37852 0.49259 0.38411 0.4949 C 0.3875 0.49652 0.39089 0.49791 0.39414 0.49953 C 0.39544 0.5 0.39661 0.50092 0.39792 0.50162 C 0.39948 0.50254 0.40117 0.503 0.40286 0.50393 C 0.40417 0.50416 0.40534 0.50532 0.40664 0.50578 C 0.40872 0.50671 0.41081 0.50717 0.41289 0.5081 C 0.41888 0.51064 0.41458 0.51041 0.42161 0.5125 C 0.425 0.51342 0.42826 0.51412 0.43164 0.51458 C 0.43893 0.51875 0.43633 0.51759 0.44805 0.52129 C 0.45091 0.52199 0.45391 0.52245 0.45677 0.52337 C 0.45846 0.52384 0.46003 0.52476 0.46172 0.52546 C 0.46419 0.52638 0.4668 0.52662 0.46927 0.52754 C 0.47096 0.52824 0.47253 0.52939 0.47422 0.52986 C 0.47799 0.53078 0.48177 0.53101 0.48555 0.53217 C 0.50716 0.53726 0.48099 0.53125 0.49544 0.53634 C 0.49844 0.53726 0.51185 0.54027 0.51419 0.54074 C 0.51628 0.54305 0.51836 0.54537 0.52057 0.54722 C 0.52214 0.54837 0.52396 0.54861 0.52565 0.5493 C 0.52852 0.55069 0.53151 0.55208 0.53438 0.55393 C 0.53646 0.55486 0.53854 0.55671 0.54063 0.5581 C 0.54974 0.56342 0.56953 0.56412 0.57318 0.56458 C 0.58346 0.56342 0.58828 0.56412 0.59688 0.56018 C 0.59818 0.55972 0.59948 0.55902 0.60065 0.5581 C 0.60195 0.55694 0.60456 0.55393 0.60456 0.55416 " pathEditMode="relative" rAng="0" ptsTypes="AAAAAAAAAAAAAAAAAAAAAAAAAAAAAAAAAAAAAAAAAAAAAAAAAAAAAAAAAAAAAAAAAAAAAA">
                                          <p:cBhvr>
                                            <p:cTn id="1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221" y="2824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7346EC-92D4-2E23-EC1F-5CD5AAD30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26557" t="24257" r="12006" b="17590"/>
          <a:stretch/>
        </p:blipFill>
        <p:spPr>
          <a:xfrm>
            <a:off x="499621" y="443060"/>
            <a:ext cx="11189616" cy="5957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Hình chữ nhật 1">
            <a:extLst>
              <a:ext uri="{FF2B5EF4-FFF2-40B4-BE49-F238E27FC236}">
                <a16:creationId xmlns:a16="http://schemas.microsoft.com/office/drawing/2014/main" id="{D5E4ABDC-A845-F4AB-CD57-0019F77E9A04}"/>
              </a:ext>
            </a:extLst>
          </p:cNvPr>
          <p:cNvSpPr/>
          <p:nvPr/>
        </p:nvSpPr>
        <p:spPr>
          <a:xfrm>
            <a:off x="1071067" y="553926"/>
            <a:ext cx="6296682" cy="1015548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60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A8F0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C1C2C1-C829-B157-88E8-521783B53A31}"/>
                  </a:ext>
                </a:extLst>
              </p:cNvPr>
              <p:cNvSpPr txBox="1"/>
              <p:nvPr/>
            </p:nvSpPr>
            <p:spPr>
              <a:xfrm>
                <a:off x="683399" y="1611895"/>
                <a:ext cx="10864436" cy="3815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nl-NL" sz="5400" b="1" dirty="0">
                    <a:solidFill>
                      <a:srgbClr val="75471E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 Nắm được bảng nhân, bảng chia và mối liên hệ đã học; vận dụng điền dấu thích hợp.</a:t>
                </a:r>
                <a:endParaRPr lang="en-US" sz="5400" b="1" dirty="0">
                  <a:solidFill>
                    <a:srgbClr val="75471E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5400" b="1" dirty="0">
                    <a:solidFill>
                      <a:srgbClr val="75471E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2. Nhận biết </a:t>
                </a:r>
                <a:r>
                  <a:rPr lang="nl-NL" sz="5400" b="1" dirty="0">
                    <a:solidFill>
                      <a:srgbClr val="75471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được</a:t>
                </a:r>
                <a:r>
                  <a:rPr lang="nl-NL" sz="5400" b="1" dirty="0">
                    <a:solidFill>
                      <a:srgbClr val="75471E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ln w="508000">
                    <a:solidFill>
                      <a:srgbClr val="781C07"/>
                    </a:solidFill>
                  </a:ln>
                  <a:solidFill>
                    <a:srgbClr val="75471E"/>
                  </a:solidFill>
                  <a:latin typeface="#9Slide07 SVNBango" panose="02000000000000000000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C1C2C1-C829-B157-88E8-521783B53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99" y="1611895"/>
                <a:ext cx="10864436" cy="3815788"/>
              </a:xfrm>
              <a:prstGeom prst="rect">
                <a:avLst/>
              </a:prstGeom>
              <a:blipFill>
                <a:blip r:embed="rId3"/>
                <a:stretch>
                  <a:fillRect l="-2974" t="-4792" r="-3030" b="-5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908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E5250-C568-1981-934B-AA6D94E2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291" y="0"/>
            <a:ext cx="10681118" cy="57673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D98CE-36E4-8277-F4C3-87FD7BC71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9135864" y="3212931"/>
            <a:ext cx="3643985" cy="3998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F9784-4925-6BD1-AE08-5B7AB6AE4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309433" y="4337203"/>
            <a:ext cx="5201289" cy="2687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28708-57E5-5DE3-6F71-E380EC29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382029" y="3210065"/>
            <a:ext cx="4611781" cy="38149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00940-5977-DF25-6EB8-CF5D44191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7999321" y="0"/>
            <a:ext cx="3310344" cy="231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83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7346EC-92D4-2E23-EC1F-5CD5AAD30E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</a:blip>
          <a:srcRect l="26557" t="24257" r="12006" b="17590"/>
          <a:stretch/>
        </p:blipFill>
        <p:spPr>
          <a:xfrm>
            <a:off x="499621" y="443060"/>
            <a:ext cx="11189616" cy="5957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Hình chữ nhật 1">
            <a:extLst>
              <a:ext uri="{FF2B5EF4-FFF2-40B4-BE49-F238E27FC236}">
                <a16:creationId xmlns:a16="http://schemas.microsoft.com/office/drawing/2014/main" id="{D5E4ABDC-A845-F4AB-CD57-0019F77E9A04}"/>
              </a:ext>
            </a:extLst>
          </p:cNvPr>
          <p:cNvSpPr/>
          <p:nvPr/>
        </p:nvSpPr>
        <p:spPr>
          <a:xfrm>
            <a:off x="1071067" y="553926"/>
            <a:ext cx="6296682" cy="1015548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6000" b="1" dirty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5A8F0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6000" b="1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5A8F09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C1C2C1-C829-B157-88E8-521783B53A31}"/>
                  </a:ext>
                </a:extLst>
              </p:cNvPr>
              <p:cNvSpPr txBox="1"/>
              <p:nvPr/>
            </p:nvSpPr>
            <p:spPr>
              <a:xfrm>
                <a:off x="683399" y="1611895"/>
                <a:ext cx="10864436" cy="3815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nl-NL" sz="5400" b="1" dirty="0">
                    <a:solidFill>
                      <a:srgbClr val="75471E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1. Nắm được bảng nhân, bảng chia và mối liên hệ đã học; vận dụng điền dấu thích hợp.</a:t>
                </a:r>
                <a:endParaRPr lang="en-US" sz="5400" b="1" dirty="0">
                  <a:solidFill>
                    <a:srgbClr val="75471E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nl-NL" sz="5400" b="1" dirty="0">
                    <a:solidFill>
                      <a:srgbClr val="75471E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2. Nhận biết </a:t>
                </a:r>
                <a:r>
                  <a:rPr lang="nl-NL" sz="5400" b="1" dirty="0">
                    <a:solidFill>
                      <a:srgbClr val="75471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được</a:t>
                </a:r>
                <a:r>
                  <a:rPr lang="nl-NL" sz="5400" b="1" dirty="0">
                    <a:solidFill>
                      <a:srgbClr val="75471E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nl-NL" sz="4400" b="1" i="0" smtClean="0">
                        <a:solidFill>
                          <a:srgbClr val="75471E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400" b="1" i="0" smtClean="0">
                            <a:solidFill>
                              <a:srgbClr val="75471E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400" b="1" dirty="0">
                  <a:ln w="508000">
                    <a:solidFill>
                      <a:srgbClr val="781C07"/>
                    </a:solidFill>
                  </a:ln>
                  <a:solidFill>
                    <a:srgbClr val="75471E"/>
                  </a:solidFill>
                  <a:latin typeface="#9Slide07 SVNBango" panose="02000000000000000000" pitchFamily="2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C1C2C1-C829-B157-88E8-521783B53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399" y="1611895"/>
                <a:ext cx="10864436" cy="3815788"/>
              </a:xfrm>
              <a:prstGeom prst="rect">
                <a:avLst/>
              </a:prstGeom>
              <a:blipFill>
                <a:blip r:embed="rId3"/>
                <a:stretch>
                  <a:fillRect l="-2974" t="-4792" r="-3030" b="-5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818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8C3A77-22F2-8D97-5DF7-3F86020C2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94" y="487364"/>
            <a:ext cx="11583404" cy="1774090"/>
          </a:xfrm>
          <a:prstGeom prst="rect">
            <a:avLst/>
          </a:prstGeom>
        </p:spPr>
      </p:pic>
      <p:pic>
        <p:nvPicPr>
          <p:cNvPr id="3" name="Picture 2" descr="Khủng Long Khủng Animaatio Vẽ - phim hoạt hình con khủng long">
            <a:extLst>
              <a:ext uri="{FF2B5EF4-FFF2-40B4-BE49-F238E27FC236}">
                <a16:creationId xmlns:a16="http://schemas.microsoft.com/office/drawing/2014/main" id="{3D04A4E1-41B9-48FC-92EC-5B6A5FB68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75" b="97625" l="10000" r="90000">
                        <a14:foregroundMark x1="22556" y1="5750" x2="34333" y2="8000"/>
                        <a14:foregroundMark x1="28111" y1="2875" x2="30444" y2="2875"/>
                        <a14:foregroundMark x1="25333" y1="10000" x2="27000" y2="12750"/>
                        <a14:foregroundMark x1="26667" y1="6500" x2="29000" y2="9250"/>
                        <a14:foregroundMark x1="29000" y1="8375" x2="31556" y2="13375"/>
                        <a14:foregroundMark x1="22222" y1="89375" x2="29222" y2="95625"/>
                        <a14:foregroundMark x1="48889" y1="94125" x2="54111" y2="97625"/>
                        <a14:foregroundMark x1="23667" y1="95625" x2="27556" y2="9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8154" y="3981157"/>
            <a:ext cx="3236449" cy="28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627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3680025" y="1155272"/>
            <a:ext cx="73711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chú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 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Khủng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Long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bệnh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747187" y="1025969"/>
            <a:ext cx="2932838" cy="364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31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1791481" y="743760"/>
            <a:ext cx="28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1013195" y="710510"/>
            <a:ext cx="715853" cy="88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DE3C8-FF03-4DCF-9AA7-208E630B6D32}"/>
              </a:ext>
            </a:extLst>
          </p:cNvPr>
          <p:cNvSpPr txBox="1"/>
          <p:nvPr/>
        </p:nvSpPr>
        <p:spPr>
          <a:xfrm>
            <a:off x="972228" y="2154887"/>
            <a:ext cx="23989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 x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6 x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12 : 2</a:t>
            </a:r>
          </a:p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12 : 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F0062-7034-47F5-9034-CF54B0DBD5F6}"/>
              </a:ext>
            </a:extLst>
          </p:cNvPr>
          <p:cNvSpPr txBox="1"/>
          <p:nvPr/>
        </p:nvSpPr>
        <p:spPr>
          <a:xfrm>
            <a:off x="3961774" y="2150822"/>
            <a:ext cx="23989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7 x 4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 x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7</a:t>
            </a:r>
          </a:p>
          <a:p>
            <a:pPr lvl="0">
              <a:defRPr/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C39AD4-AF3A-40ED-A7D1-556CF347FD64}"/>
              </a:ext>
            </a:extLst>
          </p:cNvPr>
          <p:cNvSpPr txBox="1"/>
          <p:nvPr/>
        </p:nvSpPr>
        <p:spPr>
          <a:xfrm>
            <a:off x="6278888" y="2150822"/>
            <a:ext cx="23989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9 x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3 x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27 : 9</a:t>
            </a:r>
          </a:p>
          <a:p>
            <a:pPr lvl="0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</a:t>
            </a: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27 :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94F850-6CB2-4779-B437-9496A59CF634}"/>
              </a:ext>
            </a:extLst>
          </p:cNvPr>
          <p:cNvSpPr txBox="1"/>
          <p:nvPr/>
        </p:nvSpPr>
        <p:spPr>
          <a:xfrm>
            <a:off x="8973132" y="2150821"/>
            <a:ext cx="23989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8 x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5 x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40 :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40 :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1249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1791481" y="743760"/>
            <a:ext cx="28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1013195" y="710510"/>
            <a:ext cx="715853" cy="889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6DBDFD-CC1F-4D71-813C-48E5F4E684FB}"/>
              </a:ext>
            </a:extLst>
          </p:cNvPr>
          <p:cNvSpPr txBox="1"/>
          <p:nvPr/>
        </p:nvSpPr>
        <p:spPr>
          <a:xfrm>
            <a:off x="2470669" y="1860802"/>
            <a:ext cx="91967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DF5187B-671B-4C53-9726-D7134D023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917" l="667" r="97000">
                        <a14:foregroundMark x1="43500" y1="32000" x2="49583" y2="76083"/>
                        <a14:foregroundMark x1="44000" y1="65667" x2="42583" y2="81917"/>
                        <a14:foregroundMark x1="40417" y1="68083" x2="38000" y2="88750"/>
                        <a14:foregroundMark x1="10333" y1="92083" x2="77500" y2="88000"/>
                        <a14:foregroundMark x1="19333" y1="82917" x2="73083" y2="90667"/>
                        <a14:foregroundMark x1="13500" y1="83167" x2="25083" y2="95250"/>
                        <a14:foregroundMark x1="15167" y1="83417" x2="19333" y2="99917"/>
                        <a14:foregroundMark x1="19333" y1="99917" x2="19333" y2="99917"/>
                        <a14:foregroundMark x1="6417" y1="90667" x2="10833" y2="97917"/>
                        <a14:foregroundMark x1="10833" y1="97917" x2="10833" y2="97917"/>
                        <a14:foregroundMark x1="7167" y1="93083" x2="24167" y2="98667"/>
                        <a14:foregroundMark x1="24167" y1="98667" x2="88417" y2="96500"/>
                        <a14:foregroundMark x1="67500" y1="83917" x2="83750" y2="94083"/>
                        <a14:foregroundMark x1="86667" y1="89000" x2="97083" y2="98167"/>
                        <a14:foregroundMark x1="92500" y1="91167" x2="94000" y2="92333"/>
                        <a14:foregroundMark x1="49833" y1="65250" x2="58333" y2="76083"/>
                        <a14:foregroundMark x1="55167" y1="59917" x2="59333" y2="78583"/>
                        <a14:foregroundMark x1="44250" y1="79000" x2="64417" y2="83167"/>
                        <a14:foregroundMark x1="43333" y1="77083" x2="75500" y2="82667"/>
                        <a14:foregroundMark x1="33083" y1="66667" x2="34583" y2="74667"/>
                        <a14:foregroundMark x1="33833" y1="68833" x2="37750" y2="75667"/>
                        <a14:foregroundMark x1="33583" y1="69083" x2="35500" y2="73917"/>
                        <a14:foregroundMark x1="667" y1="91417" x2="3083" y2="96500"/>
                        <a14:foregroundMark x1="51083" y1="23500" x2="51333" y2="44833"/>
                        <a14:foregroundMark x1="43750" y1="22583" x2="50333" y2="48750"/>
                        <a14:foregroundMark x1="60250" y1="30583" x2="60333" y2="46917"/>
                        <a14:foregroundMark x1="60333" y1="46917" x2="41583" y2="34167"/>
                        <a14:foregroundMark x1="41583" y1="34167" x2="42583" y2="41417"/>
                        <a14:foregroundMark x1="42583" y1="41417" x2="42083" y2="41417"/>
                        <a14:foregroundMark x1="31167" y1="44833" x2="36500" y2="47250"/>
                        <a14:foregroundMark x1="49833" y1="71250" x2="53750" y2="76833"/>
                        <a14:foregroundMark x1="41833" y1="81250" x2="49583" y2="84083"/>
                        <a14:foregroundMark x1="43750" y1="81667" x2="49833" y2="84583"/>
                        <a14:foregroundMark x1="52750" y1="25000" x2="57833" y2="33000"/>
                        <a14:foregroundMark x1="47667" y1="25667" x2="47167" y2="27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941" y="2743623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24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1791481" y="743760"/>
            <a:ext cx="28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1013195" y="710510"/>
            <a:ext cx="715853" cy="88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DE3C8-FF03-4DCF-9AA7-208E630B6D32}"/>
              </a:ext>
            </a:extLst>
          </p:cNvPr>
          <p:cNvSpPr txBox="1"/>
          <p:nvPr/>
        </p:nvSpPr>
        <p:spPr>
          <a:xfrm>
            <a:off x="2337323" y="1682364"/>
            <a:ext cx="3527728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2 x 6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6 x 2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12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12 : 2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6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 12 : 6 = 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F0062-7034-47F5-9034-CF54B0DBD5F6}"/>
              </a:ext>
            </a:extLst>
          </p:cNvPr>
          <p:cNvSpPr txBox="1"/>
          <p:nvPr/>
        </p:nvSpPr>
        <p:spPr>
          <a:xfrm>
            <a:off x="7519621" y="1689080"/>
            <a:ext cx="3769063" cy="5045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7 x 4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 x 7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7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28 : 4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3EA74D-2AE7-4BF5-8760-CDC23B7A8B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4821068" y="1197169"/>
            <a:ext cx="1101013" cy="1642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073AED-1998-4DC0-8482-DB95BF120D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4837766" y="2331873"/>
            <a:ext cx="1101013" cy="1642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66B4DE-9B26-4F4E-BF8F-BDD522E51A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4959239" y="3427394"/>
            <a:ext cx="1101013" cy="16423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E2DBBE-0DB0-41D3-B399-AAD2C9E284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4908089" y="4590673"/>
            <a:ext cx="1101013" cy="1642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97A7DA-D7FB-4C09-8CC1-E99772A860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9342124" y="1217825"/>
            <a:ext cx="1101013" cy="16423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6DDDE-AF83-4169-B59E-7FA57302AA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9349297" y="2295379"/>
            <a:ext cx="1101013" cy="16423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3F5C76-CA19-4183-A921-439E490D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9385045" y="3476625"/>
            <a:ext cx="1101013" cy="16423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2B5F33-EA62-4F32-BDD5-66C67E5EAA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28" t="5034" r="47295" b="87347"/>
          <a:stretch/>
        </p:blipFill>
        <p:spPr>
          <a:xfrm>
            <a:off x="9391045" y="4697054"/>
            <a:ext cx="1101013" cy="16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83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F307AA-73F3-E971-E17E-807CF601E041}"/>
              </a:ext>
            </a:extLst>
          </p:cNvPr>
          <p:cNvSpPr/>
          <p:nvPr/>
        </p:nvSpPr>
        <p:spPr>
          <a:xfrm>
            <a:off x="582999" y="506326"/>
            <a:ext cx="11084378" cy="5841232"/>
          </a:xfrm>
          <a:prstGeom prst="roundRect">
            <a:avLst/>
          </a:prstGeom>
          <a:solidFill>
            <a:schemeClr val="bg1">
              <a:alpha val="93000"/>
            </a:schemeClr>
          </a:solidFill>
          <a:ln w="57150">
            <a:solidFill>
              <a:srgbClr val="025684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19947-FE91-9FDC-7D0D-8EEE9A1A3652}"/>
              </a:ext>
            </a:extLst>
          </p:cNvPr>
          <p:cNvSpPr txBox="1"/>
          <p:nvPr/>
        </p:nvSpPr>
        <p:spPr>
          <a:xfrm>
            <a:off x="1791481" y="743760"/>
            <a:ext cx="28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25684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Tính nhẩm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25684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5FD7F4-9FA3-10F7-AEE9-B6EFC029A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t="70984" r="81154" b="15493"/>
          <a:stretch/>
        </p:blipFill>
        <p:spPr>
          <a:xfrm>
            <a:off x="1013195" y="710510"/>
            <a:ext cx="715853" cy="889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6DE3C8-FF03-4DCF-9AA7-208E630B6D32}"/>
              </a:ext>
            </a:extLst>
          </p:cNvPr>
          <p:cNvSpPr txBox="1"/>
          <p:nvPr/>
        </p:nvSpPr>
        <p:spPr>
          <a:xfrm>
            <a:off x="2714625" y="1682364"/>
            <a:ext cx="3526720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9 x 3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27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 3 x 9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27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27 : 9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3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27 : 3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F0062-7034-47F5-9034-CF54B0DBD5F6}"/>
              </a:ext>
            </a:extLst>
          </p:cNvPr>
          <p:cNvSpPr txBox="1"/>
          <p:nvPr/>
        </p:nvSpPr>
        <p:spPr>
          <a:xfrm>
            <a:off x="7519621" y="1689080"/>
            <a:ext cx="3769063" cy="40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8 x 5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5 x 8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40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40 : 8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5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  40 : 5 =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SimSun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4C7843-BCF7-4C80-BEBE-684ACE45D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511" y="1089696"/>
            <a:ext cx="1585097" cy="17375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3735E33-5D0E-469F-A771-CB4C1899D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711" y="2335979"/>
            <a:ext cx="1585097" cy="17375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2344A8E-AD44-4780-8B8A-3F2B7C0F5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694" y="3562199"/>
            <a:ext cx="1585097" cy="17375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420063-191C-470C-B4A7-2F7ABB9F9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778" y="4784028"/>
            <a:ext cx="1585097" cy="17375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39F788-AFA8-43CA-8A2D-160FBBA1C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553" y="1042071"/>
            <a:ext cx="1585097" cy="17375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92F370-0E34-4553-8CB1-176A57622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486" y="2297879"/>
            <a:ext cx="1585097" cy="17375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EDCB9D2-C701-45A6-8C80-2D44A299F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044" y="3543149"/>
            <a:ext cx="1585097" cy="17375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CF96783-F14F-4170-9B97-62FE85F23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178" y="4793553"/>
            <a:ext cx="1585097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77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1500" dirty="0">
            <a:ln w="508000">
              <a:solidFill>
                <a:srgbClr val="781C07"/>
              </a:solidFill>
            </a:ln>
            <a:solidFill>
              <a:srgbClr val="781C07"/>
            </a:solidFill>
            <a:latin typeface="#9Slide07 SVNBango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646</Words>
  <Application>Microsoft Office PowerPoint</Application>
  <PresentationFormat>Widescreen</PresentationFormat>
  <Paragraphs>130</Paragraphs>
  <Slides>27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#9Slide07 SVNBango</vt:lpstr>
      <vt:lpstr>Arial</vt:lpstr>
      <vt:lpstr>Calibri</vt:lpstr>
      <vt:lpstr>Calibri Light</vt:lpstr>
      <vt:lpstr>Cambria</vt:lpstr>
      <vt:lpstr>Cambria Math</vt:lpstr>
      <vt:lpstr>Coiny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 HIEN</cp:lastModifiedBy>
  <cp:revision>30</cp:revision>
  <dcterms:created xsi:type="dcterms:W3CDTF">2022-10-22T10:26:09Z</dcterms:created>
  <dcterms:modified xsi:type="dcterms:W3CDTF">2023-11-03T11:12:53Z</dcterms:modified>
</cp:coreProperties>
</file>