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314" r:id="rId3"/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3" r:id="rId12"/>
    <p:sldId id="320" r:id="rId13"/>
    <p:sldId id="321" r:id="rId14"/>
    <p:sldId id="322" r:id="rId15"/>
    <p:sldId id="2632" r:id="rId16"/>
    <p:sldId id="2634" r:id="rId17"/>
    <p:sldId id="2635" r:id="rId18"/>
    <p:sldId id="2636" r:id="rId19"/>
    <p:sldId id="2637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3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E5EF-CCAE-457B-A59C-3667F8B685A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4C03-A2B3-4970-88AE-709E0E996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67347"/>
      </p:ext>
    </p:extLst>
  </p:cSld>
  <p:clrMapOvr>
    <a:masterClrMapping/>
  </p:clrMapOvr>
</p:note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93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0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151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712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479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340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7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223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2.png"/><Relationship Id="rId12" Type="http://schemas.openxmlformats.org/officeDocument/2006/relationships/image" Target="../media/image380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173A2-FCF6-45DB-A4DB-0700DC147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859" y="3293337"/>
            <a:ext cx="612701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04CDB-8D3D-48EA-9048-640A1A1F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23" y="942768"/>
            <a:ext cx="9848850" cy="290512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3D5F52-7DDC-4688-BD46-2271853E609C}"/>
              </a:ext>
            </a:extLst>
          </p:cNvPr>
          <p:cNvSpPr/>
          <p:nvPr/>
        </p:nvSpPr>
        <p:spPr>
          <a:xfrm>
            <a:off x="1239079" y="4171123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dài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E3FF92F-8580-47A6-8066-39CD6A5CCB22}"/>
              </a:ext>
            </a:extLst>
          </p:cNvPr>
          <p:cNvSpPr/>
          <p:nvPr/>
        </p:nvSpPr>
        <p:spPr>
          <a:xfrm>
            <a:off x="1232453" y="4164497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tròn ở giữa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D4B99B5-E948-44D4-8C75-09A07A596DAB}"/>
              </a:ext>
            </a:extLst>
          </p:cNvPr>
          <p:cNvSpPr/>
          <p:nvPr/>
        </p:nvSpPr>
        <p:spPr>
          <a:xfrm>
            <a:off x="1205949" y="4157871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vuông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A4ADAD-51D9-41F7-86B4-5D16E039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60" y="1352575"/>
            <a:ext cx="3110949" cy="1641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/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blipFill>
                <a:blip r:embed="rId4"/>
                <a:stretch>
                  <a:fillRect l="-10387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5EE3A78-6BAC-4135-AA85-4A6F0991A514}"/>
              </a:ext>
            </a:extLst>
          </p:cNvPr>
          <p:cNvSpPr txBox="1"/>
          <p:nvPr/>
        </p:nvSpPr>
        <p:spPr>
          <a:xfrm>
            <a:off x="864703" y="4005470"/>
            <a:ext cx="34190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FED52B-E95F-4924-9909-FE3C85BEF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580" y="1437167"/>
            <a:ext cx="3154211" cy="1524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/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blipFill>
                <a:blip r:embed="rId6"/>
                <a:stretch>
                  <a:fillRect l="-10183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BB2DCEE-C7BB-421A-A39B-3DFABB0D5E33}"/>
              </a:ext>
            </a:extLst>
          </p:cNvPr>
          <p:cNvSpPr txBox="1"/>
          <p:nvPr/>
        </p:nvSpPr>
        <p:spPr>
          <a:xfrm>
            <a:off x="4740963" y="3995531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26C503-B6D3-42AD-B16F-93D865715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992" y="1476068"/>
            <a:ext cx="3352555" cy="1475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/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blipFill>
                <a:blip r:embed="rId8"/>
                <a:stretch>
                  <a:fillRect l="-10183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36AA1F7-3BB1-458C-BD4C-F3B0FB0C252B}"/>
              </a:ext>
            </a:extLst>
          </p:cNvPr>
          <p:cNvSpPr txBox="1"/>
          <p:nvPr/>
        </p:nvSpPr>
        <p:spPr>
          <a:xfrm>
            <a:off x="8315737" y="4005470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0267A-212E-43BC-95C9-AD2F50B4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9" y="334203"/>
            <a:ext cx="10153650" cy="74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02DA4-203D-45D2-A906-10941BDD8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23" y="1751979"/>
            <a:ext cx="10312300" cy="36350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93DB06-BC87-4C8D-80D8-8AE071A85B65}"/>
              </a:ext>
            </a:extLst>
          </p:cNvPr>
          <p:cNvCxnSpPr>
            <a:cxnSpLocks/>
          </p:cNvCxnSpPr>
          <p:nvPr/>
        </p:nvCxnSpPr>
        <p:spPr>
          <a:xfrm>
            <a:off x="4283765" y="2852530"/>
            <a:ext cx="2047461" cy="1510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376B8-9C54-4FA7-9D36-EE5B56903061}"/>
              </a:ext>
            </a:extLst>
          </p:cNvPr>
          <p:cNvCxnSpPr>
            <a:cxnSpLocks/>
          </p:cNvCxnSpPr>
          <p:nvPr/>
        </p:nvCxnSpPr>
        <p:spPr>
          <a:xfrm>
            <a:off x="5575852" y="2872408"/>
            <a:ext cx="1182757" cy="238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50853C-431D-4F69-BCFC-368EBD488942}"/>
              </a:ext>
            </a:extLst>
          </p:cNvPr>
          <p:cNvCxnSpPr>
            <a:cxnSpLocks/>
          </p:cNvCxnSpPr>
          <p:nvPr/>
        </p:nvCxnSpPr>
        <p:spPr>
          <a:xfrm>
            <a:off x="6907695" y="2902225"/>
            <a:ext cx="377688" cy="133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F2525C-ACEE-4442-AF1E-30FDD2B3FB3C}"/>
              </a:ext>
            </a:extLst>
          </p:cNvPr>
          <p:cNvCxnSpPr>
            <a:cxnSpLocks/>
          </p:cNvCxnSpPr>
          <p:nvPr/>
        </p:nvCxnSpPr>
        <p:spPr>
          <a:xfrm flipH="1">
            <a:off x="7583557" y="2842590"/>
            <a:ext cx="596347" cy="1958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BC0BF-E29B-415A-B807-F77BF552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8" y="466311"/>
            <a:ext cx="4276725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3631AB-3863-44D2-81EB-B425AE23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48" y="2073965"/>
            <a:ext cx="9307582" cy="287572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E76188-15D8-4F05-A4B2-A1B325CAE971}"/>
              </a:ext>
            </a:extLst>
          </p:cNvPr>
          <p:cNvSpPr/>
          <p:nvPr/>
        </p:nvSpPr>
        <p:spPr>
          <a:xfrm>
            <a:off x="924339" y="1749287"/>
            <a:ext cx="3319670" cy="32202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34A2-91E0-434E-A657-BFB0EAD2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65" y="463205"/>
            <a:ext cx="4126056" cy="759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/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cây nấm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blipFill>
                <a:blip r:embed="rId4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A268EE3-37E6-4442-BDCF-90CDB2DD3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27" y="2225535"/>
            <a:ext cx="9070285" cy="175392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FA7692F-3473-4B2D-8342-6741C99E4CFA}"/>
              </a:ext>
            </a:extLst>
          </p:cNvPr>
          <p:cNvSpPr/>
          <p:nvPr/>
        </p:nvSpPr>
        <p:spPr>
          <a:xfrm>
            <a:off x="4909930" y="1828799"/>
            <a:ext cx="525779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/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quả cà chua?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blipFill>
                <a:blip r:embed="rId3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81B2717-7AF5-4077-B83E-46643B55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19" y="1566034"/>
            <a:ext cx="8475593" cy="19217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E6A1099-B2F0-499B-B30B-264D10CB1CCF}"/>
              </a:ext>
            </a:extLst>
          </p:cNvPr>
          <p:cNvSpPr/>
          <p:nvPr/>
        </p:nvSpPr>
        <p:spPr>
          <a:xfrm>
            <a:off x="1311966" y="1272208"/>
            <a:ext cx="412473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/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hạt dẻ?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blipFill>
                <a:blip r:embed="rId5"/>
                <a:stretch>
                  <a:fillRect l="-5515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A25CD56-5FEA-4DF1-83AC-5B87DB70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51" y="4835800"/>
            <a:ext cx="9090622" cy="167432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D490928-1A1B-4626-9117-D5587EDE0065}"/>
              </a:ext>
            </a:extLst>
          </p:cNvPr>
          <p:cNvSpPr/>
          <p:nvPr/>
        </p:nvSpPr>
        <p:spPr>
          <a:xfrm>
            <a:off x="964097" y="4641574"/>
            <a:ext cx="4124739" cy="2067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07AB8-882E-46BC-93EE-A3962EED4DB3}"/>
              </a:ext>
            </a:extLst>
          </p:cNvPr>
          <p:cNvSpPr txBox="1"/>
          <p:nvPr/>
        </p:nvSpPr>
        <p:spPr>
          <a:xfrm>
            <a:off x="934279" y="1480930"/>
            <a:ext cx="57646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14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phần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0AC95-7A3B-4652-BEEC-89A0D29E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346" y="1011513"/>
            <a:ext cx="4229100" cy="2409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0EC7E-6062-46D5-8EFB-D9B429122FAB}"/>
              </a:ext>
            </a:extLst>
          </p:cNvPr>
          <p:cNvGrpSpPr/>
          <p:nvPr/>
        </p:nvGrpSpPr>
        <p:grpSpPr>
          <a:xfrm>
            <a:off x="4144616" y="4502427"/>
            <a:ext cx="377687" cy="884583"/>
            <a:chOff x="1083365" y="4273826"/>
            <a:chExt cx="377687" cy="8845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4F1116-CB9E-4C99-A539-765C24A323E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9C8224-2A0D-427E-A11E-89C4C2AB38B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ACAF68-3D63-421B-AE76-D0DBDF1D9ECB}"/>
              </a:ext>
            </a:extLst>
          </p:cNvPr>
          <p:cNvGrpSpPr/>
          <p:nvPr/>
        </p:nvGrpSpPr>
        <p:grpSpPr>
          <a:xfrm>
            <a:off x="4760842" y="4492488"/>
            <a:ext cx="377687" cy="884583"/>
            <a:chOff x="1083365" y="4273826"/>
            <a:chExt cx="377687" cy="88458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C6C317-AB5C-411B-98AD-5A6A03E8E5A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465246-C66C-4C68-AFA8-15C9F04C9E48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EFF304-2AFD-420D-89D7-587DDE00DC5A}"/>
              </a:ext>
            </a:extLst>
          </p:cNvPr>
          <p:cNvGrpSpPr/>
          <p:nvPr/>
        </p:nvGrpSpPr>
        <p:grpSpPr>
          <a:xfrm>
            <a:off x="5367129" y="4512365"/>
            <a:ext cx="377687" cy="884583"/>
            <a:chOff x="1083365" y="4273826"/>
            <a:chExt cx="377687" cy="88458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D90175-66AE-4E14-924D-DCF3DAF1D62B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7290AA-4E0D-4907-BFEF-736DA5BC204D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0BD430-101F-405D-9A7F-CDA410CCD531}"/>
              </a:ext>
            </a:extLst>
          </p:cNvPr>
          <p:cNvGrpSpPr/>
          <p:nvPr/>
        </p:nvGrpSpPr>
        <p:grpSpPr>
          <a:xfrm>
            <a:off x="6530007" y="4512365"/>
            <a:ext cx="377687" cy="884583"/>
            <a:chOff x="1083365" y="4273826"/>
            <a:chExt cx="377687" cy="8845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20A298-51CF-477E-A573-7E55BDD3AAD1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3E6E52-6ED4-45FF-9E4A-B59A8669C4B6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AF0722-28C0-4010-B749-C6AF1B331292}"/>
              </a:ext>
            </a:extLst>
          </p:cNvPr>
          <p:cNvGrpSpPr/>
          <p:nvPr/>
        </p:nvGrpSpPr>
        <p:grpSpPr>
          <a:xfrm>
            <a:off x="5973417" y="4512365"/>
            <a:ext cx="377687" cy="884583"/>
            <a:chOff x="1083365" y="4273826"/>
            <a:chExt cx="377687" cy="8845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DBDE38-2847-4AD9-8426-FDD64F82F7DD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D76823-968D-46D4-A980-2023A28CFC9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86577B-342A-4263-B724-09E6D6FB2407}"/>
              </a:ext>
            </a:extLst>
          </p:cNvPr>
          <p:cNvGrpSpPr/>
          <p:nvPr/>
        </p:nvGrpSpPr>
        <p:grpSpPr>
          <a:xfrm>
            <a:off x="7066721" y="4522305"/>
            <a:ext cx="377687" cy="884583"/>
            <a:chOff x="1083365" y="4273826"/>
            <a:chExt cx="377687" cy="88458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90D8B04-68F0-4DC6-9991-A61314DDBFD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883201-BD3E-4512-94ED-2958625B6784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B1947A-208D-430E-B22A-DB1E7A9EEAEF}"/>
              </a:ext>
            </a:extLst>
          </p:cNvPr>
          <p:cNvGrpSpPr/>
          <p:nvPr/>
        </p:nvGrpSpPr>
        <p:grpSpPr>
          <a:xfrm>
            <a:off x="7603434" y="4542183"/>
            <a:ext cx="377687" cy="884583"/>
            <a:chOff x="1083365" y="4273826"/>
            <a:chExt cx="377687" cy="88458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D331F4-CBED-49CA-831A-21C0E0E0C68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B611A7-46F5-412C-A125-76BC0320A53F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92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/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Chỉ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ra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tròn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ở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câu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blipFill>
                <a:blip r:embed="rId4"/>
                <a:stretch>
                  <a:fillRect l="-3869" t="-763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FBA60FD-32D7-493C-8EEB-79EFCE00A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84" y="2668284"/>
            <a:ext cx="5241325" cy="12874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12E88E-1D24-4E94-8A72-8B6630C06209}"/>
              </a:ext>
            </a:extLst>
          </p:cNvPr>
          <p:cNvSpPr/>
          <p:nvPr/>
        </p:nvSpPr>
        <p:spPr>
          <a:xfrm>
            <a:off x="3041374" y="2564296"/>
            <a:ext cx="954156" cy="139147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ngôi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tam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giác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tròn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chữ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nhật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167B3-4BBF-4FFD-AF91-E3A79C933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914" y="1640174"/>
            <a:ext cx="1859441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D31E3-B2E6-405D-918D-B35DC14B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925" y="2776007"/>
            <a:ext cx="713903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421</Words>
  <Application>Microsoft Office PowerPoint</Application>
  <PresentationFormat>Widescreen</PresentationFormat>
  <Paragraphs>65</Paragraphs>
  <Slides>19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2022-10-22T05:59:38Z</dcterms:created>
  <dcterms:modified xsi:type="dcterms:W3CDTF">2022-10-30T01:09:18Z</dcterms:modified>
</cp:coreProperties>
</file>