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7"/>
  </p:notesMasterIdLst>
  <p:sldIdLst>
    <p:sldId id="360" r:id="rId6"/>
    <p:sldId id="415" r:id="rId7"/>
    <p:sldId id="416" r:id="rId8"/>
    <p:sldId id="257" r:id="rId9"/>
    <p:sldId id="3376" r:id="rId10"/>
    <p:sldId id="3377" r:id="rId11"/>
    <p:sldId id="3378" r:id="rId12"/>
    <p:sldId id="3373" r:id="rId13"/>
    <p:sldId id="3372" r:id="rId14"/>
    <p:sldId id="2007577162" r:id="rId15"/>
    <p:sldId id="2007577173" r:id="rId16"/>
    <p:sldId id="2007577163" r:id="rId17"/>
    <p:sldId id="2007577164" r:id="rId18"/>
    <p:sldId id="476" r:id="rId19"/>
    <p:sldId id="2007577170" r:id="rId20"/>
    <p:sldId id="3374" r:id="rId21"/>
    <p:sldId id="2007577171" r:id="rId22"/>
    <p:sldId id="2007577172" r:id="rId23"/>
    <p:sldId id="2007577174" r:id="rId24"/>
    <p:sldId id="2007577166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108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421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70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2023/11/3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9.png"/><Relationship Id="rId7" Type="http://schemas.openxmlformats.org/officeDocument/2006/relationships/slide" Target="slide6.xml"/><Relationship Id="rId12" Type="http://schemas.openxmlformats.org/officeDocument/2006/relationships/slide" Target="slide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8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2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1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60" y="3241254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677447" y="5026026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9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904934"/>
              </p:ext>
            </p:extLst>
          </p:nvPr>
        </p:nvGraphicFramePr>
        <p:xfrm>
          <a:off x="2032000" y="729191"/>
          <a:ext cx="81280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4.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ới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đây</a:t>
            </a:r>
            <a:endParaRPr lang="vi-VN" sz="3733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?</a:t>
            </a:r>
            <a:endParaRPr lang="vi-VN" sz="3733" dirty="0">
              <a:solidFill>
                <a:srgbClr val="002060"/>
              </a:solidFill>
              <a:latin typeface="Averta Std CY" panose="00000500000000000000" pitchFamily="50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865</Words>
  <Application>Microsoft Office PowerPoint</Application>
  <PresentationFormat>Widescreen</PresentationFormat>
  <Paragraphs>177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Arial</vt:lpstr>
      <vt:lpstr>Arial-Rounded</vt:lpstr>
      <vt:lpstr>Averta Std CY</vt:lpstr>
      <vt:lpstr>Averta Std CY Bold</vt:lpstr>
      <vt:lpstr>Calibri</vt:lpstr>
      <vt:lpstr>Calibri Light</vt:lpstr>
      <vt:lpstr>Coiny</vt:lpstr>
      <vt:lpstr>Gloria Hallelujah</vt:lpstr>
      <vt:lpstr>inpin heiti</vt:lpstr>
      <vt:lpstr>Pattaya</vt:lpstr>
      <vt:lpstr>Times New Roman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31</cp:revision>
  <dcterms:created xsi:type="dcterms:W3CDTF">2022-06-29T08:11:53Z</dcterms:created>
  <dcterms:modified xsi:type="dcterms:W3CDTF">2023-11-03T11:16:01Z</dcterms:modified>
</cp:coreProperties>
</file>