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19"/>
  </p:notesMasterIdLst>
  <p:sldIdLst>
    <p:sldId id="314" r:id="rId4"/>
    <p:sldId id="257"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708"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43D7DB09-3DAE-4D72-87B9-CE29CACBDC6C}" type="slidenum">
              <a:rPr lang="en-US" smtClean="0"/>
              <a:t>10</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205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83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074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542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532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14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368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8288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3835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92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9459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9112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26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4131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83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7315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039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627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81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6851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93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8804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528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8445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29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9992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7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53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8105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204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623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7672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30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5653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46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6709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096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9720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505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116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754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theme" Target="../theme/theme3.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tags" Target="../tags/tag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tags" Target="../tags/tag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tags" Target="../tags/tag1.xml"/><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20" Type="http://schemas.openxmlformats.org/officeDocument/2006/relationships/slideLayout" Target="../slideLayouts/slideLayout38.xml"/><Relationship Id="rId4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43"/>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4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4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06564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94"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94"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94"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99358" y="4902200"/>
            <a:ext cx="5022296" cy="1106663"/>
          </a:xfrm>
          <a:prstGeom prst="rect">
            <a:avLst/>
          </a:prstGeom>
          <a:noFill/>
        </p:spPr>
        <p:txBody>
          <a:bodyPr wrap="none" lIns="91324" tIns="45663" rIns="91324" bIns="4566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HĐTN</a:t>
            </a:r>
            <a:endParaRPr kumimoji="0" lang="vi-VN"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5"/>
          <a:stretch>
            <a:fillRect/>
          </a:stretch>
        </p:blipFill>
        <p:spPr>
          <a:xfrm>
            <a:off x="2648048" y="1978026"/>
            <a:ext cx="9254530" cy="1450974"/>
          </a:xfrm>
          <a:prstGeom prst="rect">
            <a:avLst/>
          </a:prstGeom>
        </p:spPr>
      </p:pic>
      <p:pic>
        <p:nvPicPr>
          <p:cNvPr id="4" name="Picture 3">
            <a:extLst>
              <a:ext uri="{FF2B5EF4-FFF2-40B4-BE49-F238E27FC236}">
                <a16:creationId xmlns:a16="http://schemas.microsoft.com/office/drawing/2014/main" id="{03A2D680-4D97-4A1E-9EEA-8B15C502E09B}"/>
              </a:ext>
            </a:extLst>
          </p:cNvPr>
          <p:cNvPicPr>
            <a:picLocks noChangeAspect="1"/>
          </p:cNvPicPr>
          <p:nvPr/>
        </p:nvPicPr>
        <p:blipFill>
          <a:blip r:embed="rId6"/>
          <a:stretch>
            <a:fillRect/>
          </a:stretch>
        </p:blipFill>
        <p:spPr>
          <a:xfrm>
            <a:off x="1328822" y="1434155"/>
            <a:ext cx="1664352" cy="191431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240</Words>
  <Application>Microsoft Office PowerPoint</Application>
  <PresentationFormat>Widescreen</PresentationFormat>
  <Paragraphs>23</Paragraphs>
  <Slides>15</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#9Slide02 Noi dung dai</vt:lpstr>
      <vt:lpstr>#9Slide02 Tieu de dai</vt:lpstr>
      <vt:lpstr>Arial</vt:lpstr>
      <vt:lpstr>Calibri</vt:lpstr>
      <vt:lpstr>Georgia</vt:lpstr>
      <vt:lpstr>Times New Roman</vt:lpstr>
      <vt:lpstr>字魂105号-简雅黑</vt:lpstr>
      <vt:lpstr>字魂58号-创中黑</vt:lpstr>
      <vt:lpstr>Office 主题</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27</cp:revision>
  <dcterms:created xsi:type="dcterms:W3CDTF">2022-07-19T22:38:53Z</dcterms:created>
  <dcterms:modified xsi:type="dcterms:W3CDTF">2023-11-03T11:09:18Z</dcterms:modified>
</cp:coreProperties>
</file>