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00" r:id="rId2"/>
    <p:sldId id="256" r:id="rId3"/>
    <p:sldId id="292" r:id="rId4"/>
    <p:sldId id="287" r:id="rId5"/>
    <p:sldId id="291" r:id="rId6"/>
    <p:sldId id="297" r:id="rId7"/>
    <p:sldId id="293" r:id="rId8"/>
    <p:sldId id="294" r:id="rId9"/>
    <p:sldId id="295" r:id="rId10"/>
    <p:sldId id="296" r:id="rId11"/>
    <p:sldId id="298" r:id="rId12"/>
    <p:sldId id="268" r:id="rId13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0" autoAdjust="0"/>
    <p:restoredTop sz="94660"/>
  </p:normalViewPr>
  <p:slideViewPr>
    <p:cSldViewPr>
      <p:cViewPr varScale="1">
        <p:scale>
          <a:sx n="71" d="100"/>
          <a:sy n="71" d="100"/>
        </p:scale>
        <p:origin x="264" y="5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ADE98C-0908-41CB-80AC-4C07EA0F229A}"/>
              </a:ext>
            </a:extLst>
          </p:cNvPr>
          <p:cNvSpPr/>
          <p:nvPr userDrawn="1"/>
        </p:nvSpPr>
        <p:spPr>
          <a:xfrm rot="21392418">
            <a:off x="-1985889" y="-1201627"/>
            <a:ext cx="19642095" cy="10151301"/>
          </a:xfrm>
          <a:custGeom>
            <a:avLst/>
            <a:gdLst>
              <a:gd name="connsiteX0" fmla="*/ 1079477 w 14260421"/>
              <a:gd name="connsiteY0" fmla="*/ 3076139 h 7613476"/>
              <a:gd name="connsiteX1" fmla="*/ 1871957 w 14260421"/>
              <a:gd name="connsiteY1" fmla="*/ 2954219 h 7613476"/>
              <a:gd name="connsiteX2" fmla="*/ 2877797 w 14260421"/>
              <a:gd name="connsiteY2" fmla="*/ 2801819 h 7613476"/>
              <a:gd name="connsiteX3" fmla="*/ 4980917 w 14260421"/>
              <a:gd name="connsiteY3" fmla="*/ 3198059 h 7613476"/>
              <a:gd name="connsiteX4" fmla="*/ 7266917 w 14260421"/>
              <a:gd name="connsiteY4" fmla="*/ 4783019 h 7613476"/>
              <a:gd name="connsiteX5" fmla="*/ 8699477 w 14260421"/>
              <a:gd name="connsiteY5" fmla="*/ 6032699 h 7613476"/>
              <a:gd name="connsiteX6" fmla="*/ 13149557 w 14260421"/>
              <a:gd name="connsiteY6" fmla="*/ 7069019 h 7613476"/>
              <a:gd name="connsiteX7" fmla="*/ 13332437 w 14260421"/>
              <a:gd name="connsiteY7" fmla="*/ 7099499 h 7613476"/>
              <a:gd name="connsiteX8" fmla="*/ 13332437 w 14260421"/>
              <a:gd name="connsiteY8" fmla="*/ 576779 h 7613476"/>
              <a:gd name="connsiteX9" fmla="*/ 896597 w 14260421"/>
              <a:gd name="connsiteY9" fmla="*/ 607259 h 7613476"/>
              <a:gd name="connsiteX10" fmla="*/ 1079477 w 14260421"/>
              <a:gd name="connsiteY10" fmla="*/ 3076139 h 7613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260421" h="7613476">
                <a:moveTo>
                  <a:pt x="1079477" y="3076139"/>
                </a:moveTo>
                <a:cubicBezTo>
                  <a:pt x="1242037" y="3467299"/>
                  <a:pt x="1572237" y="2999939"/>
                  <a:pt x="1871957" y="2954219"/>
                </a:cubicBezTo>
                <a:cubicBezTo>
                  <a:pt x="2171677" y="2908499"/>
                  <a:pt x="2359637" y="2761179"/>
                  <a:pt x="2877797" y="2801819"/>
                </a:cubicBezTo>
                <a:cubicBezTo>
                  <a:pt x="3395957" y="2842459"/>
                  <a:pt x="4249397" y="2867859"/>
                  <a:pt x="4980917" y="3198059"/>
                </a:cubicBezTo>
                <a:cubicBezTo>
                  <a:pt x="5712437" y="3528259"/>
                  <a:pt x="6647157" y="4310579"/>
                  <a:pt x="7266917" y="4783019"/>
                </a:cubicBezTo>
                <a:cubicBezTo>
                  <a:pt x="7886677" y="5255459"/>
                  <a:pt x="7719037" y="5651699"/>
                  <a:pt x="8699477" y="6032699"/>
                </a:cubicBezTo>
                <a:cubicBezTo>
                  <a:pt x="9679917" y="6413699"/>
                  <a:pt x="12377397" y="6891219"/>
                  <a:pt x="13149557" y="7069019"/>
                </a:cubicBezTo>
                <a:cubicBezTo>
                  <a:pt x="13921717" y="7246819"/>
                  <a:pt x="13301957" y="8181539"/>
                  <a:pt x="13332437" y="7099499"/>
                </a:cubicBezTo>
                <a:cubicBezTo>
                  <a:pt x="13362917" y="6017459"/>
                  <a:pt x="15405077" y="1658819"/>
                  <a:pt x="13332437" y="576779"/>
                </a:cubicBezTo>
                <a:cubicBezTo>
                  <a:pt x="11259797" y="-505261"/>
                  <a:pt x="2938757" y="190699"/>
                  <a:pt x="896597" y="607259"/>
                </a:cubicBezTo>
                <a:cubicBezTo>
                  <a:pt x="-1145563" y="1023819"/>
                  <a:pt x="916917" y="2684979"/>
                  <a:pt x="1079477" y="3076139"/>
                </a:cubicBezTo>
                <a:close/>
              </a:path>
            </a:pathLst>
          </a:cu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63DBC2-8BA1-486C-99CF-FFCE4DB78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08040" y="-2418290"/>
            <a:ext cx="3733777" cy="4836579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EDBA76D-6041-4014-8E28-F48085900AB4}"/>
              </a:ext>
            </a:extLst>
          </p:cNvPr>
          <p:cNvSpPr/>
          <p:nvPr userDrawn="1"/>
        </p:nvSpPr>
        <p:spPr>
          <a:xfrm>
            <a:off x="3065000" y="-600934"/>
            <a:ext cx="14188237" cy="7627947"/>
          </a:xfrm>
          <a:custGeom>
            <a:avLst/>
            <a:gdLst>
              <a:gd name="connsiteX0" fmla="*/ 128120 w 10684231"/>
              <a:gd name="connsiteY0" fmla="*/ 433504 h 5710279"/>
              <a:gd name="connsiteX1" fmla="*/ 128120 w 10684231"/>
              <a:gd name="connsiteY1" fmla="*/ 317758 h 5710279"/>
              <a:gd name="connsiteX2" fmla="*/ 798 w 10684231"/>
              <a:gd name="connsiteY2" fmla="*/ 803894 h 5710279"/>
              <a:gd name="connsiteX3" fmla="*/ 197568 w 10684231"/>
              <a:gd name="connsiteY3" fmla="*/ 1498375 h 5710279"/>
              <a:gd name="connsiteX4" fmla="*/ 440636 w 10684231"/>
              <a:gd name="connsiteY4" fmla="*/ 1671996 h 5710279"/>
              <a:gd name="connsiteX5" fmla="*/ 463786 w 10684231"/>
              <a:gd name="connsiteY5" fmla="*/ 1648846 h 5710279"/>
              <a:gd name="connsiteX6" fmla="*/ 648981 w 10684231"/>
              <a:gd name="connsiteY6" fmla="*/ 1671996 h 5710279"/>
              <a:gd name="connsiteX7" fmla="*/ 706854 w 10684231"/>
              <a:gd name="connsiteY7" fmla="*/ 1799317 h 5710279"/>
              <a:gd name="connsiteX8" fmla="*/ 915198 w 10684231"/>
              <a:gd name="connsiteY8" fmla="*/ 1891914 h 5710279"/>
              <a:gd name="connsiteX9" fmla="*/ 1632829 w 10684231"/>
              <a:gd name="connsiteY9" fmla="*/ 2158132 h 5710279"/>
              <a:gd name="connsiteX10" fmla="*/ 2292586 w 10684231"/>
              <a:gd name="connsiteY10" fmla="*/ 2412775 h 5710279"/>
              <a:gd name="connsiteX11" fmla="*/ 3149112 w 10684231"/>
              <a:gd name="connsiteY11" fmla="*/ 3107256 h 5710279"/>
              <a:gd name="connsiteX12" fmla="*/ 3808869 w 10684231"/>
              <a:gd name="connsiteY12" fmla="*/ 3905909 h 5710279"/>
              <a:gd name="connsiteX13" fmla="*/ 5290429 w 10684231"/>
              <a:gd name="connsiteY13" fmla="*/ 4669839 h 5710279"/>
              <a:gd name="connsiteX14" fmla="*/ 7906307 w 10684231"/>
              <a:gd name="connsiteY14" fmla="*/ 5202274 h 5710279"/>
              <a:gd name="connsiteX15" fmla="*/ 9781406 w 10684231"/>
              <a:gd name="connsiteY15" fmla="*/ 5329596 h 5710279"/>
              <a:gd name="connsiteX16" fmla="*/ 9931877 w 10684231"/>
              <a:gd name="connsiteY16" fmla="*/ 5341170 h 5710279"/>
              <a:gd name="connsiteX17" fmla="*/ 9955026 w 10684231"/>
              <a:gd name="connsiteY17" fmla="*/ 375631 h 5710279"/>
              <a:gd name="connsiteX18" fmla="*/ 93396 w 10684231"/>
              <a:gd name="connsiteY18" fmla="*/ 352482 h 5710279"/>
              <a:gd name="connsiteX19" fmla="*/ 128120 w 10684231"/>
              <a:gd name="connsiteY19" fmla="*/ 352482 h 5710279"/>
              <a:gd name="connsiteX0" fmla="*/ 128120 w 10688098"/>
              <a:gd name="connsiteY0" fmla="*/ 435218 h 5730030"/>
              <a:gd name="connsiteX1" fmla="*/ 128120 w 10688098"/>
              <a:gd name="connsiteY1" fmla="*/ 319472 h 5730030"/>
              <a:gd name="connsiteX2" fmla="*/ 798 w 10688098"/>
              <a:gd name="connsiteY2" fmla="*/ 805608 h 5730030"/>
              <a:gd name="connsiteX3" fmla="*/ 197568 w 10688098"/>
              <a:gd name="connsiteY3" fmla="*/ 1500089 h 5730030"/>
              <a:gd name="connsiteX4" fmla="*/ 440636 w 10688098"/>
              <a:gd name="connsiteY4" fmla="*/ 1673710 h 5730030"/>
              <a:gd name="connsiteX5" fmla="*/ 463786 w 10688098"/>
              <a:gd name="connsiteY5" fmla="*/ 1650560 h 5730030"/>
              <a:gd name="connsiteX6" fmla="*/ 648981 w 10688098"/>
              <a:gd name="connsiteY6" fmla="*/ 1673710 h 5730030"/>
              <a:gd name="connsiteX7" fmla="*/ 706854 w 10688098"/>
              <a:gd name="connsiteY7" fmla="*/ 1801031 h 5730030"/>
              <a:gd name="connsiteX8" fmla="*/ 915198 w 10688098"/>
              <a:gd name="connsiteY8" fmla="*/ 1893628 h 5730030"/>
              <a:gd name="connsiteX9" fmla="*/ 1632829 w 10688098"/>
              <a:gd name="connsiteY9" fmla="*/ 2159846 h 5730030"/>
              <a:gd name="connsiteX10" fmla="*/ 2292586 w 10688098"/>
              <a:gd name="connsiteY10" fmla="*/ 2414489 h 5730030"/>
              <a:gd name="connsiteX11" fmla="*/ 3149112 w 10688098"/>
              <a:gd name="connsiteY11" fmla="*/ 3108970 h 5730030"/>
              <a:gd name="connsiteX12" fmla="*/ 3808869 w 10688098"/>
              <a:gd name="connsiteY12" fmla="*/ 3907623 h 5730030"/>
              <a:gd name="connsiteX13" fmla="*/ 5290429 w 10688098"/>
              <a:gd name="connsiteY13" fmla="*/ 4671553 h 5730030"/>
              <a:gd name="connsiteX14" fmla="*/ 7906307 w 10688098"/>
              <a:gd name="connsiteY14" fmla="*/ 5203988 h 5730030"/>
              <a:gd name="connsiteX15" fmla="*/ 9781406 w 10688098"/>
              <a:gd name="connsiteY15" fmla="*/ 5331310 h 5730030"/>
              <a:gd name="connsiteX16" fmla="*/ 9943452 w 10688098"/>
              <a:gd name="connsiteY16" fmla="*/ 5366034 h 5730030"/>
              <a:gd name="connsiteX17" fmla="*/ 9955026 w 10688098"/>
              <a:gd name="connsiteY17" fmla="*/ 377345 h 5730030"/>
              <a:gd name="connsiteX18" fmla="*/ 93396 w 10688098"/>
              <a:gd name="connsiteY18" fmla="*/ 354196 h 5730030"/>
              <a:gd name="connsiteX19" fmla="*/ 128120 w 10688098"/>
              <a:gd name="connsiteY19" fmla="*/ 354196 h 5730030"/>
              <a:gd name="connsiteX0" fmla="*/ 128120 w 10715133"/>
              <a:gd name="connsiteY0" fmla="*/ 353152 h 5639391"/>
              <a:gd name="connsiteX1" fmla="*/ 128120 w 10715133"/>
              <a:gd name="connsiteY1" fmla="*/ 237406 h 5639391"/>
              <a:gd name="connsiteX2" fmla="*/ 798 w 10715133"/>
              <a:gd name="connsiteY2" fmla="*/ 723542 h 5639391"/>
              <a:gd name="connsiteX3" fmla="*/ 197568 w 10715133"/>
              <a:gd name="connsiteY3" fmla="*/ 1418023 h 5639391"/>
              <a:gd name="connsiteX4" fmla="*/ 440636 w 10715133"/>
              <a:gd name="connsiteY4" fmla="*/ 1591644 h 5639391"/>
              <a:gd name="connsiteX5" fmla="*/ 463786 w 10715133"/>
              <a:gd name="connsiteY5" fmla="*/ 1568494 h 5639391"/>
              <a:gd name="connsiteX6" fmla="*/ 648981 w 10715133"/>
              <a:gd name="connsiteY6" fmla="*/ 1591644 h 5639391"/>
              <a:gd name="connsiteX7" fmla="*/ 706854 w 10715133"/>
              <a:gd name="connsiteY7" fmla="*/ 1718965 h 5639391"/>
              <a:gd name="connsiteX8" fmla="*/ 915198 w 10715133"/>
              <a:gd name="connsiteY8" fmla="*/ 1811562 h 5639391"/>
              <a:gd name="connsiteX9" fmla="*/ 1632829 w 10715133"/>
              <a:gd name="connsiteY9" fmla="*/ 2077780 h 5639391"/>
              <a:gd name="connsiteX10" fmla="*/ 2292586 w 10715133"/>
              <a:gd name="connsiteY10" fmla="*/ 2332423 h 5639391"/>
              <a:gd name="connsiteX11" fmla="*/ 3149112 w 10715133"/>
              <a:gd name="connsiteY11" fmla="*/ 3026904 h 5639391"/>
              <a:gd name="connsiteX12" fmla="*/ 3808869 w 10715133"/>
              <a:gd name="connsiteY12" fmla="*/ 3825557 h 5639391"/>
              <a:gd name="connsiteX13" fmla="*/ 5290429 w 10715133"/>
              <a:gd name="connsiteY13" fmla="*/ 4589487 h 5639391"/>
              <a:gd name="connsiteX14" fmla="*/ 7906307 w 10715133"/>
              <a:gd name="connsiteY14" fmla="*/ 5121922 h 5639391"/>
              <a:gd name="connsiteX15" fmla="*/ 9781406 w 10715133"/>
              <a:gd name="connsiteY15" fmla="*/ 5249244 h 5639391"/>
              <a:gd name="connsiteX16" fmla="*/ 9943452 w 10715133"/>
              <a:gd name="connsiteY16" fmla="*/ 5283968 h 5639391"/>
              <a:gd name="connsiteX17" fmla="*/ 9989750 w 10715133"/>
              <a:gd name="connsiteY17" fmla="*/ 411026 h 5639391"/>
              <a:gd name="connsiteX18" fmla="*/ 93396 w 10715133"/>
              <a:gd name="connsiteY18" fmla="*/ 272130 h 5639391"/>
              <a:gd name="connsiteX19" fmla="*/ 128120 w 10715133"/>
              <a:gd name="connsiteY19" fmla="*/ 272130 h 5639391"/>
              <a:gd name="connsiteX0" fmla="*/ 128120 w 10627685"/>
              <a:gd name="connsiteY0" fmla="*/ 434721 h 5720960"/>
              <a:gd name="connsiteX1" fmla="*/ 128120 w 10627685"/>
              <a:gd name="connsiteY1" fmla="*/ 318975 h 5720960"/>
              <a:gd name="connsiteX2" fmla="*/ 798 w 10627685"/>
              <a:gd name="connsiteY2" fmla="*/ 805111 h 5720960"/>
              <a:gd name="connsiteX3" fmla="*/ 197568 w 10627685"/>
              <a:gd name="connsiteY3" fmla="*/ 1499592 h 5720960"/>
              <a:gd name="connsiteX4" fmla="*/ 440636 w 10627685"/>
              <a:gd name="connsiteY4" fmla="*/ 1673213 h 5720960"/>
              <a:gd name="connsiteX5" fmla="*/ 463786 w 10627685"/>
              <a:gd name="connsiteY5" fmla="*/ 1650063 h 5720960"/>
              <a:gd name="connsiteX6" fmla="*/ 648981 w 10627685"/>
              <a:gd name="connsiteY6" fmla="*/ 1673213 h 5720960"/>
              <a:gd name="connsiteX7" fmla="*/ 706854 w 10627685"/>
              <a:gd name="connsiteY7" fmla="*/ 1800534 h 5720960"/>
              <a:gd name="connsiteX8" fmla="*/ 915198 w 10627685"/>
              <a:gd name="connsiteY8" fmla="*/ 1893131 h 5720960"/>
              <a:gd name="connsiteX9" fmla="*/ 1632829 w 10627685"/>
              <a:gd name="connsiteY9" fmla="*/ 2159349 h 5720960"/>
              <a:gd name="connsiteX10" fmla="*/ 2292586 w 10627685"/>
              <a:gd name="connsiteY10" fmla="*/ 2413992 h 5720960"/>
              <a:gd name="connsiteX11" fmla="*/ 3149112 w 10627685"/>
              <a:gd name="connsiteY11" fmla="*/ 3108473 h 5720960"/>
              <a:gd name="connsiteX12" fmla="*/ 3808869 w 10627685"/>
              <a:gd name="connsiteY12" fmla="*/ 3907126 h 5720960"/>
              <a:gd name="connsiteX13" fmla="*/ 5290429 w 10627685"/>
              <a:gd name="connsiteY13" fmla="*/ 4671056 h 5720960"/>
              <a:gd name="connsiteX14" fmla="*/ 7906307 w 10627685"/>
              <a:gd name="connsiteY14" fmla="*/ 5203491 h 5720960"/>
              <a:gd name="connsiteX15" fmla="*/ 9781406 w 10627685"/>
              <a:gd name="connsiteY15" fmla="*/ 5330813 h 5720960"/>
              <a:gd name="connsiteX16" fmla="*/ 9943452 w 10627685"/>
              <a:gd name="connsiteY16" fmla="*/ 5365537 h 5720960"/>
              <a:gd name="connsiteX17" fmla="*/ 9989750 w 10627685"/>
              <a:gd name="connsiteY17" fmla="*/ 492595 h 5720960"/>
              <a:gd name="connsiteX18" fmla="*/ 93396 w 10627685"/>
              <a:gd name="connsiteY18" fmla="*/ 353699 h 5720960"/>
              <a:gd name="connsiteX19" fmla="*/ 128120 w 10627685"/>
              <a:gd name="connsiteY19" fmla="*/ 353699 h 572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627685" h="5720960">
                <a:moveTo>
                  <a:pt x="128120" y="434721"/>
                </a:moveTo>
                <a:cubicBezTo>
                  <a:pt x="138730" y="345982"/>
                  <a:pt x="149340" y="257243"/>
                  <a:pt x="128120" y="318975"/>
                </a:cubicBezTo>
                <a:cubicBezTo>
                  <a:pt x="106900" y="380707"/>
                  <a:pt x="-10777" y="608341"/>
                  <a:pt x="798" y="805111"/>
                </a:cubicBezTo>
                <a:cubicBezTo>
                  <a:pt x="12373" y="1001881"/>
                  <a:pt x="124262" y="1354908"/>
                  <a:pt x="197568" y="1499592"/>
                </a:cubicBezTo>
                <a:cubicBezTo>
                  <a:pt x="270874" y="1644276"/>
                  <a:pt x="396266" y="1648135"/>
                  <a:pt x="440636" y="1673213"/>
                </a:cubicBezTo>
                <a:cubicBezTo>
                  <a:pt x="485006" y="1698292"/>
                  <a:pt x="429062" y="1650063"/>
                  <a:pt x="463786" y="1650063"/>
                </a:cubicBezTo>
                <a:cubicBezTo>
                  <a:pt x="498510" y="1650063"/>
                  <a:pt x="608470" y="1648135"/>
                  <a:pt x="648981" y="1673213"/>
                </a:cubicBezTo>
                <a:cubicBezTo>
                  <a:pt x="689492" y="1698292"/>
                  <a:pt x="662485" y="1763881"/>
                  <a:pt x="706854" y="1800534"/>
                </a:cubicBezTo>
                <a:cubicBezTo>
                  <a:pt x="751223" y="1837187"/>
                  <a:pt x="760869" y="1833329"/>
                  <a:pt x="915198" y="1893131"/>
                </a:cubicBezTo>
                <a:cubicBezTo>
                  <a:pt x="1069527" y="1952933"/>
                  <a:pt x="1632829" y="2159349"/>
                  <a:pt x="1632829" y="2159349"/>
                </a:cubicBezTo>
                <a:cubicBezTo>
                  <a:pt x="1862394" y="2246159"/>
                  <a:pt x="2039872" y="2255805"/>
                  <a:pt x="2292586" y="2413992"/>
                </a:cubicBezTo>
                <a:cubicBezTo>
                  <a:pt x="2545300" y="2572179"/>
                  <a:pt x="2896398" y="2859617"/>
                  <a:pt x="3149112" y="3108473"/>
                </a:cubicBezTo>
                <a:cubicBezTo>
                  <a:pt x="3401826" y="3357329"/>
                  <a:pt x="3451983" y="3646696"/>
                  <a:pt x="3808869" y="3907126"/>
                </a:cubicBezTo>
                <a:cubicBezTo>
                  <a:pt x="4165755" y="4167557"/>
                  <a:pt x="4607523" y="4454995"/>
                  <a:pt x="5290429" y="4671056"/>
                </a:cubicBezTo>
                <a:cubicBezTo>
                  <a:pt x="5973335" y="4887117"/>
                  <a:pt x="7157811" y="5093532"/>
                  <a:pt x="7906307" y="5203491"/>
                </a:cubicBezTo>
                <a:cubicBezTo>
                  <a:pt x="8654803" y="5313450"/>
                  <a:pt x="9441882" y="5303805"/>
                  <a:pt x="9781406" y="5330813"/>
                </a:cubicBezTo>
                <a:cubicBezTo>
                  <a:pt x="10120930" y="5357821"/>
                  <a:pt x="9908728" y="6171907"/>
                  <a:pt x="9943452" y="5365537"/>
                </a:cubicBezTo>
                <a:cubicBezTo>
                  <a:pt x="9978176" y="4559167"/>
                  <a:pt x="11434656" y="1513096"/>
                  <a:pt x="9989750" y="492595"/>
                </a:cubicBezTo>
                <a:cubicBezTo>
                  <a:pt x="8544844" y="-527906"/>
                  <a:pt x="93396" y="353699"/>
                  <a:pt x="93396" y="353699"/>
                </a:cubicBezTo>
                <a:lnTo>
                  <a:pt x="128120" y="353699"/>
                </a:lnTo>
              </a:path>
            </a:pathLst>
          </a:cu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25C3CE3-BCB1-4D9F-8920-DBD46CDDCE00}"/>
              </a:ext>
            </a:extLst>
          </p:cNvPr>
          <p:cNvSpPr/>
          <p:nvPr userDrawn="1"/>
        </p:nvSpPr>
        <p:spPr>
          <a:xfrm>
            <a:off x="1368770" y="1462446"/>
            <a:ext cx="4184228" cy="1957367"/>
          </a:xfrm>
          <a:custGeom>
            <a:avLst/>
            <a:gdLst>
              <a:gd name="connsiteX0" fmla="*/ 39014 w 3057459"/>
              <a:gd name="connsiteY0" fmla="*/ 1128411 h 1433765"/>
              <a:gd name="connsiteX1" fmla="*/ 8534 w 3057459"/>
              <a:gd name="connsiteY1" fmla="*/ 854091 h 1433765"/>
              <a:gd name="connsiteX2" fmla="*/ 221894 w 3057459"/>
              <a:gd name="connsiteY2" fmla="*/ 762651 h 1433765"/>
              <a:gd name="connsiteX3" fmla="*/ 221894 w 3057459"/>
              <a:gd name="connsiteY3" fmla="*/ 518811 h 1433765"/>
              <a:gd name="connsiteX4" fmla="*/ 587654 w 3057459"/>
              <a:gd name="connsiteY4" fmla="*/ 427371 h 1433765"/>
              <a:gd name="connsiteX5" fmla="*/ 740054 w 3057459"/>
              <a:gd name="connsiteY5" fmla="*/ 61611 h 1433765"/>
              <a:gd name="connsiteX6" fmla="*/ 1014374 w 3057459"/>
              <a:gd name="connsiteY6" fmla="*/ 183531 h 1433765"/>
              <a:gd name="connsiteX7" fmla="*/ 1349654 w 3057459"/>
              <a:gd name="connsiteY7" fmla="*/ 651 h 1433765"/>
              <a:gd name="connsiteX8" fmla="*/ 1806854 w 3057459"/>
              <a:gd name="connsiteY8" fmla="*/ 122571 h 1433765"/>
              <a:gd name="connsiteX9" fmla="*/ 2050694 w 3057459"/>
              <a:gd name="connsiteY9" fmla="*/ 122571 h 1433765"/>
              <a:gd name="connsiteX10" fmla="*/ 2264054 w 3057459"/>
              <a:gd name="connsiteY10" fmla="*/ 366411 h 1433765"/>
              <a:gd name="connsiteX11" fmla="*/ 2934614 w 3057459"/>
              <a:gd name="connsiteY11" fmla="*/ 335931 h 1433765"/>
              <a:gd name="connsiteX12" fmla="*/ 2873654 w 3057459"/>
              <a:gd name="connsiteY12" fmla="*/ 823611 h 1433765"/>
              <a:gd name="connsiteX13" fmla="*/ 3056534 w 3057459"/>
              <a:gd name="connsiteY13" fmla="*/ 1067451 h 1433765"/>
              <a:gd name="connsiteX14" fmla="*/ 2782214 w 3057459"/>
              <a:gd name="connsiteY14" fmla="*/ 1250331 h 1433765"/>
              <a:gd name="connsiteX15" fmla="*/ 2934614 w 3057459"/>
              <a:gd name="connsiteY15" fmla="*/ 1433211 h 1433765"/>
              <a:gd name="connsiteX16" fmla="*/ 2172614 w 3057459"/>
              <a:gd name="connsiteY16" fmla="*/ 1189371 h 1433765"/>
              <a:gd name="connsiteX17" fmla="*/ 953414 w 3057459"/>
              <a:gd name="connsiteY17" fmla="*/ 1006491 h 1433765"/>
              <a:gd name="connsiteX18" fmla="*/ 130454 w 3057459"/>
              <a:gd name="connsiteY18" fmla="*/ 1067451 h 1433765"/>
              <a:gd name="connsiteX19" fmla="*/ 8534 w 3057459"/>
              <a:gd name="connsiteY19" fmla="*/ 1067451 h 1433765"/>
              <a:gd name="connsiteX20" fmla="*/ 39014 w 3057459"/>
              <a:gd name="connsiteY20" fmla="*/ 1128411 h 1433765"/>
              <a:gd name="connsiteX0" fmla="*/ 39014 w 3057459"/>
              <a:gd name="connsiteY0" fmla="*/ 1128411 h 1433765"/>
              <a:gd name="connsiteX1" fmla="*/ 8534 w 3057459"/>
              <a:gd name="connsiteY1" fmla="*/ 854091 h 1433765"/>
              <a:gd name="connsiteX2" fmla="*/ 221894 w 3057459"/>
              <a:gd name="connsiteY2" fmla="*/ 762651 h 1433765"/>
              <a:gd name="connsiteX3" fmla="*/ 221894 w 3057459"/>
              <a:gd name="connsiteY3" fmla="*/ 518811 h 1433765"/>
              <a:gd name="connsiteX4" fmla="*/ 587654 w 3057459"/>
              <a:gd name="connsiteY4" fmla="*/ 427371 h 1433765"/>
              <a:gd name="connsiteX5" fmla="*/ 740054 w 3057459"/>
              <a:gd name="connsiteY5" fmla="*/ 61611 h 1433765"/>
              <a:gd name="connsiteX6" fmla="*/ 1014374 w 3057459"/>
              <a:gd name="connsiteY6" fmla="*/ 183531 h 1433765"/>
              <a:gd name="connsiteX7" fmla="*/ 1349654 w 3057459"/>
              <a:gd name="connsiteY7" fmla="*/ 651 h 1433765"/>
              <a:gd name="connsiteX8" fmla="*/ 1806854 w 3057459"/>
              <a:gd name="connsiteY8" fmla="*/ 122571 h 1433765"/>
              <a:gd name="connsiteX9" fmla="*/ 2050694 w 3057459"/>
              <a:gd name="connsiteY9" fmla="*/ 122571 h 1433765"/>
              <a:gd name="connsiteX10" fmla="*/ 2264054 w 3057459"/>
              <a:gd name="connsiteY10" fmla="*/ 366411 h 1433765"/>
              <a:gd name="connsiteX11" fmla="*/ 2934614 w 3057459"/>
              <a:gd name="connsiteY11" fmla="*/ 335931 h 1433765"/>
              <a:gd name="connsiteX12" fmla="*/ 2873654 w 3057459"/>
              <a:gd name="connsiteY12" fmla="*/ 823611 h 1433765"/>
              <a:gd name="connsiteX13" fmla="*/ 3056534 w 3057459"/>
              <a:gd name="connsiteY13" fmla="*/ 1067451 h 1433765"/>
              <a:gd name="connsiteX14" fmla="*/ 2782214 w 3057459"/>
              <a:gd name="connsiteY14" fmla="*/ 1250331 h 1433765"/>
              <a:gd name="connsiteX15" fmla="*/ 2934614 w 3057459"/>
              <a:gd name="connsiteY15" fmla="*/ 1433211 h 1433765"/>
              <a:gd name="connsiteX16" fmla="*/ 2172614 w 3057459"/>
              <a:gd name="connsiteY16" fmla="*/ 1189371 h 1433765"/>
              <a:gd name="connsiteX17" fmla="*/ 964988 w 3057459"/>
              <a:gd name="connsiteY17" fmla="*/ 1052790 h 1433765"/>
              <a:gd name="connsiteX18" fmla="*/ 130454 w 3057459"/>
              <a:gd name="connsiteY18" fmla="*/ 1067451 h 1433765"/>
              <a:gd name="connsiteX19" fmla="*/ 8534 w 3057459"/>
              <a:gd name="connsiteY19" fmla="*/ 1067451 h 1433765"/>
              <a:gd name="connsiteX20" fmla="*/ 39014 w 3057459"/>
              <a:gd name="connsiteY20" fmla="*/ 1128411 h 1433765"/>
              <a:gd name="connsiteX0" fmla="*/ 39014 w 3057459"/>
              <a:gd name="connsiteY0" fmla="*/ 1128411 h 1433321"/>
              <a:gd name="connsiteX1" fmla="*/ 8534 w 3057459"/>
              <a:gd name="connsiteY1" fmla="*/ 854091 h 1433321"/>
              <a:gd name="connsiteX2" fmla="*/ 221894 w 3057459"/>
              <a:gd name="connsiteY2" fmla="*/ 762651 h 1433321"/>
              <a:gd name="connsiteX3" fmla="*/ 221894 w 3057459"/>
              <a:gd name="connsiteY3" fmla="*/ 518811 h 1433321"/>
              <a:gd name="connsiteX4" fmla="*/ 587654 w 3057459"/>
              <a:gd name="connsiteY4" fmla="*/ 427371 h 1433321"/>
              <a:gd name="connsiteX5" fmla="*/ 740054 w 3057459"/>
              <a:gd name="connsiteY5" fmla="*/ 61611 h 1433321"/>
              <a:gd name="connsiteX6" fmla="*/ 1014374 w 3057459"/>
              <a:gd name="connsiteY6" fmla="*/ 183531 h 1433321"/>
              <a:gd name="connsiteX7" fmla="*/ 1349654 w 3057459"/>
              <a:gd name="connsiteY7" fmla="*/ 651 h 1433321"/>
              <a:gd name="connsiteX8" fmla="*/ 1806854 w 3057459"/>
              <a:gd name="connsiteY8" fmla="*/ 122571 h 1433321"/>
              <a:gd name="connsiteX9" fmla="*/ 2050694 w 3057459"/>
              <a:gd name="connsiteY9" fmla="*/ 122571 h 1433321"/>
              <a:gd name="connsiteX10" fmla="*/ 2264054 w 3057459"/>
              <a:gd name="connsiteY10" fmla="*/ 366411 h 1433321"/>
              <a:gd name="connsiteX11" fmla="*/ 2934614 w 3057459"/>
              <a:gd name="connsiteY11" fmla="*/ 335931 h 1433321"/>
              <a:gd name="connsiteX12" fmla="*/ 2873654 w 3057459"/>
              <a:gd name="connsiteY12" fmla="*/ 823611 h 1433321"/>
              <a:gd name="connsiteX13" fmla="*/ 3056534 w 3057459"/>
              <a:gd name="connsiteY13" fmla="*/ 1067451 h 1433321"/>
              <a:gd name="connsiteX14" fmla="*/ 2782214 w 3057459"/>
              <a:gd name="connsiteY14" fmla="*/ 1250331 h 1433321"/>
              <a:gd name="connsiteX15" fmla="*/ 2934614 w 3057459"/>
              <a:gd name="connsiteY15" fmla="*/ 1433211 h 1433321"/>
              <a:gd name="connsiteX16" fmla="*/ 2161039 w 3057459"/>
              <a:gd name="connsiteY16" fmla="*/ 1224095 h 1433321"/>
              <a:gd name="connsiteX17" fmla="*/ 964988 w 3057459"/>
              <a:gd name="connsiteY17" fmla="*/ 1052790 h 1433321"/>
              <a:gd name="connsiteX18" fmla="*/ 130454 w 3057459"/>
              <a:gd name="connsiteY18" fmla="*/ 1067451 h 1433321"/>
              <a:gd name="connsiteX19" fmla="*/ 8534 w 3057459"/>
              <a:gd name="connsiteY19" fmla="*/ 1067451 h 1433321"/>
              <a:gd name="connsiteX20" fmla="*/ 39014 w 3057459"/>
              <a:gd name="connsiteY20" fmla="*/ 1128411 h 1433321"/>
              <a:gd name="connsiteX0" fmla="*/ 39014 w 3057459"/>
              <a:gd name="connsiteY0" fmla="*/ 1128411 h 1468025"/>
              <a:gd name="connsiteX1" fmla="*/ 8534 w 3057459"/>
              <a:gd name="connsiteY1" fmla="*/ 854091 h 1468025"/>
              <a:gd name="connsiteX2" fmla="*/ 221894 w 3057459"/>
              <a:gd name="connsiteY2" fmla="*/ 762651 h 1468025"/>
              <a:gd name="connsiteX3" fmla="*/ 221894 w 3057459"/>
              <a:gd name="connsiteY3" fmla="*/ 518811 h 1468025"/>
              <a:gd name="connsiteX4" fmla="*/ 587654 w 3057459"/>
              <a:gd name="connsiteY4" fmla="*/ 427371 h 1468025"/>
              <a:gd name="connsiteX5" fmla="*/ 740054 w 3057459"/>
              <a:gd name="connsiteY5" fmla="*/ 61611 h 1468025"/>
              <a:gd name="connsiteX6" fmla="*/ 1014374 w 3057459"/>
              <a:gd name="connsiteY6" fmla="*/ 183531 h 1468025"/>
              <a:gd name="connsiteX7" fmla="*/ 1349654 w 3057459"/>
              <a:gd name="connsiteY7" fmla="*/ 651 h 1468025"/>
              <a:gd name="connsiteX8" fmla="*/ 1806854 w 3057459"/>
              <a:gd name="connsiteY8" fmla="*/ 122571 h 1468025"/>
              <a:gd name="connsiteX9" fmla="*/ 2050694 w 3057459"/>
              <a:gd name="connsiteY9" fmla="*/ 122571 h 1468025"/>
              <a:gd name="connsiteX10" fmla="*/ 2264054 w 3057459"/>
              <a:gd name="connsiteY10" fmla="*/ 366411 h 1468025"/>
              <a:gd name="connsiteX11" fmla="*/ 2934614 w 3057459"/>
              <a:gd name="connsiteY11" fmla="*/ 335931 h 1468025"/>
              <a:gd name="connsiteX12" fmla="*/ 2873654 w 3057459"/>
              <a:gd name="connsiteY12" fmla="*/ 823611 h 1468025"/>
              <a:gd name="connsiteX13" fmla="*/ 3056534 w 3057459"/>
              <a:gd name="connsiteY13" fmla="*/ 1067451 h 1468025"/>
              <a:gd name="connsiteX14" fmla="*/ 2782214 w 3057459"/>
              <a:gd name="connsiteY14" fmla="*/ 1250331 h 1468025"/>
              <a:gd name="connsiteX15" fmla="*/ 2923039 w 3057459"/>
              <a:gd name="connsiteY15" fmla="*/ 1467935 h 1468025"/>
              <a:gd name="connsiteX16" fmla="*/ 2161039 w 3057459"/>
              <a:gd name="connsiteY16" fmla="*/ 1224095 h 1468025"/>
              <a:gd name="connsiteX17" fmla="*/ 964988 w 3057459"/>
              <a:gd name="connsiteY17" fmla="*/ 1052790 h 1468025"/>
              <a:gd name="connsiteX18" fmla="*/ 130454 w 3057459"/>
              <a:gd name="connsiteY18" fmla="*/ 1067451 h 1468025"/>
              <a:gd name="connsiteX19" fmla="*/ 8534 w 3057459"/>
              <a:gd name="connsiteY19" fmla="*/ 1067451 h 1468025"/>
              <a:gd name="connsiteX20" fmla="*/ 39014 w 3057459"/>
              <a:gd name="connsiteY20" fmla="*/ 1128411 h 1468025"/>
              <a:gd name="connsiteX0" fmla="*/ 0 w 3134192"/>
              <a:gd name="connsiteY0" fmla="*/ 1151560 h 1468025"/>
              <a:gd name="connsiteX1" fmla="*/ 85267 w 3134192"/>
              <a:gd name="connsiteY1" fmla="*/ 854091 h 1468025"/>
              <a:gd name="connsiteX2" fmla="*/ 298627 w 3134192"/>
              <a:gd name="connsiteY2" fmla="*/ 762651 h 1468025"/>
              <a:gd name="connsiteX3" fmla="*/ 298627 w 3134192"/>
              <a:gd name="connsiteY3" fmla="*/ 518811 h 1468025"/>
              <a:gd name="connsiteX4" fmla="*/ 664387 w 3134192"/>
              <a:gd name="connsiteY4" fmla="*/ 427371 h 1468025"/>
              <a:gd name="connsiteX5" fmla="*/ 816787 w 3134192"/>
              <a:gd name="connsiteY5" fmla="*/ 61611 h 1468025"/>
              <a:gd name="connsiteX6" fmla="*/ 1091107 w 3134192"/>
              <a:gd name="connsiteY6" fmla="*/ 183531 h 1468025"/>
              <a:gd name="connsiteX7" fmla="*/ 1426387 w 3134192"/>
              <a:gd name="connsiteY7" fmla="*/ 651 h 1468025"/>
              <a:gd name="connsiteX8" fmla="*/ 1883587 w 3134192"/>
              <a:gd name="connsiteY8" fmla="*/ 122571 h 1468025"/>
              <a:gd name="connsiteX9" fmla="*/ 2127427 w 3134192"/>
              <a:gd name="connsiteY9" fmla="*/ 122571 h 1468025"/>
              <a:gd name="connsiteX10" fmla="*/ 2340787 w 3134192"/>
              <a:gd name="connsiteY10" fmla="*/ 366411 h 1468025"/>
              <a:gd name="connsiteX11" fmla="*/ 3011347 w 3134192"/>
              <a:gd name="connsiteY11" fmla="*/ 335931 h 1468025"/>
              <a:gd name="connsiteX12" fmla="*/ 2950387 w 3134192"/>
              <a:gd name="connsiteY12" fmla="*/ 823611 h 1468025"/>
              <a:gd name="connsiteX13" fmla="*/ 3133267 w 3134192"/>
              <a:gd name="connsiteY13" fmla="*/ 1067451 h 1468025"/>
              <a:gd name="connsiteX14" fmla="*/ 2858947 w 3134192"/>
              <a:gd name="connsiteY14" fmla="*/ 1250331 h 1468025"/>
              <a:gd name="connsiteX15" fmla="*/ 2999772 w 3134192"/>
              <a:gd name="connsiteY15" fmla="*/ 1467935 h 1468025"/>
              <a:gd name="connsiteX16" fmla="*/ 2237772 w 3134192"/>
              <a:gd name="connsiteY16" fmla="*/ 1224095 h 1468025"/>
              <a:gd name="connsiteX17" fmla="*/ 1041721 w 3134192"/>
              <a:gd name="connsiteY17" fmla="*/ 1052790 h 1468025"/>
              <a:gd name="connsiteX18" fmla="*/ 207187 w 3134192"/>
              <a:gd name="connsiteY18" fmla="*/ 1067451 h 1468025"/>
              <a:gd name="connsiteX19" fmla="*/ 85267 w 3134192"/>
              <a:gd name="connsiteY19" fmla="*/ 1067451 h 1468025"/>
              <a:gd name="connsiteX20" fmla="*/ 0 w 3134192"/>
              <a:gd name="connsiteY20" fmla="*/ 1151560 h 146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34192" h="1468025">
                <a:moveTo>
                  <a:pt x="0" y="1151560"/>
                </a:moveTo>
                <a:cubicBezTo>
                  <a:pt x="0" y="1116000"/>
                  <a:pt x="35496" y="918909"/>
                  <a:pt x="85267" y="854091"/>
                </a:cubicBezTo>
                <a:cubicBezTo>
                  <a:pt x="135038" y="789273"/>
                  <a:pt x="263067" y="818531"/>
                  <a:pt x="298627" y="762651"/>
                </a:cubicBezTo>
                <a:cubicBezTo>
                  <a:pt x="334187" y="706771"/>
                  <a:pt x="237667" y="574691"/>
                  <a:pt x="298627" y="518811"/>
                </a:cubicBezTo>
                <a:cubicBezTo>
                  <a:pt x="359587" y="462931"/>
                  <a:pt x="578027" y="503571"/>
                  <a:pt x="664387" y="427371"/>
                </a:cubicBezTo>
                <a:cubicBezTo>
                  <a:pt x="750747" y="351171"/>
                  <a:pt x="745667" y="102251"/>
                  <a:pt x="816787" y="61611"/>
                </a:cubicBezTo>
                <a:cubicBezTo>
                  <a:pt x="887907" y="20971"/>
                  <a:pt x="989507" y="193691"/>
                  <a:pt x="1091107" y="183531"/>
                </a:cubicBezTo>
                <a:cubicBezTo>
                  <a:pt x="1192707" y="173371"/>
                  <a:pt x="1294307" y="10811"/>
                  <a:pt x="1426387" y="651"/>
                </a:cubicBezTo>
                <a:cubicBezTo>
                  <a:pt x="1558467" y="-9509"/>
                  <a:pt x="1766747" y="102251"/>
                  <a:pt x="1883587" y="122571"/>
                </a:cubicBezTo>
                <a:cubicBezTo>
                  <a:pt x="2000427" y="142891"/>
                  <a:pt x="2051227" y="81931"/>
                  <a:pt x="2127427" y="122571"/>
                </a:cubicBezTo>
                <a:cubicBezTo>
                  <a:pt x="2203627" y="163211"/>
                  <a:pt x="2193467" y="330851"/>
                  <a:pt x="2340787" y="366411"/>
                </a:cubicBezTo>
                <a:cubicBezTo>
                  <a:pt x="2488107" y="401971"/>
                  <a:pt x="2909747" y="259731"/>
                  <a:pt x="3011347" y="335931"/>
                </a:cubicBezTo>
                <a:cubicBezTo>
                  <a:pt x="3112947" y="412131"/>
                  <a:pt x="2930067" y="701691"/>
                  <a:pt x="2950387" y="823611"/>
                </a:cubicBezTo>
                <a:cubicBezTo>
                  <a:pt x="2970707" y="945531"/>
                  <a:pt x="3148507" y="996331"/>
                  <a:pt x="3133267" y="1067451"/>
                </a:cubicBezTo>
                <a:cubicBezTo>
                  <a:pt x="3118027" y="1138571"/>
                  <a:pt x="2881196" y="1183584"/>
                  <a:pt x="2858947" y="1250331"/>
                </a:cubicBezTo>
                <a:cubicBezTo>
                  <a:pt x="2836698" y="1317078"/>
                  <a:pt x="3103301" y="1472308"/>
                  <a:pt x="2999772" y="1467935"/>
                </a:cubicBezTo>
                <a:cubicBezTo>
                  <a:pt x="2896243" y="1463562"/>
                  <a:pt x="2564114" y="1293286"/>
                  <a:pt x="2237772" y="1224095"/>
                </a:cubicBezTo>
                <a:cubicBezTo>
                  <a:pt x="1911430" y="1154904"/>
                  <a:pt x="1380152" y="1078897"/>
                  <a:pt x="1041721" y="1052790"/>
                </a:cubicBezTo>
                <a:cubicBezTo>
                  <a:pt x="703290" y="1026683"/>
                  <a:pt x="207187" y="1067451"/>
                  <a:pt x="207187" y="1067451"/>
                </a:cubicBezTo>
                <a:cubicBezTo>
                  <a:pt x="49707" y="1077611"/>
                  <a:pt x="119798" y="1053433"/>
                  <a:pt x="85267" y="1067451"/>
                </a:cubicBezTo>
                <a:cubicBezTo>
                  <a:pt x="50736" y="1081469"/>
                  <a:pt x="0" y="1187120"/>
                  <a:pt x="0" y="1151560"/>
                </a:cubicBezTo>
                <a:close/>
              </a:path>
            </a:pathLst>
          </a:cu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E9E3A427-368D-44F3-B972-F211C8103A2D}"/>
              </a:ext>
            </a:extLst>
          </p:cNvPr>
          <p:cNvSpPr/>
          <p:nvPr userDrawn="1"/>
        </p:nvSpPr>
        <p:spPr>
          <a:xfrm>
            <a:off x="6892609" y="-36793"/>
            <a:ext cx="4184227" cy="2998477"/>
          </a:xfrm>
          <a:custGeom>
            <a:avLst/>
            <a:gdLst>
              <a:gd name="connsiteX0" fmla="*/ 377742 w 4184227"/>
              <a:gd name="connsiteY0" fmla="*/ 997410 h 2998477"/>
              <a:gd name="connsiteX1" fmla="*/ 544627 w 4184227"/>
              <a:gd name="connsiteY1" fmla="*/ 479409 h 2998477"/>
              <a:gd name="connsiteX2" fmla="*/ 1356483 w 4184227"/>
              <a:gd name="connsiteY2" fmla="*/ 361066 h 2998477"/>
              <a:gd name="connsiteX3" fmla="*/ 2175023 w 4184227"/>
              <a:gd name="connsiteY3" fmla="*/ 238212 h 2998477"/>
              <a:gd name="connsiteX4" fmla="*/ 2493973 w 4184227"/>
              <a:gd name="connsiteY4" fmla="*/ 13881 h 2998477"/>
              <a:gd name="connsiteX5" fmla="*/ 2889538 w 4184227"/>
              <a:gd name="connsiteY5" fmla="*/ 172204 h 2998477"/>
              <a:gd name="connsiteX6" fmla="*/ 3434843 w 4184227"/>
              <a:gd name="connsiteY6" fmla="*/ 47892 h 2998477"/>
              <a:gd name="connsiteX7" fmla="*/ 3711370 w 4184227"/>
              <a:gd name="connsiteY7" fmla="*/ 387025 h 2998477"/>
              <a:gd name="connsiteX8" fmla="*/ 4066255 w 4184227"/>
              <a:gd name="connsiteY8" fmla="*/ 716164 h 2998477"/>
              <a:gd name="connsiteX9" fmla="*/ 4050370 w 4184227"/>
              <a:gd name="connsiteY9" fmla="*/ 1073066 h 2998477"/>
              <a:gd name="connsiteX10" fmla="*/ 4166405 w 4184227"/>
              <a:gd name="connsiteY10" fmla="*/ 1618761 h 2998477"/>
              <a:gd name="connsiteX11" fmla="*/ 3622843 w 4184227"/>
              <a:gd name="connsiteY11" fmla="*/ 2096435 h 2998477"/>
              <a:gd name="connsiteX12" fmla="*/ 3428257 w 4184227"/>
              <a:gd name="connsiteY12" fmla="*/ 2505741 h 2998477"/>
              <a:gd name="connsiteX13" fmla="*/ 2765754 w 4184227"/>
              <a:gd name="connsiteY13" fmla="*/ 2555299 h 2998477"/>
              <a:gd name="connsiteX14" fmla="*/ 2292317 w 4184227"/>
              <a:gd name="connsiteY14" fmla="*/ 2991952 h 2998477"/>
              <a:gd name="connsiteX15" fmla="*/ 1596205 w 4184227"/>
              <a:gd name="connsiteY15" fmla="*/ 2725421 h 2998477"/>
              <a:gd name="connsiteX16" fmla="*/ 562158 w 4184227"/>
              <a:gd name="connsiteY16" fmla="*/ 2462082 h 2998477"/>
              <a:gd name="connsiteX17" fmla="*/ 107511 w 4184227"/>
              <a:gd name="connsiteY17" fmla="*/ 2169037 h 2998477"/>
              <a:gd name="connsiteX18" fmla="*/ 204659 w 4184227"/>
              <a:gd name="connsiteY18" fmla="*/ 1773474 h 2998477"/>
              <a:gd name="connsiteX19" fmla="*/ -485 w 4184227"/>
              <a:gd name="connsiteY19" fmla="*/ 1367638 h 2998477"/>
              <a:gd name="connsiteX20" fmla="*/ 374159 w 4184227"/>
              <a:gd name="connsiteY20" fmla="*/ 1006919 h 2998477"/>
              <a:gd name="connsiteX21" fmla="*/ 377742 w 4184227"/>
              <a:gd name="connsiteY21" fmla="*/ 997410 h 2998477"/>
              <a:gd name="connsiteX0" fmla="*/ 454550 w 4184227"/>
              <a:gd name="connsiteY0" fmla="*/ 1816924 h 2998477"/>
              <a:gd name="connsiteX1" fmla="*/ 209211 w 4184227"/>
              <a:gd name="connsiteY1" fmla="*/ 1761605 h 2998477"/>
              <a:gd name="connsiteX2" fmla="*/ 671026 w 4184227"/>
              <a:gd name="connsiteY2" fmla="*/ 2422311 h 2998477"/>
              <a:gd name="connsiteX3" fmla="*/ 563708 w 4184227"/>
              <a:gd name="connsiteY3" fmla="*/ 2448756 h 2998477"/>
              <a:gd name="connsiteX4" fmla="*/ 1596011 w 4184227"/>
              <a:gd name="connsiteY4" fmla="*/ 2713205 h 2998477"/>
              <a:gd name="connsiteX5" fmla="*/ 1531310 w 4184227"/>
              <a:gd name="connsiteY5" fmla="*/ 2592433 h 2998477"/>
              <a:gd name="connsiteX6" fmla="*/ 2792099 w 4184227"/>
              <a:gd name="connsiteY6" fmla="*/ 2412038 h 2998477"/>
              <a:gd name="connsiteX7" fmla="*/ 2766238 w 4184227"/>
              <a:gd name="connsiteY7" fmla="*/ 2544540 h 2998477"/>
              <a:gd name="connsiteX8" fmla="*/ 3305636 w 4184227"/>
              <a:gd name="connsiteY8" fmla="*/ 1593218 h 2998477"/>
              <a:gd name="connsiteX9" fmla="*/ 3620518 w 4184227"/>
              <a:gd name="connsiteY9" fmla="*/ 2088522 h 2998477"/>
              <a:gd name="connsiteX10" fmla="*/ 4048433 w 4184227"/>
              <a:gd name="connsiteY10" fmla="*/ 1065708 h 2998477"/>
              <a:gd name="connsiteX11" fmla="*/ 3908184 w 4184227"/>
              <a:gd name="connsiteY11" fmla="*/ 1251447 h 2998477"/>
              <a:gd name="connsiteX12" fmla="*/ 3711951 w 4184227"/>
              <a:gd name="connsiteY12" fmla="*/ 376614 h 2998477"/>
              <a:gd name="connsiteX13" fmla="*/ 3719312 w 4184227"/>
              <a:gd name="connsiteY13" fmla="*/ 464347 h 2998477"/>
              <a:gd name="connsiteX14" fmla="*/ 2816410 w 4184227"/>
              <a:gd name="connsiteY14" fmla="*/ 274305 h 2998477"/>
              <a:gd name="connsiteX15" fmla="*/ 2888278 w 4184227"/>
              <a:gd name="connsiteY15" fmla="*/ 162417 h 2998477"/>
              <a:gd name="connsiteX16" fmla="*/ 2144513 w 4184227"/>
              <a:gd name="connsiteY16" fmla="*/ 327611 h 2998477"/>
              <a:gd name="connsiteX17" fmla="*/ 2179284 w 4184227"/>
              <a:gd name="connsiteY17" fmla="*/ 231132 h 2998477"/>
              <a:gd name="connsiteX18" fmla="*/ 1355999 w 4184227"/>
              <a:gd name="connsiteY18" fmla="*/ 360372 h 2998477"/>
              <a:gd name="connsiteX19" fmla="*/ 1481913 w 4184227"/>
              <a:gd name="connsiteY19" fmla="*/ 453936 h 2998477"/>
              <a:gd name="connsiteX20" fmla="*/ 399729 w 4184227"/>
              <a:gd name="connsiteY20" fmla="*/ 1095901 h 2998477"/>
              <a:gd name="connsiteX21" fmla="*/ 377742 w 4184227"/>
              <a:gd name="connsiteY21" fmla="*/ 997410 h 299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184227" h="2998477" fill="none" extrusionOk="0">
                <a:moveTo>
                  <a:pt x="377742" y="997410"/>
                </a:moveTo>
                <a:cubicBezTo>
                  <a:pt x="350786" y="813320"/>
                  <a:pt x="383337" y="628239"/>
                  <a:pt x="544627" y="479409"/>
                </a:cubicBezTo>
                <a:cubicBezTo>
                  <a:pt x="759399" y="268801"/>
                  <a:pt x="1074074" y="127239"/>
                  <a:pt x="1356483" y="361066"/>
                </a:cubicBezTo>
                <a:cubicBezTo>
                  <a:pt x="1501096" y="114412"/>
                  <a:pt x="1930096" y="-21075"/>
                  <a:pt x="2175023" y="238212"/>
                </a:cubicBezTo>
                <a:cubicBezTo>
                  <a:pt x="2245566" y="98191"/>
                  <a:pt x="2360478" y="10192"/>
                  <a:pt x="2493973" y="13881"/>
                </a:cubicBezTo>
                <a:cubicBezTo>
                  <a:pt x="2645688" y="34960"/>
                  <a:pt x="2807159" y="94613"/>
                  <a:pt x="2889538" y="172204"/>
                </a:cubicBezTo>
                <a:cubicBezTo>
                  <a:pt x="3002315" y="47720"/>
                  <a:pt x="3202374" y="-71777"/>
                  <a:pt x="3434843" y="47892"/>
                </a:cubicBezTo>
                <a:cubicBezTo>
                  <a:pt x="3575947" y="112480"/>
                  <a:pt x="3678647" y="239728"/>
                  <a:pt x="3711370" y="387025"/>
                </a:cubicBezTo>
                <a:cubicBezTo>
                  <a:pt x="3883594" y="409560"/>
                  <a:pt x="3989231" y="539453"/>
                  <a:pt x="4066255" y="716164"/>
                </a:cubicBezTo>
                <a:cubicBezTo>
                  <a:pt x="4081847" y="846331"/>
                  <a:pt x="4105881" y="967898"/>
                  <a:pt x="4050370" y="1073066"/>
                </a:cubicBezTo>
                <a:cubicBezTo>
                  <a:pt x="4219046" y="1206960"/>
                  <a:pt x="4262749" y="1461195"/>
                  <a:pt x="4166405" y="1618761"/>
                </a:cubicBezTo>
                <a:cubicBezTo>
                  <a:pt x="4131927" y="1881065"/>
                  <a:pt x="3857931" y="2055815"/>
                  <a:pt x="3622843" y="2096435"/>
                </a:cubicBezTo>
                <a:cubicBezTo>
                  <a:pt x="3632560" y="2268214"/>
                  <a:pt x="3539753" y="2368288"/>
                  <a:pt x="3428257" y="2505741"/>
                </a:cubicBezTo>
                <a:cubicBezTo>
                  <a:pt x="3207352" y="2620020"/>
                  <a:pt x="2938436" y="2695922"/>
                  <a:pt x="2765754" y="2555299"/>
                </a:cubicBezTo>
                <a:cubicBezTo>
                  <a:pt x="2730459" y="2762933"/>
                  <a:pt x="2514725" y="2960922"/>
                  <a:pt x="2292317" y="2991952"/>
                </a:cubicBezTo>
                <a:cubicBezTo>
                  <a:pt x="2044294" y="3046528"/>
                  <a:pt x="1707687" y="2937410"/>
                  <a:pt x="1596205" y="2725421"/>
                </a:cubicBezTo>
                <a:cubicBezTo>
                  <a:pt x="1219016" y="2822947"/>
                  <a:pt x="795107" y="2896963"/>
                  <a:pt x="562158" y="2462082"/>
                </a:cubicBezTo>
                <a:cubicBezTo>
                  <a:pt x="358634" y="2459754"/>
                  <a:pt x="171034" y="2339526"/>
                  <a:pt x="107511" y="2169037"/>
                </a:cubicBezTo>
                <a:cubicBezTo>
                  <a:pt x="72073" y="2028017"/>
                  <a:pt x="105791" y="1877892"/>
                  <a:pt x="204659" y="1773474"/>
                </a:cubicBezTo>
                <a:cubicBezTo>
                  <a:pt x="69214" y="1709531"/>
                  <a:pt x="-55939" y="1560742"/>
                  <a:pt x="-485" y="1367638"/>
                </a:cubicBezTo>
                <a:cubicBezTo>
                  <a:pt x="43704" y="1221860"/>
                  <a:pt x="160071" y="1010811"/>
                  <a:pt x="374159" y="1006919"/>
                </a:cubicBezTo>
                <a:cubicBezTo>
                  <a:pt x="374896" y="1003235"/>
                  <a:pt x="376978" y="1000316"/>
                  <a:pt x="377742" y="997410"/>
                </a:cubicBezTo>
                <a:close/>
              </a:path>
              <a:path w="4184227" h="2998477" fill="none" extrusionOk="0">
                <a:moveTo>
                  <a:pt x="454550" y="1816924"/>
                </a:moveTo>
                <a:cubicBezTo>
                  <a:pt x="361113" y="1812092"/>
                  <a:pt x="306022" y="1815019"/>
                  <a:pt x="209211" y="1761605"/>
                </a:cubicBezTo>
                <a:moveTo>
                  <a:pt x="671026" y="2422311"/>
                </a:moveTo>
                <a:cubicBezTo>
                  <a:pt x="636856" y="2434185"/>
                  <a:pt x="607710" y="2441693"/>
                  <a:pt x="563708" y="2448756"/>
                </a:cubicBezTo>
                <a:moveTo>
                  <a:pt x="1596011" y="2713205"/>
                </a:moveTo>
                <a:cubicBezTo>
                  <a:pt x="1568751" y="2674516"/>
                  <a:pt x="1536127" y="2634731"/>
                  <a:pt x="1531310" y="2592433"/>
                </a:cubicBezTo>
                <a:moveTo>
                  <a:pt x="2792099" y="2412038"/>
                </a:moveTo>
                <a:cubicBezTo>
                  <a:pt x="2786863" y="2457036"/>
                  <a:pt x="2789707" y="2497146"/>
                  <a:pt x="2766238" y="2544540"/>
                </a:cubicBezTo>
                <a:moveTo>
                  <a:pt x="3305636" y="1593218"/>
                </a:moveTo>
                <a:cubicBezTo>
                  <a:pt x="3455720" y="1673777"/>
                  <a:pt x="3582491" y="1879135"/>
                  <a:pt x="3620518" y="2088522"/>
                </a:cubicBezTo>
                <a:moveTo>
                  <a:pt x="4048433" y="1065708"/>
                </a:moveTo>
                <a:cubicBezTo>
                  <a:pt x="4019921" y="1158419"/>
                  <a:pt x="3961697" y="1196051"/>
                  <a:pt x="3908184" y="1251447"/>
                </a:cubicBezTo>
                <a:moveTo>
                  <a:pt x="3711951" y="376614"/>
                </a:moveTo>
                <a:cubicBezTo>
                  <a:pt x="3721125" y="409864"/>
                  <a:pt x="3722702" y="431780"/>
                  <a:pt x="3719312" y="464347"/>
                </a:cubicBezTo>
                <a:moveTo>
                  <a:pt x="2816410" y="274305"/>
                </a:moveTo>
                <a:cubicBezTo>
                  <a:pt x="2829977" y="234101"/>
                  <a:pt x="2868199" y="187855"/>
                  <a:pt x="2888278" y="162417"/>
                </a:cubicBezTo>
                <a:moveTo>
                  <a:pt x="2144513" y="327611"/>
                </a:moveTo>
                <a:cubicBezTo>
                  <a:pt x="2148899" y="299296"/>
                  <a:pt x="2168110" y="259056"/>
                  <a:pt x="2179284" y="231132"/>
                </a:cubicBezTo>
                <a:moveTo>
                  <a:pt x="1355999" y="360372"/>
                </a:moveTo>
                <a:cubicBezTo>
                  <a:pt x="1398417" y="386078"/>
                  <a:pt x="1439500" y="403772"/>
                  <a:pt x="1481913" y="453936"/>
                </a:cubicBezTo>
                <a:moveTo>
                  <a:pt x="399729" y="1095901"/>
                </a:moveTo>
                <a:cubicBezTo>
                  <a:pt x="388396" y="1065892"/>
                  <a:pt x="385870" y="1025221"/>
                  <a:pt x="377742" y="997410"/>
                </a:cubicBezTo>
              </a:path>
              <a:path w="4184227" h="2998477" stroke="0" extrusionOk="0">
                <a:moveTo>
                  <a:pt x="377742" y="997410"/>
                </a:moveTo>
                <a:cubicBezTo>
                  <a:pt x="325839" y="758892"/>
                  <a:pt x="395247" y="620170"/>
                  <a:pt x="544627" y="479409"/>
                </a:cubicBezTo>
                <a:cubicBezTo>
                  <a:pt x="839706" y="280005"/>
                  <a:pt x="1088281" y="203211"/>
                  <a:pt x="1356483" y="361066"/>
                </a:cubicBezTo>
                <a:cubicBezTo>
                  <a:pt x="1526932" y="79259"/>
                  <a:pt x="1944418" y="12486"/>
                  <a:pt x="2175023" y="238212"/>
                </a:cubicBezTo>
                <a:cubicBezTo>
                  <a:pt x="2208610" y="121161"/>
                  <a:pt x="2366958" y="36027"/>
                  <a:pt x="2493973" y="13881"/>
                </a:cubicBezTo>
                <a:cubicBezTo>
                  <a:pt x="2649754" y="-909"/>
                  <a:pt x="2790804" y="95284"/>
                  <a:pt x="2889538" y="172204"/>
                </a:cubicBezTo>
                <a:cubicBezTo>
                  <a:pt x="3067092" y="16781"/>
                  <a:pt x="3244702" y="3322"/>
                  <a:pt x="3434843" y="47892"/>
                </a:cubicBezTo>
                <a:cubicBezTo>
                  <a:pt x="3559315" y="116296"/>
                  <a:pt x="3684228" y="229421"/>
                  <a:pt x="3711370" y="387025"/>
                </a:cubicBezTo>
                <a:cubicBezTo>
                  <a:pt x="3883561" y="481860"/>
                  <a:pt x="4027603" y="520332"/>
                  <a:pt x="4066255" y="716164"/>
                </a:cubicBezTo>
                <a:cubicBezTo>
                  <a:pt x="4112321" y="811730"/>
                  <a:pt x="4093642" y="959770"/>
                  <a:pt x="4050370" y="1073066"/>
                </a:cubicBezTo>
                <a:cubicBezTo>
                  <a:pt x="4159499" y="1204129"/>
                  <a:pt x="4201451" y="1418988"/>
                  <a:pt x="4166405" y="1618761"/>
                </a:cubicBezTo>
                <a:cubicBezTo>
                  <a:pt x="4097661" y="1879883"/>
                  <a:pt x="3915484" y="2071209"/>
                  <a:pt x="3622843" y="2096435"/>
                </a:cubicBezTo>
                <a:cubicBezTo>
                  <a:pt x="3625571" y="2237613"/>
                  <a:pt x="3568347" y="2442852"/>
                  <a:pt x="3428257" y="2505741"/>
                </a:cubicBezTo>
                <a:cubicBezTo>
                  <a:pt x="3266114" y="2709859"/>
                  <a:pt x="2995792" y="2680639"/>
                  <a:pt x="2765754" y="2555299"/>
                </a:cubicBezTo>
                <a:cubicBezTo>
                  <a:pt x="2697489" y="2761030"/>
                  <a:pt x="2497939" y="2952493"/>
                  <a:pt x="2292317" y="2991952"/>
                </a:cubicBezTo>
                <a:cubicBezTo>
                  <a:pt x="2025395" y="3043516"/>
                  <a:pt x="1720137" y="2888834"/>
                  <a:pt x="1596205" y="2725421"/>
                </a:cubicBezTo>
                <a:cubicBezTo>
                  <a:pt x="1256499" y="2927641"/>
                  <a:pt x="775603" y="2772498"/>
                  <a:pt x="562158" y="2462082"/>
                </a:cubicBezTo>
                <a:cubicBezTo>
                  <a:pt x="410295" y="2472813"/>
                  <a:pt x="161435" y="2368219"/>
                  <a:pt x="107511" y="2169037"/>
                </a:cubicBezTo>
                <a:cubicBezTo>
                  <a:pt x="90253" y="2003723"/>
                  <a:pt x="75650" y="1845225"/>
                  <a:pt x="204659" y="1773474"/>
                </a:cubicBezTo>
                <a:cubicBezTo>
                  <a:pt x="46505" y="1653572"/>
                  <a:pt x="-23583" y="1544901"/>
                  <a:pt x="-485" y="1367638"/>
                </a:cubicBezTo>
                <a:cubicBezTo>
                  <a:pt x="32277" y="1214268"/>
                  <a:pt x="178703" y="980326"/>
                  <a:pt x="374159" y="1006919"/>
                </a:cubicBezTo>
                <a:cubicBezTo>
                  <a:pt x="374648" y="1003054"/>
                  <a:pt x="376899" y="1000724"/>
                  <a:pt x="377742" y="997410"/>
                </a:cubicBezTo>
                <a:close/>
              </a:path>
              <a:path w="4184227" h="2998477" fill="none" stroke="0" extrusionOk="0">
                <a:moveTo>
                  <a:pt x="454550" y="1816924"/>
                </a:moveTo>
                <a:cubicBezTo>
                  <a:pt x="361718" y="1841135"/>
                  <a:pt x="285840" y="1813875"/>
                  <a:pt x="209211" y="1761605"/>
                </a:cubicBezTo>
                <a:moveTo>
                  <a:pt x="671026" y="2422311"/>
                </a:moveTo>
                <a:cubicBezTo>
                  <a:pt x="639154" y="2430452"/>
                  <a:pt x="601942" y="2447604"/>
                  <a:pt x="563708" y="2448756"/>
                </a:cubicBezTo>
                <a:moveTo>
                  <a:pt x="1596011" y="2713205"/>
                </a:moveTo>
                <a:cubicBezTo>
                  <a:pt x="1563301" y="2677876"/>
                  <a:pt x="1541831" y="2632424"/>
                  <a:pt x="1531310" y="2592433"/>
                </a:cubicBezTo>
                <a:moveTo>
                  <a:pt x="2792099" y="2412038"/>
                </a:moveTo>
                <a:cubicBezTo>
                  <a:pt x="2794766" y="2468161"/>
                  <a:pt x="2789068" y="2500029"/>
                  <a:pt x="2766238" y="2544540"/>
                </a:cubicBezTo>
                <a:moveTo>
                  <a:pt x="3305636" y="1593218"/>
                </a:moveTo>
                <a:cubicBezTo>
                  <a:pt x="3497759" y="1661975"/>
                  <a:pt x="3608423" y="1817872"/>
                  <a:pt x="3620518" y="2088522"/>
                </a:cubicBezTo>
                <a:moveTo>
                  <a:pt x="4048433" y="1065708"/>
                </a:moveTo>
                <a:cubicBezTo>
                  <a:pt x="4021413" y="1140540"/>
                  <a:pt x="3975262" y="1193638"/>
                  <a:pt x="3908184" y="1251447"/>
                </a:cubicBezTo>
                <a:moveTo>
                  <a:pt x="3711951" y="376614"/>
                </a:moveTo>
                <a:cubicBezTo>
                  <a:pt x="3725622" y="408166"/>
                  <a:pt x="3721995" y="431493"/>
                  <a:pt x="3719312" y="464347"/>
                </a:cubicBezTo>
                <a:moveTo>
                  <a:pt x="2816410" y="274305"/>
                </a:moveTo>
                <a:cubicBezTo>
                  <a:pt x="2836398" y="240061"/>
                  <a:pt x="2859240" y="192750"/>
                  <a:pt x="2888278" y="162417"/>
                </a:cubicBezTo>
                <a:moveTo>
                  <a:pt x="2144513" y="327611"/>
                </a:moveTo>
                <a:cubicBezTo>
                  <a:pt x="2146745" y="290274"/>
                  <a:pt x="2159968" y="254329"/>
                  <a:pt x="2179284" y="231132"/>
                </a:cubicBezTo>
                <a:moveTo>
                  <a:pt x="1355999" y="360372"/>
                </a:moveTo>
                <a:cubicBezTo>
                  <a:pt x="1407189" y="394342"/>
                  <a:pt x="1456844" y="420749"/>
                  <a:pt x="1481913" y="453936"/>
                </a:cubicBezTo>
                <a:moveTo>
                  <a:pt x="399729" y="1095901"/>
                </a:moveTo>
                <a:cubicBezTo>
                  <a:pt x="391813" y="1058210"/>
                  <a:pt x="388710" y="1037983"/>
                  <a:pt x="377742" y="997410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409673108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C0B25D8-BBEE-4B0F-8CB8-CCDE9690CFE9}"/>
              </a:ext>
            </a:extLst>
          </p:cNvPr>
          <p:cNvSpPr/>
          <p:nvPr userDrawn="1"/>
        </p:nvSpPr>
        <p:spPr>
          <a:xfrm>
            <a:off x="3724846" y="-93783"/>
            <a:ext cx="13271721" cy="6064737"/>
          </a:xfrm>
          <a:custGeom>
            <a:avLst/>
            <a:gdLst>
              <a:gd name="connsiteX0" fmla="*/ 93904 w 13271721"/>
              <a:gd name="connsiteY0" fmla="*/ 0 h 6064737"/>
              <a:gd name="connsiteX1" fmla="*/ 62603 w 13271721"/>
              <a:gd name="connsiteY1" fmla="*/ 312614 h 6064737"/>
              <a:gd name="connsiteX2" fmla="*/ 31301 w 13271721"/>
              <a:gd name="connsiteY2" fmla="*/ 406399 h 6064737"/>
              <a:gd name="connsiteX3" fmla="*/ 0 w 13271721"/>
              <a:gd name="connsiteY3" fmla="*/ 562706 h 6064737"/>
              <a:gd name="connsiteX4" fmla="*/ 62603 w 13271721"/>
              <a:gd name="connsiteY4" fmla="*/ 844061 h 6064737"/>
              <a:gd name="connsiteX5" fmla="*/ 187807 w 13271721"/>
              <a:gd name="connsiteY5" fmla="*/ 1094153 h 6064737"/>
              <a:gd name="connsiteX6" fmla="*/ 281711 w 13271721"/>
              <a:gd name="connsiteY6" fmla="*/ 1187937 h 6064737"/>
              <a:gd name="connsiteX7" fmla="*/ 563422 w 13271721"/>
              <a:gd name="connsiteY7" fmla="*/ 1312983 h 6064737"/>
              <a:gd name="connsiteX8" fmla="*/ 845132 w 13271721"/>
              <a:gd name="connsiteY8" fmla="*/ 1406767 h 6064737"/>
              <a:gd name="connsiteX9" fmla="*/ 970338 w 13271721"/>
              <a:gd name="connsiteY9" fmla="*/ 1469291 h 6064737"/>
              <a:gd name="connsiteX10" fmla="*/ 1158145 w 13271721"/>
              <a:gd name="connsiteY10" fmla="*/ 1500553 h 6064737"/>
              <a:gd name="connsiteX11" fmla="*/ 2128484 w 13271721"/>
              <a:gd name="connsiteY11" fmla="*/ 1594337 h 6064737"/>
              <a:gd name="connsiteX12" fmla="*/ 2284990 w 13271721"/>
              <a:gd name="connsiteY12" fmla="*/ 1625599 h 6064737"/>
              <a:gd name="connsiteX13" fmla="*/ 2472796 w 13271721"/>
              <a:gd name="connsiteY13" fmla="*/ 1719383 h 6064737"/>
              <a:gd name="connsiteX14" fmla="*/ 2817110 w 13271721"/>
              <a:gd name="connsiteY14" fmla="*/ 1938214 h 6064737"/>
              <a:gd name="connsiteX15" fmla="*/ 2973617 w 13271721"/>
              <a:gd name="connsiteY15" fmla="*/ 2031999 h 6064737"/>
              <a:gd name="connsiteX16" fmla="*/ 3067520 w 13271721"/>
              <a:gd name="connsiteY16" fmla="*/ 2094522 h 6064737"/>
              <a:gd name="connsiteX17" fmla="*/ 3255327 w 13271721"/>
              <a:gd name="connsiteY17" fmla="*/ 2313353 h 6064737"/>
              <a:gd name="connsiteX18" fmla="*/ 3474436 w 13271721"/>
              <a:gd name="connsiteY18" fmla="*/ 2500922 h 6064737"/>
              <a:gd name="connsiteX19" fmla="*/ 3662243 w 13271721"/>
              <a:gd name="connsiteY19" fmla="*/ 2813537 h 6064737"/>
              <a:gd name="connsiteX20" fmla="*/ 3693544 w 13271721"/>
              <a:gd name="connsiteY20" fmla="*/ 2938583 h 6064737"/>
              <a:gd name="connsiteX21" fmla="*/ 3756147 w 13271721"/>
              <a:gd name="connsiteY21" fmla="*/ 3063630 h 6064737"/>
              <a:gd name="connsiteX22" fmla="*/ 3787448 w 13271721"/>
              <a:gd name="connsiteY22" fmla="*/ 3188675 h 6064737"/>
              <a:gd name="connsiteX23" fmla="*/ 3943955 w 13271721"/>
              <a:gd name="connsiteY23" fmla="*/ 3407506 h 6064737"/>
              <a:gd name="connsiteX24" fmla="*/ 4037858 w 13271721"/>
              <a:gd name="connsiteY24" fmla="*/ 3595075 h 6064737"/>
              <a:gd name="connsiteX25" fmla="*/ 4256966 w 13271721"/>
              <a:gd name="connsiteY25" fmla="*/ 3813906 h 6064737"/>
              <a:gd name="connsiteX26" fmla="*/ 4914292 w 13271721"/>
              <a:gd name="connsiteY26" fmla="*/ 4282830 h 6064737"/>
              <a:gd name="connsiteX27" fmla="*/ 5164703 w 13271721"/>
              <a:gd name="connsiteY27" fmla="*/ 4407875 h 6064737"/>
              <a:gd name="connsiteX28" fmla="*/ 5509015 w 13271721"/>
              <a:gd name="connsiteY28" fmla="*/ 4564183 h 6064737"/>
              <a:gd name="connsiteX29" fmla="*/ 5947234 w 13271721"/>
              <a:gd name="connsiteY29" fmla="*/ 4751753 h 6064737"/>
              <a:gd name="connsiteX30" fmla="*/ 6260245 w 13271721"/>
              <a:gd name="connsiteY30" fmla="*/ 4814275 h 6064737"/>
              <a:gd name="connsiteX31" fmla="*/ 6510655 w 13271721"/>
              <a:gd name="connsiteY31" fmla="*/ 4876799 h 6064737"/>
              <a:gd name="connsiteX32" fmla="*/ 7074077 w 13271721"/>
              <a:gd name="connsiteY32" fmla="*/ 5064367 h 6064737"/>
              <a:gd name="connsiteX33" fmla="*/ 7261884 w 13271721"/>
              <a:gd name="connsiteY33" fmla="*/ 5158153 h 6064737"/>
              <a:gd name="connsiteX34" fmla="*/ 7731402 w 13271721"/>
              <a:gd name="connsiteY34" fmla="*/ 5220675 h 6064737"/>
              <a:gd name="connsiteX35" fmla="*/ 8607838 w 13271721"/>
              <a:gd name="connsiteY35" fmla="*/ 5283199 h 6064737"/>
              <a:gd name="connsiteX36" fmla="*/ 9578175 w 13271721"/>
              <a:gd name="connsiteY36" fmla="*/ 5408245 h 6064737"/>
              <a:gd name="connsiteX37" fmla="*/ 9797283 w 13271721"/>
              <a:gd name="connsiteY37" fmla="*/ 5439506 h 6064737"/>
              <a:gd name="connsiteX38" fmla="*/ 9953790 w 13271721"/>
              <a:gd name="connsiteY38" fmla="*/ 5470767 h 6064737"/>
              <a:gd name="connsiteX39" fmla="*/ 10517212 w 13271721"/>
              <a:gd name="connsiteY39" fmla="*/ 5595814 h 6064737"/>
              <a:gd name="connsiteX40" fmla="*/ 10798922 w 13271721"/>
              <a:gd name="connsiteY40" fmla="*/ 5627075 h 6064737"/>
              <a:gd name="connsiteX41" fmla="*/ 11268442 w 13271721"/>
              <a:gd name="connsiteY41" fmla="*/ 5720861 h 6064737"/>
              <a:gd name="connsiteX42" fmla="*/ 11581453 w 13271721"/>
              <a:gd name="connsiteY42" fmla="*/ 5783383 h 6064737"/>
              <a:gd name="connsiteX43" fmla="*/ 11925767 w 13271721"/>
              <a:gd name="connsiteY43" fmla="*/ 5845906 h 6064737"/>
              <a:gd name="connsiteX44" fmla="*/ 12270081 w 13271721"/>
              <a:gd name="connsiteY44" fmla="*/ 5939691 h 6064737"/>
              <a:gd name="connsiteX45" fmla="*/ 12395285 w 13271721"/>
              <a:gd name="connsiteY45" fmla="*/ 5970953 h 6064737"/>
              <a:gd name="connsiteX46" fmla="*/ 12708298 w 13271721"/>
              <a:gd name="connsiteY46" fmla="*/ 6033475 h 6064737"/>
              <a:gd name="connsiteX47" fmla="*/ 12864805 w 13271721"/>
              <a:gd name="connsiteY47" fmla="*/ 6064737 h 6064737"/>
              <a:gd name="connsiteX48" fmla="*/ 13271721 w 13271721"/>
              <a:gd name="connsiteY48" fmla="*/ 6064737 h 6064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3271721" h="6064737" extrusionOk="0">
                <a:moveTo>
                  <a:pt x="93904" y="0"/>
                </a:moveTo>
                <a:cubicBezTo>
                  <a:pt x="99339" y="107255"/>
                  <a:pt x="72353" y="222894"/>
                  <a:pt x="62603" y="312614"/>
                </a:cubicBezTo>
                <a:cubicBezTo>
                  <a:pt x="59325" y="349059"/>
                  <a:pt x="40319" y="375338"/>
                  <a:pt x="31301" y="406399"/>
                </a:cubicBezTo>
                <a:cubicBezTo>
                  <a:pt x="19215" y="457358"/>
                  <a:pt x="6091" y="507580"/>
                  <a:pt x="0" y="562706"/>
                </a:cubicBezTo>
                <a:cubicBezTo>
                  <a:pt x="-2151" y="593395"/>
                  <a:pt x="40050" y="804960"/>
                  <a:pt x="62603" y="844061"/>
                </a:cubicBezTo>
                <a:cubicBezTo>
                  <a:pt x="96925" y="919597"/>
                  <a:pt x="121241" y="1031503"/>
                  <a:pt x="187807" y="1094153"/>
                </a:cubicBezTo>
                <a:cubicBezTo>
                  <a:pt x="224756" y="1131189"/>
                  <a:pt x="244362" y="1161151"/>
                  <a:pt x="281711" y="1187937"/>
                </a:cubicBezTo>
                <a:cubicBezTo>
                  <a:pt x="485688" y="1335177"/>
                  <a:pt x="393984" y="1237324"/>
                  <a:pt x="563422" y="1312983"/>
                </a:cubicBezTo>
                <a:cubicBezTo>
                  <a:pt x="803752" y="1419964"/>
                  <a:pt x="594970" y="1356596"/>
                  <a:pt x="845132" y="1406767"/>
                </a:cubicBezTo>
                <a:cubicBezTo>
                  <a:pt x="881505" y="1427118"/>
                  <a:pt x="919223" y="1459364"/>
                  <a:pt x="970338" y="1469291"/>
                </a:cubicBezTo>
                <a:cubicBezTo>
                  <a:pt x="1021916" y="1495585"/>
                  <a:pt x="1093953" y="1479188"/>
                  <a:pt x="1158145" y="1500553"/>
                </a:cubicBezTo>
                <a:cubicBezTo>
                  <a:pt x="1631084" y="1596586"/>
                  <a:pt x="872229" y="1496157"/>
                  <a:pt x="2128484" y="1594337"/>
                </a:cubicBezTo>
                <a:cubicBezTo>
                  <a:pt x="2177904" y="1602424"/>
                  <a:pt x="2239518" y="1609467"/>
                  <a:pt x="2284990" y="1625599"/>
                </a:cubicBezTo>
                <a:cubicBezTo>
                  <a:pt x="2356218" y="1639953"/>
                  <a:pt x="2410841" y="1684914"/>
                  <a:pt x="2472796" y="1719383"/>
                </a:cubicBezTo>
                <a:cubicBezTo>
                  <a:pt x="2625501" y="1807773"/>
                  <a:pt x="2662058" y="1844196"/>
                  <a:pt x="2817110" y="1938214"/>
                </a:cubicBezTo>
                <a:cubicBezTo>
                  <a:pt x="2869219" y="1970608"/>
                  <a:pt x="2921098" y="1988362"/>
                  <a:pt x="2973617" y="2031999"/>
                </a:cubicBezTo>
                <a:cubicBezTo>
                  <a:pt x="3007131" y="2052417"/>
                  <a:pt x="3039882" y="2073043"/>
                  <a:pt x="3067520" y="2094522"/>
                </a:cubicBezTo>
                <a:cubicBezTo>
                  <a:pt x="3301154" y="2341225"/>
                  <a:pt x="3034661" y="2123706"/>
                  <a:pt x="3255327" y="2313353"/>
                </a:cubicBezTo>
                <a:cubicBezTo>
                  <a:pt x="3509443" y="2575251"/>
                  <a:pt x="3284257" y="2286195"/>
                  <a:pt x="3474436" y="2500922"/>
                </a:cubicBezTo>
                <a:cubicBezTo>
                  <a:pt x="3610453" y="3031914"/>
                  <a:pt x="3400401" y="2379946"/>
                  <a:pt x="3662243" y="2813537"/>
                </a:cubicBezTo>
                <a:cubicBezTo>
                  <a:pt x="3683059" y="2845750"/>
                  <a:pt x="3674709" y="2904487"/>
                  <a:pt x="3693544" y="2938583"/>
                </a:cubicBezTo>
                <a:cubicBezTo>
                  <a:pt x="3706100" y="2975427"/>
                  <a:pt x="3740083" y="3025577"/>
                  <a:pt x="3756147" y="3063630"/>
                </a:cubicBezTo>
                <a:cubicBezTo>
                  <a:pt x="3766105" y="3105042"/>
                  <a:pt x="3770935" y="3152114"/>
                  <a:pt x="3787448" y="3188675"/>
                </a:cubicBezTo>
                <a:cubicBezTo>
                  <a:pt x="3806251" y="3232101"/>
                  <a:pt x="3924136" y="3380930"/>
                  <a:pt x="3943955" y="3407506"/>
                </a:cubicBezTo>
                <a:cubicBezTo>
                  <a:pt x="3982418" y="3472036"/>
                  <a:pt x="3995600" y="3537919"/>
                  <a:pt x="4037858" y="3595075"/>
                </a:cubicBezTo>
                <a:cubicBezTo>
                  <a:pt x="4081400" y="3682653"/>
                  <a:pt x="4179639" y="3752246"/>
                  <a:pt x="4256966" y="3813906"/>
                </a:cubicBezTo>
                <a:cubicBezTo>
                  <a:pt x="4484107" y="4016623"/>
                  <a:pt x="4603739" y="4143250"/>
                  <a:pt x="4914292" y="4282830"/>
                </a:cubicBezTo>
                <a:cubicBezTo>
                  <a:pt x="5003617" y="4311294"/>
                  <a:pt x="5086767" y="4347121"/>
                  <a:pt x="5164703" y="4407875"/>
                </a:cubicBezTo>
                <a:cubicBezTo>
                  <a:pt x="5381882" y="4566776"/>
                  <a:pt x="5123465" y="4464434"/>
                  <a:pt x="5509015" y="4564183"/>
                </a:cubicBezTo>
                <a:cubicBezTo>
                  <a:pt x="5808226" y="4687361"/>
                  <a:pt x="5556654" y="4625801"/>
                  <a:pt x="5947234" y="4751753"/>
                </a:cubicBezTo>
                <a:cubicBezTo>
                  <a:pt x="6050716" y="4786813"/>
                  <a:pt x="6159655" y="4773608"/>
                  <a:pt x="6260245" y="4814275"/>
                </a:cubicBezTo>
                <a:cubicBezTo>
                  <a:pt x="6351528" y="4848137"/>
                  <a:pt x="6426651" y="4841982"/>
                  <a:pt x="6510655" y="4876799"/>
                </a:cubicBezTo>
                <a:cubicBezTo>
                  <a:pt x="6672877" y="4948102"/>
                  <a:pt x="6921369" y="4979690"/>
                  <a:pt x="7074077" y="5064367"/>
                </a:cubicBezTo>
                <a:cubicBezTo>
                  <a:pt x="7151139" y="5087265"/>
                  <a:pt x="7190432" y="5145628"/>
                  <a:pt x="7261884" y="5158153"/>
                </a:cubicBezTo>
                <a:cubicBezTo>
                  <a:pt x="7291063" y="5167074"/>
                  <a:pt x="7720825" y="5219142"/>
                  <a:pt x="7731402" y="5220675"/>
                </a:cubicBezTo>
                <a:cubicBezTo>
                  <a:pt x="8162098" y="5260647"/>
                  <a:pt x="8151928" y="5245009"/>
                  <a:pt x="8607838" y="5283199"/>
                </a:cubicBezTo>
                <a:cubicBezTo>
                  <a:pt x="8839835" y="5310075"/>
                  <a:pt x="9473977" y="5395533"/>
                  <a:pt x="9578175" y="5408245"/>
                </a:cubicBezTo>
                <a:cubicBezTo>
                  <a:pt x="9657392" y="5420741"/>
                  <a:pt x="9722056" y="5436163"/>
                  <a:pt x="9797283" y="5439506"/>
                </a:cubicBezTo>
                <a:cubicBezTo>
                  <a:pt x="9850012" y="5450310"/>
                  <a:pt x="9903012" y="5460367"/>
                  <a:pt x="9953790" y="5470767"/>
                </a:cubicBezTo>
                <a:cubicBezTo>
                  <a:pt x="10214672" y="5525731"/>
                  <a:pt x="10236312" y="5552571"/>
                  <a:pt x="10517212" y="5595814"/>
                </a:cubicBezTo>
                <a:cubicBezTo>
                  <a:pt x="10599858" y="5601411"/>
                  <a:pt x="10705127" y="5632370"/>
                  <a:pt x="10798922" y="5627075"/>
                </a:cubicBezTo>
                <a:cubicBezTo>
                  <a:pt x="11179145" y="5724783"/>
                  <a:pt x="10837313" y="5645715"/>
                  <a:pt x="11268442" y="5720861"/>
                </a:cubicBezTo>
                <a:cubicBezTo>
                  <a:pt x="11375257" y="5742832"/>
                  <a:pt x="11461333" y="5772901"/>
                  <a:pt x="11581453" y="5783383"/>
                </a:cubicBezTo>
                <a:cubicBezTo>
                  <a:pt x="12232214" y="5948407"/>
                  <a:pt x="11399528" y="5814616"/>
                  <a:pt x="11925767" y="5845906"/>
                </a:cubicBezTo>
                <a:cubicBezTo>
                  <a:pt x="12182612" y="5944768"/>
                  <a:pt x="11968724" y="5897523"/>
                  <a:pt x="12270081" y="5939691"/>
                </a:cubicBezTo>
                <a:cubicBezTo>
                  <a:pt x="12317980" y="5952160"/>
                  <a:pt x="12352283" y="5962875"/>
                  <a:pt x="12395285" y="5970953"/>
                </a:cubicBezTo>
                <a:cubicBezTo>
                  <a:pt x="12511517" y="5987688"/>
                  <a:pt x="12620024" y="6003163"/>
                  <a:pt x="12708298" y="6033475"/>
                </a:cubicBezTo>
                <a:cubicBezTo>
                  <a:pt x="12765654" y="6046137"/>
                  <a:pt x="12812930" y="6064250"/>
                  <a:pt x="12864805" y="6064737"/>
                </a:cubicBezTo>
                <a:cubicBezTo>
                  <a:pt x="12906944" y="6079150"/>
                  <a:pt x="13140576" y="6088779"/>
                  <a:pt x="13271721" y="6064737"/>
                </a:cubicBezTo>
              </a:path>
            </a:pathLst>
          </a:custGeom>
          <a:noFill/>
          <a:ln w="38100">
            <a:solidFill>
              <a:srgbClr val="FF99FF"/>
            </a:solidFill>
            <a:prstDash val="lgDash"/>
            <a:extLst>
              <a:ext uri="{C807C97D-BFC1-408E-A445-0C87EB9F89A2}">
                <ask:lineSketchStyleProps xmlns:ask="http://schemas.microsoft.com/office/drawing/2018/sketchyshapes" sd="3278155326">
                  <a:custGeom>
                    <a:avLst/>
                    <a:gdLst>
                      <a:gd name="connsiteX0" fmla="*/ 70339 w 9941170"/>
                      <a:gd name="connsiteY0" fmla="*/ 0 h 4548553"/>
                      <a:gd name="connsiteX1" fmla="*/ 46893 w 9941170"/>
                      <a:gd name="connsiteY1" fmla="*/ 234461 h 4548553"/>
                      <a:gd name="connsiteX2" fmla="*/ 23446 w 9941170"/>
                      <a:gd name="connsiteY2" fmla="*/ 304800 h 4548553"/>
                      <a:gd name="connsiteX3" fmla="*/ 0 w 9941170"/>
                      <a:gd name="connsiteY3" fmla="*/ 422030 h 4548553"/>
                      <a:gd name="connsiteX4" fmla="*/ 46893 w 9941170"/>
                      <a:gd name="connsiteY4" fmla="*/ 633046 h 4548553"/>
                      <a:gd name="connsiteX5" fmla="*/ 140677 w 9941170"/>
                      <a:gd name="connsiteY5" fmla="*/ 820615 h 4548553"/>
                      <a:gd name="connsiteX6" fmla="*/ 211016 w 9941170"/>
                      <a:gd name="connsiteY6" fmla="*/ 890953 h 4548553"/>
                      <a:gd name="connsiteX7" fmla="*/ 422031 w 9941170"/>
                      <a:gd name="connsiteY7" fmla="*/ 984738 h 4548553"/>
                      <a:gd name="connsiteX8" fmla="*/ 633046 w 9941170"/>
                      <a:gd name="connsiteY8" fmla="*/ 1055076 h 4548553"/>
                      <a:gd name="connsiteX9" fmla="*/ 726831 w 9941170"/>
                      <a:gd name="connsiteY9" fmla="*/ 1101969 h 4548553"/>
                      <a:gd name="connsiteX10" fmla="*/ 867508 w 9941170"/>
                      <a:gd name="connsiteY10" fmla="*/ 1125415 h 4548553"/>
                      <a:gd name="connsiteX11" fmla="*/ 1594339 w 9941170"/>
                      <a:gd name="connsiteY11" fmla="*/ 1195753 h 4548553"/>
                      <a:gd name="connsiteX12" fmla="*/ 1711570 w 9941170"/>
                      <a:gd name="connsiteY12" fmla="*/ 1219200 h 4548553"/>
                      <a:gd name="connsiteX13" fmla="*/ 1852246 w 9941170"/>
                      <a:gd name="connsiteY13" fmla="*/ 1289538 h 4548553"/>
                      <a:gd name="connsiteX14" fmla="*/ 2110154 w 9941170"/>
                      <a:gd name="connsiteY14" fmla="*/ 1453661 h 4548553"/>
                      <a:gd name="connsiteX15" fmla="*/ 2227385 w 9941170"/>
                      <a:gd name="connsiteY15" fmla="*/ 1524000 h 4548553"/>
                      <a:gd name="connsiteX16" fmla="*/ 2297723 w 9941170"/>
                      <a:gd name="connsiteY16" fmla="*/ 1570892 h 4548553"/>
                      <a:gd name="connsiteX17" fmla="*/ 2438400 w 9941170"/>
                      <a:gd name="connsiteY17" fmla="*/ 1735015 h 4548553"/>
                      <a:gd name="connsiteX18" fmla="*/ 2602523 w 9941170"/>
                      <a:gd name="connsiteY18" fmla="*/ 1875692 h 4548553"/>
                      <a:gd name="connsiteX19" fmla="*/ 2743200 w 9941170"/>
                      <a:gd name="connsiteY19" fmla="*/ 2110153 h 4548553"/>
                      <a:gd name="connsiteX20" fmla="*/ 2766646 w 9941170"/>
                      <a:gd name="connsiteY20" fmla="*/ 2203938 h 4548553"/>
                      <a:gd name="connsiteX21" fmla="*/ 2813539 w 9941170"/>
                      <a:gd name="connsiteY21" fmla="*/ 2297723 h 4548553"/>
                      <a:gd name="connsiteX22" fmla="*/ 2836985 w 9941170"/>
                      <a:gd name="connsiteY22" fmla="*/ 2391507 h 4548553"/>
                      <a:gd name="connsiteX23" fmla="*/ 2954216 w 9941170"/>
                      <a:gd name="connsiteY23" fmla="*/ 2555630 h 4548553"/>
                      <a:gd name="connsiteX24" fmla="*/ 3024554 w 9941170"/>
                      <a:gd name="connsiteY24" fmla="*/ 2696307 h 4548553"/>
                      <a:gd name="connsiteX25" fmla="*/ 3188677 w 9941170"/>
                      <a:gd name="connsiteY25" fmla="*/ 2860430 h 4548553"/>
                      <a:gd name="connsiteX26" fmla="*/ 3681046 w 9941170"/>
                      <a:gd name="connsiteY26" fmla="*/ 3212123 h 4548553"/>
                      <a:gd name="connsiteX27" fmla="*/ 3868616 w 9941170"/>
                      <a:gd name="connsiteY27" fmla="*/ 3305907 h 4548553"/>
                      <a:gd name="connsiteX28" fmla="*/ 4126523 w 9941170"/>
                      <a:gd name="connsiteY28" fmla="*/ 3423138 h 4548553"/>
                      <a:gd name="connsiteX29" fmla="*/ 4454770 w 9941170"/>
                      <a:gd name="connsiteY29" fmla="*/ 3563815 h 4548553"/>
                      <a:gd name="connsiteX30" fmla="*/ 4689231 w 9941170"/>
                      <a:gd name="connsiteY30" fmla="*/ 3610707 h 4548553"/>
                      <a:gd name="connsiteX31" fmla="*/ 4876800 w 9941170"/>
                      <a:gd name="connsiteY31" fmla="*/ 3657600 h 4548553"/>
                      <a:gd name="connsiteX32" fmla="*/ 5298831 w 9941170"/>
                      <a:gd name="connsiteY32" fmla="*/ 3798276 h 4548553"/>
                      <a:gd name="connsiteX33" fmla="*/ 5439508 w 9941170"/>
                      <a:gd name="connsiteY33" fmla="*/ 3868615 h 4548553"/>
                      <a:gd name="connsiteX34" fmla="*/ 5791200 w 9941170"/>
                      <a:gd name="connsiteY34" fmla="*/ 3915507 h 4548553"/>
                      <a:gd name="connsiteX35" fmla="*/ 6447693 w 9941170"/>
                      <a:gd name="connsiteY35" fmla="*/ 3962400 h 4548553"/>
                      <a:gd name="connsiteX36" fmla="*/ 7174523 w 9941170"/>
                      <a:gd name="connsiteY36" fmla="*/ 4056184 h 4548553"/>
                      <a:gd name="connsiteX37" fmla="*/ 7338646 w 9941170"/>
                      <a:gd name="connsiteY37" fmla="*/ 4079630 h 4548553"/>
                      <a:gd name="connsiteX38" fmla="*/ 7455877 w 9941170"/>
                      <a:gd name="connsiteY38" fmla="*/ 4103076 h 4548553"/>
                      <a:gd name="connsiteX39" fmla="*/ 7877908 w 9941170"/>
                      <a:gd name="connsiteY39" fmla="*/ 4196861 h 4548553"/>
                      <a:gd name="connsiteX40" fmla="*/ 8088923 w 9941170"/>
                      <a:gd name="connsiteY40" fmla="*/ 4220307 h 4548553"/>
                      <a:gd name="connsiteX41" fmla="*/ 8440616 w 9941170"/>
                      <a:gd name="connsiteY41" fmla="*/ 4290646 h 4548553"/>
                      <a:gd name="connsiteX42" fmla="*/ 8675077 w 9941170"/>
                      <a:gd name="connsiteY42" fmla="*/ 4337538 h 4548553"/>
                      <a:gd name="connsiteX43" fmla="*/ 8932985 w 9941170"/>
                      <a:gd name="connsiteY43" fmla="*/ 4384430 h 4548553"/>
                      <a:gd name="connsiteX44" fmla="*/ 9190893 w 9941170"/>
                      <a:gd name="connsiteY44" fmla="*/ 4454769 h 4548553"/>
                      <a:gd name="connsiteX45" fmla="*/ 9284677 w 9941170"/>
                      <a:gd name="connsiteY45" fmla="*/ 4478215 h 4548553"/>
                      <a:gd name="connsiteX46" fmla="*/ 9519139 w 9941170"/>
                      <a:gd name="connsiteY46" fmla="*/ 4525107 h 4548553"/>
                      <a:gd name="connsiteX47" fmla="*/ 9636370 w 9941170"/>
                      <a:gd name="connsiteY47" fmla="*/ 4548553 h 4548553"/>
                      <a:gd name="connsiteX48" fmla="*/ 9941170 w 9941170"/>
                      <a:gd name="connsiteY48" fmla="*/ 4548553 h 4548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</a:cxnLst>
                    <a:rect l="l" t="t" r="r" b="b"/>
                    <a:pathLst>
                      <a:path w="9941170" h="4548553">
                        <a:moveTo>
                          <a:pt x="70339" y="0"/>
                        </a:moveTo>
                        <a:cubicBezTo>
                          <a:pt x="62524" y="78154"/>
                          <a:pt x="58836" y="156831"/>
                          <a:pt x="46893" y="234461"/>
                        </a:cubicBezTo>
                        <a:cubicBezTo>
                          <a:pt x="43135" y="258888"/>
                          <a:pt x="29440" y="280823"/>
                          <a:pt x="23446" y="304800"/>
                        </a:cubicBezTo>
                        <a:cubicBezTo>
                          <a:pt x="13781" y="343461"/>
                          <a:pt x="7815" y="382953"/>
                          <a:pt x="0" y="422030"/>
                        </a:cubicBezTo>
                        <a:cubicBezTo>
                          <a:pt x="4568" y="444870"/>
                          <a:pt x="34155" y="602476"/>
                          <a:pt x="46893" y="633046"/>
                        </a:cubicBezTo>
                        <a:cubicBezTo>
                          <a:pt x="73779" y="697572"/>
                          <a:pt x="91248" y="771187"/>
                          <a:pt x="140677" y="820615"/>
                        </a:cubicBezTo>
                        <a:cubicBezTo>
                          <a:pt x="164123" y="844061"/>
                          <a:pt x="183427" y="872560"/>
                          <a:pt x="211016" y="890953"/>
                        </a:cubicBezTo>
                        <a:cubicBezTo>
                          <a:pt x="361739" y="991435"/>
                          <a:pt x="307641" y="935714"/>
                          <a:pt x="422031" y="984738"/>
                        </a:cubicBezTo>
                        <a:cubicBezTo>
                          <a:pt x="591905" y="1057541"/>
                          <a:pt x="435429" y="1015553"/>
                          <a:pt x="633046" y="1055076"/>
                        </a:cubicBezTo>
                        <a:cubicBezTo>
                          <a:pt x="664308" y="1070707"/>
                          <a:pt x="693353" y="1091926"/>
                          <a:pt x="726831" y="1101969"/>
                        </a:cubicBezTo>
                        <a:cubicBezTo>
                          <a:pt x="772365" y="1115629"/>
                          <a:pt x="820736" y="1116911"/>
                          <a:pt x="867508" y="1125415"/>
                        </a:cubicBezTo>
                        <a:cubicBezTo>
                          <a:pt x="1239541" y="1193057"/>
                          <a:pt x="663941" y="1124184"/>
                          <a:pt x="1594339" y="1195753"/>
                        </a:cubicBezTo>
                        <a:cubicBezTo>
                          <a:pt x="1633416" y="1203569"/>
                          <a:pt x="1674118" y="1205581"/>
                          <a:pt x="1711570" y="1219200"/>
                        </a:cubicBezTo>
                        <a:cubicBezTo>
                          <a:pt x="1760840" y="1237117"/>
                          <a:pt x="1806221" y="1264433"/>
                          <a:pt x="1852246" y="1289538"/>
                        </a:cubicBezTo>
                        <a:cubicBezTo>
                          <a:pt x="1966614" y="1351920"/>
                          <a:pt x="1994865" y="1380295"/>
                          <a:pt x="2110154" y="1453661"/>
                        </a:cubicBezTo>
                        <a:cubicBezTo>
                          <a:pt x="2148601" y="1478127"/>
                          <a:pt x="2189467" y="1498722"/>
                          <a:pt x="2227385" y="1524000"/>
                        </a:cubicBezTo>
                        <a:cubicBezTo>
                          <a:pt x="2250831" y="1539631"/>
                          <a:pt x="2277798" y="1550967"/>
                          <a:pt x="2297723" y="1570892"/>
                        </a:cubicBezTo>
                        <a:cubicBezTo>
                          <a:pt x="2483032" y="1756200"/>
                          <a:pt x="2259757" y="1581892"/>
                          <a:pt x="2438400" y="1735015"/>
                        </a:cubicBezTo>
                        <a:cubicBezTo>
                          <a:pt x="2648944" y="1915481"/>
                          <a:pt x="2427989" y="1701155"/>
                          <a:pt x="2602523" y="1875692"/>
                        </a:cubicBezTo>
                        <a:cubicBezTo>
                          <a:pt x="2725085" y="2243373"/>
                          <a:pt x="2559289" y="1815894"/>
                          <a:pt x="2743200" y="2110153"/>
                        </a:cubicBezTo>
                        <a:cubicBezTo>
                          <a:pt x="2760278" y="2137479"/>
                          <a:pt x="2755331" y="2173766"/>
                          <a:pt x="2766646" y="2203938"/>
                        </a:cubicBezTo>
                        <a:cubicBezTo>
                          <a:pt x="2778918" y="2236664"/>
                          <a:pt x="2797908" y="2266461"/>
                          <a:pt x="2813539" y="2297723"/>
                        </a:cubicBezTo>
                        <a:cubicBezTo>
                          <a:pt x="2821354" y="2328984"/>
                          <a:pt x="2824292" y="2361889"/>
                          <a:pt x="2836985" y="2391507"/>
                        </a:cubicBezTo>
                        <a:cubicBezTo>
                          <a:pt x="2851304" y="2424918"/>
                          <a:pt x="2942199" y="2535601"/>
                          <a:pt x="2954216" y="2555630"/>
                        </a:cubicBezTo>
                        <a:cubicBezTo>
                          <a:pt x="2981190" y="2600586"/>
                          <a:pt x="2992589" y="2654752"/>
                          <a:pt x="3024554" y="2696307"/>
                        </a:cubicBezTo>
                        <a:cubicBezTo>
                          <a:pt x="3071726" y="2757631"/>
                          <a:pt x="3129935" y="2810079"/>
                          <a:pt x="3188677" y="2860430"/>
                        </a:cubicBezTo>
                        <a:cubicBezTo>
                          <a:pt x="3365394" y="3011902"/>
                          <a:pt x="3447738" y="3095470"/>
                          <a:pt x="3681046" y="3212123"/>
                        </a:cubicBezTo>
                        <a:cubicBezTo>
                          <a:pt x="3743569" y="3243384"/>
                          <a:pt x="3812694" y="3263965"/>
                          <a:pt x="3868616" y="3305907"/>
                        </a:cubicBezTo>
                        <a:cubicBezTo>
                          <a:pt x="4045411" y="3438505"/>
                          <a:pt x="3870235" y="3324566"/>
                          <a:pt x="4126523" y="3423138"/>
                        </a:cubicBezTo>
                        <a:cubicBezTo>
                          <a:pt x="4374272" y="3518425"/>
                          <a:pt x="4157807" y="3481325"/>
                          <a:pt x="4454770" y="3563815"/>
                        </a:cubicBezTo>
                        <a:cubicBezTo>
                          <a:pt x="4531564" y="3585147"/>
                          <a:pt x="4611428" y="3593417"/>
                          <a:pt x="4689231" y="3610707"/>
                        </a:cubicBezTo>
                        <a:cubicBezTo>
                          <a:pt x="4752144" y="3624688"/>
                          <a:pt x="4814704" y="3640351"/>
                          <a:pt x="4876800" y="3657600"/>
                        </a:cubicBezTo>
                        <a:cubicBezTo>
                          <a:pt x="5016651" y="3696448"/>
                          <a:pt x="5164630" y="3740761"/>
                          <a:pt x="5298831" y="3798276"/>
                        </a:cubicBezTo>
                        <a:cubicBezTo>
                          <a:pt x="5347019" y="3818928"/>
                          <a:pt x="5389399" y="3853197"/>
                          <a:pt x="5439508" y="3868615"/>
                        </a:cubicBezTo>
                        <a:cubicBezTo>
                          <a:pt x="5460492" y="3875072"/>
                          <a:pt x="5783118" y="3914737"/>
                          <a:pt x="5791200" y="3915507"/>
                        </a:cubicBezTo>
                        <a:cubicBezTo>
                          <a:pt x="6114439" y="3946291"/>
                          <a:pt x="6108135" y="3934103"/>
                          <a:pt x="6447693" y="3962400"/>
                        </a:cubicBezTo>
                        <a:cubicBezTo>
                          <a:pt x="6629215" y="3977527"/>
                          <a:pt x="7083790" y="4043669"/>
                          <a:pt x="7174523" y="4056184"/>
                        </a:cubicBezTo>
                        <a:cubicBezTo>
                          <a:pt x="7229268" y="4063735"/>
                          <a:pt x="7284456" y="4068792"/>
                          <a:pt x="7338646" y="4079630"/>
                        </a:cubicBezTo>
                        <a:cubicBezTo>
                          <a:pt x="7377723" y="4087445"/>
                          <a:pt x="7417047" y="4094115"/>
                          <a:pt x="7455877" y="4103076"/>
                        </a:cubicBezTo>
                        <a:cubicBezTo>
                          <a:pt x="7651619" y="4148247"/>
                          <a:pt x="7665767" y="4163365"/>
                          <a:pt x="7877908" y="4196861"/>
                        </a:cubicBezTo>
                        <a:cubicBezTo>
                          <a:pt x="7947813" y="4207899"/>
                          <a:pt x="8018585" y="4212492"/>
                          <a:pt x="8088923" y="4220307"/>
                        </a:cubicBezTo>
                        <a:cubicBezTo>
                          <a:pt x="8390752" y="4306545"/>
                          <a:pt x="8111182" y="4235741"/>
                          <a:pt x="8440616" y="4290646"/>
                        </a:cubicBezTo>
                        <a:cubicBezTo>
                          <a:pt x="8519233" y="4303749"/>
                          <a:pt x="8596741" y="4322850"/>
                          <a:pt x="8675077" y="4337538"/>
                        </a:cubicBezTo>
                        <a:cubicBezTo>
                          <a:pt x="9155058" y="4427534"/>
                          <a:pt x="8517659" y="4301366"/>
                          <a:pt x="8932985" y="4384430"/>
                        </a:cubicBezTo>
                        <a:cubicBezTo>
                          <a:pt x="9121237" y="4459732"/>
                          <a:pt x="8978337" y="4412258"/>
                          <a:pt x="9190893" y="4454769"/>
                        </a:cubicBezTo>
                        <a:cubicBezTo>
                          <a:pt x="9222491" y="4461089"/>
                          <a:pt x="9253169" y="4471463"/>
                          <a:pt x="9284677" y="4478215"/>
                        </a:cubicBezTo>
                        <a:cubicBezTo>
                          <a:pt x="9362610" y="4494915"/>
                          <a:pt x="9440985" y="4509476"/>
                          <a:pt x="9519139" y="4525107"/>
                        </a:cubicBezTo>
                        <a:cubicBezTo>
                          <a:pt x="9558216" y="4532922"/>
                          <a:pt x="9596519" y="4548553"/>
                          <a:pt x="9636370" y="4548553"/>
                        </a:cubicBezTo>
                        <a:lnTo>
                          <a:pt x="9941170" y="4548553"/>
                        </a:ln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D74F81A7-9CB9-4458-A52E-E853B5E0CB6B}"/>
              </a:ext>
            </a:extLst>
          </p:cNvPr>
          <p:cNvSpPr/>
          <p:nvPr userDrawn="1"/>
        </p:nvSpPr>
        <p:spPr>
          <a:xfrm>
            <a:off x="3317930" y="895109"/>
            <a:ext cx="807890" cy="824275"/>
          </a:xfrm>
          <a:custGeom>
            <a:avLst/>
            <a:gdLst>
              <a:gd name="connsiteX0" fmla="*/ 1 w 807890"/>
              <a:gd name="connsiteY0" fmla="*/ 314844 h 824275"/>
              <a:gd name="connsiteX1" fmla="*/ 290239 w 807890"/>
              <a:gd name="connsiteY1" fmla="*/ 287752 h 824275"/>
              <a:gd name="connsiteX2" fmla="*/ 403945 w 807890"/>
              <a:gd name="connsiteY2" fmla="*/ 0 h 824275"/>
              <a:gd name="connsiteX3" fmla="*/ 517651 w 807890"/>
              <a:gd name="connsiteY3" fmla="*/ 287752 h 824275"/>
              <a:gd name="connsiteX4" fmla="*/ 807889 w 807890"/>
              <a:gd name="connsiteY4" fmla="*/ 314844 h 824275"/>
              <a:gd name="connsiteX5" fmla="*/ 587925 w 807890"/>
              <a:gd name="connsiteY5" fmla="*/ 519777 h 824275"/>
              <a:gd name="connsiteX6" fmla="*/ 653596 w 807890"/>
              <a:gd name="connsiteY6" fmla="*/ 824273 h 824275"/>
              <a:gd name="connsiteX7" fmla="*/ 403945 w 807890"/>
              <a:gd name="connsiteY7" fmla="*/ 663176 h 824275"/>
              <a:gd name="connsiteX8" fmla="*/ 154294 w 807890"/>
              <a:gd name="connsiteY8" fmla="*/ 824273 h 824275"/>
              <a:gd name="connsiteX9" fmla="*/ 219965 w 807890"/>
              <a:gd name="connsiteY9" fmla="*/ 519777 h 824275"/>
              <a:gd name="connsiteX10" fmla="*/ 1 w 807890"/>
              <a:gd name="connsiteY10" fmla="*/ 314844 h 82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7890" h="824275" fill="none" extrusionOk="0">
                <a:moveTo>
                  <a:pt x="1" y="314844"/>
                </a:moveTo>
                <a:cubicBezTo>
                  <a:pt x="42461" y="332935"/>
                  <a:pt x="152310" y="318023"/>
                  <a:pt x="290239" y="287752"/>
                </a:cubicBezTo>
                <a:cubicBezTo>
                  <a:pt x="289791" y="216072"/>
                  <a:pt x="364449" y="117998"/>
                  <a:pt x="403945" y="0"/>
                </a:cubicBezTo>
                <a:cubicBezTo>
                  <a:pt x="431201" y="23183"/>
                  <a:pt x="501672" y="241706"/>
                  <a:pt x="517651" y="287752"/>
                </a:cubicBezTo>
                <a:cubicBezTo>
                  <a:pt x="546968" y="302420"/>
                  <a:pt x="676791" y="293514"/>
                  <a:pt x="807889" y="314844"/>
                </a:cubicBezTo>
                <a:cubicBezTo>
                  <a:pt x="790648" y="359239"/>
                  <a:pt x="624708" y="488414"/>
                  <a:pt x="587925" y="519777"/>
                </a:cubicBezTo>
                <a:cubicBezTo>
                  <a:pt x="581601" y="603128"/>
                  <a:pt x="644118" y="749751"/>
                  <a:pt x="653596" y="824273"/>
                </a:cubicBezTo>
                <a:cubicBezTo>
                  <a:pt x="611363" y="826187"/>
                  <a:pt x="514003" y="749553"/>
                  <a:pt x="403945" y="663176"/>
                </a:cubicBezTo>
                <a:cubicBezTo>
                  <a:pt x="303073" y="698997"/>
                  <a:pt x="251207" y="783635"/>
                  <a:pt x="154294" y="824273"/>
                </a:cubicBezTo>
                <a:cubicBezTo>
                  <a:pt x="184840" y="701425"/>
                  <a:pt x="171512" y="632383"/>
                  <a:pt x="219965" y="519777"/>
                </a:cubicBezTo>
                <a:cubicBezTo>
                  <a:pt x="116642" y="423805"/>
                  <a:pt x="104892" y="387263"/>
                  <a:pt x="1" y="314844"/>
                </a:cubicBezTo>
                <a:close/>
              </a:path>
              <a:path w="807890" h="824275" stroke="0" extrusionOk="0">
                <a:moveTo>
                  <a:pt x="1" y="314844"/>
                </a:moveTo>
                <a:cubicBezTo>
                  <a:pt x="69451" y="319738"/>
                  <a:pt x="165717" y="314453"/>
                  <a:pt x="290239" y="287752"/>
                </a:cubicBezTo>
                <a:cubicBezTo>
                  <a:pt x="329530" y="186841"/>
                  <a:pt x="357558" y="80297"/>
                  <a:pt x="403945" y="0"/>
                </a:cubicBezTo>
                <a:cubicBezTo>
                  <a:pt x="427507" y="107669"/>
                  <a:pt x="510933" y="209768"/>
                  <a:pt x="517651" y="287752"/>
                </a:cubicBezTo>
                <a:cubicBezTo>
                  <a:pt x="625990" y="306963"/>
                  <a:pt x="685534" y="285602"/>
                  <a:pt x="807889" y="314844"/>
                </a:cubicBezTo>
                <a:cubicBezTo>
                  <a:pt x="737931" y="403370"/>
                  <a:pt x="677960" y="426325"/>
                  <a:pt x="587925" y="519777"/>
                </a:cubicBezTo>
                <a:cubicBezTo>
                  <a:pt x="615506" y="644128"/>
                  <a:pt x="643277" y="736717"/>
                  <a:pt x="653596" y="824273"/>
                </a:cubicBezTo>
                <a:cubicBezTo>
                  <a:pt x="555982" y="753960"/>
                  <a:pt x="499575" y="744235"/>
                  <a:pt x="403945" y="663176"/>
                </a:cubicBezTo>
                <a:cubicBezTo>
                  <a:pt x="368460" y="663583"/>
                  <a:pt x="218398" y="772244"/>
                  <a:pt x="154294" y="824273"/>
                </a:cubicBezTo>
                <a:cubicBezTo>
                  <a:pt x="188445" y="760783"/>
                  <a:pt x="184796" y="652365"/>
                  <a:pt x="219965" y="519777"/>
                </a:cubicBezTo>
                <a:cubicBezTo>
                  <a:pt x="130636" y="400186"/>
                  <a:pt x="87052" y="381265"/>
                  <a:pt x="1" y="314844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FF00FF"/>
            </a:solidFill>
            <a:extLst>
              <a:ext uri="{C807C97D-BFC1-408E-A445-0C87EB9F89A2}">
                <ask:lineSketchStyleProps xmlns:ask="http://schemas.microsoft.com/office/drawing/2018/sketchyshapes" sd="4070234645">
                  <a:prstGeom prst="star5">
                    <a:avLst>
                      <a:gd name="adj" fmla="val 22773"/>
                      <a:gd name="hf" fmla="val 105146"/>
                      <a:gd name="vf" fmla="val 11055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id="{9E2628C6-1AF8-4260-B3C4-DD7595F4A2F1}"/>
              </a:ext>
            </a:extLst>
          </p:cNvPr>
          <p:cNvSpPr/>
          <p:nvPr userDrawn="1"/>
        </p:nvSpPr>
        <p:spPr>
          <a:xfrm rot="20545837">
            <a:off x="4698228" y="2406161"/>
            <a:ext cx="1283947" cy="1111043"/>
          </a:xfrm>
          <a:custGeom>
            <a:avLst/>
            <a:gdLst>
              <a:gd name="connsiteX0" fmla="*/ 1 w 1283947"/>
              <a:gd name="connsiteY0" fmla="*/ 424380 h 1111043"/>
              <a:gd name="connsiteX1" fmla="*/ 461265 w 1283947"/>
              <a:gd name="connsiteY1" fmla="*/ 387862 h 1111043"/>
              <a:gd name="connsiteX2" fmla="*/ 641974 w 1283947"/>
              <a:gd name="connsiteY2" fmla="*/ 0 h 1111043"/>
              <a:gd name="connsiteX3" fmla="*/ 822682 w 1283947"/>
              <a:gd name="connsiteY3" fmla="*/ 387862 h 1111043"/>
              <a:gd name="connsiteX4" fmla="*/ 1283946 w 1283947"/>
              <a:gd name="connsiteY4" fmla="*/ 424380 h 1111043"/>
              <a:gd name="connsiteX5" fmla="*/ 934366 w 1283947"/>
              <a:gd name="connsiteY5" fmla="*/ 700609 h 1111043"/>
              <a:gd name="connsiteX6" fmla="*/ 1038734 w 1283947"/>
              <a:gd name="connsiteY6" fmla="*/ 1111040 h 1111043"/>
              <a:gd name="connsiteX7" fmla="*/ 641974 w 1283947"/>
              <a:gd name="connsiteY7" fmla="*/ 893897 h 1111043"/>
              <a:gd name="connsiteX8" fmla="*/ 245213 w 1283947"/>
              <a:gd name="connsiteY8" fmla="*/ 1111040 h 1111043"/>
              <a:gd name="connsiteX9" fmla="*/ 349581 w 1283947"/>
              <a:gd name="connsiteY9" fmla="*/ 700609 h 1111043"/>
              <a:gd name="connsiteX10" fmla="*/ 1 w 1283947"/>
              <a:gd name="connsiteY10" fmla="*/ 424380 h 1111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3947" h="1111043" fill="none" extrusionOk="0">
                <a:moveTo>
                  <a:pt x="1" y="424380"/>
                </a:moveTo>
                <a:cubicBezTo>
                  <a:pt x="76209" y="401374"/>
                  <a:pt x="333979" y="359287"/>
                  <a:pt x="461265" y="387862"/>
                </a:cubicBezTo>
                <a:cubicBezTo>
                  <a:pt x="495736" y="244457"/>
                  <a:pt x="589990" y="117657"/>
                  <a:pt x="641974" y="0"/>
                </a:cubicBezTo>
                <a:cubicBezTo>
                  <a:pt x="735297" y="137000"/>
                  <a:pt x="746445" y="222224"/>
                  <a:pt x="822682" y="387862"/>
                </a:cubicBezTo>
                <a:cubicBezTo>
                  <a:pt x="1032225" y="387784"/>
                  <a:pt x="1128355" y="440166"/>
                  <a:pt x="1283946" y="424380"/>
                </a:cubicBezTo>
                <a:cubicBezTo>
                  <a:pt x="1174669" y="477134"/>
                  <a:pt x="1104434" y="565666"/>
                  <a:pt x="934366" y="700609"/>
                </a:cubicBezTo>
                <a:cubicBezTo>
                  <a:pt x="936646" y="765742"/>
                  <a:pt x="989371" y="993575"/>
                  <a:pt x="1038734" y="1111040"/>
                </a:cubicBezTo>
                <a:cubicBezTo>
                  <a:pt x="888925" y="1005045"/>
                  <a:pt x="785797" y="965775"/>
                  <a:pt x="641974" y="893897"/>
                </a:cubicBezTo>
                <a:cubicBezTo>
                  <a:pt x="539028" y="981773"/>
                  <a:pt x="369782" y="1050952"/>
                  <a:pt x="245213" y="1111040"/>
                </a:cubicBezTo>
                <a:cubicBezTo>
                  <a:pt x="265403" y="1012967"/>
                  <a:pt x="326878" y="806560"/>
                  <a:pt x="349581" y="700609"/>
                </a:cubicBezTo>
                <a:cubicBezTo>
                  <a:pt x="280965" y="605630"/>
                  <a:pt x="118094" y="525868"/>
                  <a:pt x="1" y="424380"/>
                </a:cubicBezTo>
                <a:close/>
              </a:path>
              <a:path w="1283947" h="1111043" stroke="0" extrusionOk="0">
                <a:moveTo>
                  <a:pt x="1" y="424380"/>
                </a:moveTo>
                <a:cubicBezTo>
                  <a:pt x="212725" y="442411"/>
                  <a:pt x="351619" y="426947"/>
                  <a:pt x="461265" y="387862"/>
                </a:cubicBezTo>
                <a:cubicBezTo>
                  <a:pt x="520172" y="226674"/>
                  <a:pt x="562897" y="121688"/>
                  <a:pt x="641974" y="0"/>
                </a:cubicBezTo>
                <a:cubicBezTo>
                  <a:pt x="675959" y="163791"/>
                  <a:pt x="773836" y="354299"/>
                  <a:pt x="822682" y="387862"/>
                </a:cubicBezTo>
                <a:cubicBezTo>
                  <a:pt x="946989" y="388769"/>
                  <a:pt x="1155915" y="416676"/>
                  <a:pt x="1283946" y="424380"/>
                </a:cubicBezTo>
                <a:cubicBezTo>
                  <a:pt x="1223711" y="520767"/>
                  <a:pt x="1033283" y="573228"/>
                  <a:pt x="934366" y="700609"/>
                </a:cubicBezTo>
                <a:cubicBezTo>
                  <a:pt x="947668" y="849846"/>
                  <a:pt x="993510" y="989466"/>
                  <a:pt x="1038734" y="1111040"/>
                </a:cubicBezTo>
                <a:cubicBezTo>
                  <a:pt x="901305" y="1027425"/>
                  <a:pt x="731239" y="928155"/>
                  <a:pt x="641974" y="893897"/>
                </a:cubicBezTo>
                <a:cubicBezTo>
                  <a:pt x="550833" y="901846"/>
                  <a:pt x="450549" y="1017821"/>
                  <a:pt x="245213" y="1111040"/>
                </a:cubicBezTo>
                <a:cubicBezTo>
                  <a:pt x="269743" y="1026124"/>
                  <a:pt x="302706" y="870930"/>
                  <a:pt x="349581" y="700609"/>
                </a:cubicBezTo>
                <a:cubicBezTo>
                  <a:pt x="295412" y="657911"/>
                  <a:pt x="154503" y="545742"/>
                  <a:pt x="1" y="42438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FF00FF"/>
            </a:solidFill>
            <a:extLst>
              <a:ext uri="{C807C97D-BFC1-408E-A445-0C87EB9F89A2}">
                <ask:lineSketchStyleProps xmlns:ask="http://schemas.microsoft.com/office/drawing/2018/sketchyshapes" sd="4070234645">
                  <a:prstGeom prst="star5">
                    <a:avLst>
                      <a:gd name="adj" fmla="val 22773"/>
                      <a:gd name="hf" fmla="val 105146"/>
                      <a:gd name="vf" fmla="val 11055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CEC8ABE5-233C-4BF4-8952-378194E1C4D4}"/>
              </a:ext>
            </a:extLst>
          </p:cNvPr>
          <p:cNvSpPr/>
          <p:nvPr userDrawn="1"/>
        </p:nvSpPr>
        <p:spPr>
          <a:xfrm rot="732521">
            <a:off x="6969964" y="174129"/>
            <a:ext cx="733240" cy="625033"/>
          </a:xfrm>
          <a:custGeom>
            <a:avLst/>
            <a:gdLst>
              <a:gd name="connsiteX0" fmla="*/ 1 w 733240"/>
              <a:gd name="connsiteY0" fmla="*/ 238741 h 625033"/>
              <a:gd name="connsiteX1" fmla="*/ 263420 w 733240"/>
              <a:gd name="connsiteY1" fmla="*/ 218198 h 625033"/>
              <a:gd name="connsiteX2" fmla="*/ 366620 w 733240"/>
              <a:gd name="connsiteY2" fmla="*/ 0 h 625033"/>
              <a:gd name="connsiteX3" fmla="*/ 469820 w 733240"/>
              <a:gd name="connsiteY3" fmla="*/ 218198 h 625033"/>
              <a:gd name="connsiteX4" fmla="*/ 733239 w 733240"/>
              <a:gd name="connsiteY4" fmla="*/ 238741 h 625033"/>
              <a:gd name="connsiteX5" fmla="*/ 533600 w 733240"/>
              <a:gd name="connsiteY5" fmla="*/ 394137 h 625033"/>
              <a:gd name="connsiteX6" fmla="*/ 593203 w 733240"/>
              <a:gd name="connsiteY6" fmla="*/ 625031 h 625033"/>
              <a:gd name="connsiteX7" fmla="*/ 366620 w 733240"/>
              <a:gd name="connsiteY7" fmla="*/ 502874 h 625033"/>
              <a:gd name="connsiteX8" fmla="*/ 140037 w 733240"/>
              <a:gd name="connsiteY8" fmla="*/ 625031 h 625033"/>
              <a:gd name="connsiteX9" fmla="*/ 199640 w 733240"/>
              <a:gd name="connsiteY9" fmla="*/ 394137 h 625033"/>
              <a:gd name="connsiteX10" fmla="*/ 1 w 733240"/>
              <a:gd name="connsiteY10" fmla="*/ 238741 h 625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3240" h="625033" fill="none" extrusionOk="0">
                <a:moveTo>
                  <a:pt x="1" y="238741"/>
                </a:moveTo>
                <a:cubicBezTo>
                  <a:pt x="87412" y="249199"/>
                  <a:pt x="216031" y="243826"/>
                  <a:pt x="263420" y="218198"/>
                </a:cubicBezTo>
                <a:cubicBezTo>
                  <a:pt x="305381" y="115848"/>
                  <a:pt x="318161" y="102381"/>
                  <a:pt x="366620" y="0"/>
                </a:cubicBezTo>
                <a:cubicBezTo>
                  <a:pt x="384061" y="35367"/>
                  <a:pt x="441504" y="112273"/>
                  <a:pt x="469820" y="218198"/>
                </a:cubicBezTo>
                <a:cubicBezTo>
                  <a:pt x="573400" y="218494"/>
                  <a:pt x="706534" y="232193"/>
                  <a:pt x="733239" y="238741"/>
                </a:cubicBezTo>
                <a:cubicBezTo>
                  <a:pt x="652394" y="279632"/>
                  <a:pt x="604978" y="355316"/>
                  <a:pt x="533600" y="394137"/>
                </a:cubicBezTo>
                <a:cubicBezTo>
                  <a:pt x="546492" y="496636"/>
                  <a:pt x="584269" y="594213"/>
                  <a:pt x="593203" y="625031"/>
                </a:cubicBezTo>
                <a:cubicBezTo>
                  <a:pt x="544522" y="614368"/>
                  <a:pt x="439086" y="544046"/>
                  <a:pt x="366620" y="502874"/>
                </a:cubicBezTo>
                <a:cubicBezTo>
                  <a:pt x="257311" y="567850"/>
                  <a:pt x="215200" y="577965"/>
                  <a:pt x="140037" y="625031"/>
                </a:cubicBezTo>
                <a:cubicBezTo>
                  <a:pt x="176528" y="534888"/>
                  <a:pt x="191904" y="429399"/>
                  <a:pt x="199640" y="394137"/>
                </a:cubicBezTo>
                <a:cubicBezTo>
                  <a:pt x="134938" y="358892"/>
                  <a:pt x="25710" y="273294"/>
                  <a:pt x="1" y="238741"/>
                </a:cubicBezTo>
                <a:close/>
              </a:path>
              <a:path w="733240" h="625033" stroke="0" extrusionOk="0">
                <a:moveTo>
                  <a:pt x="1" y="238741"/>
                </a:moveTo>
                <a:cubicBezTo>
                  <a:pt x="41279" y="252568"/>
                  <a:pt x="151999" y="218492"/>
                  <a:pt x="263420" y="218198"/>
                </a:cubicBezTo>
                <a:cubicBezTo>
                  <a:pt x="312415" y="123209"/>
                  <a:pt x="329122" y="72276"/>
                  <a:pt x="366620" y="0"/>
                </a:cubicBezTo>
                <a:cubicBezTo>
                  <a:pt x="410405" y="98159"/>
                  <a:pt x="417823" y="135588"/>
                  <a:pt x="469820" y="218198"/>
                </a:cubicBezTo>
                <a:cubicBezTo>
                  <a:pt x="529802" y="212821"/>
                  <a:pt x="602235" y="238945"/>
                  <a:pt x="733239" y="238741"/>
                </a:cubicBezTo>
                <a:cubicBezTo>
                  <a:pt x="667962" y="297182"/>
                  <a:pt x="596402" y="342892"/>
                  <a:pt x="533600" y="394137"/>
                </a:cubicBezTo>
                <a:cubicBezTo>
                  <a:pt x="542760" y="473117"/>
                  <a:pt x="583608" y="591853"/>
                  <a:pt x="593203" y="625031"/>
                </a:cubicBezTo>
                <a:cubicBezTo>
                  <a:pt x="514720" y="596797"/>
                  <a:pt x="466902" y="552835"/>
                  <a:pt x="366620" y="502874"/>
                </a:cubicBezTo>
                <a:cubicBezTo>
                  <a:pt x="330886" y="531982"/>
                  <a:pt x="201505" y="590804"/>
                  <a:pt x="140037" y="625031"/>
                </a:cubicBezTo>
                <a:cubicBezTo>
                  <a:pt x="175545" y="547883"/>
                  <a:pt x="173760" y="434700"/>
                  <a:pt x="199640" y="394137"/>
                </a:cubicBezTo>
                <a:cubicBezTo>
                  <a:pt x="111774" y="334795"/>
                  <a:pt x="69512" y="288032"/>
                  <a:pt x="1" y="23874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FF00FF"/>
            </a:solidFill>
            <a:extLst>
              <a:ext uri="{C807C97D-BFC1-408E-A445-0C87EB9F89A2}">
                <ask:lineSketchStyleProps xmlns:ask="http://schemas.microsoft.com/office/drawing/2018/sketchyshapes" sd="4070234645">
                  <a:prstGeom prst="star5">
                    <a:avLst>
                      <a:gd name="adj" fmla="val 22773"/>
                      <a:gd name="hf" fmla="val 105146"/>
                      <a:gd name="vf" fmla="val 11055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B7595B1-3D76-4206-93E6-1DFC6ACBE9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2933">
            <a:off x="7275134" y="1053625"/>
            <a:ext cx="457780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0B81030-4F6E-48C4-A3BA-BB5B3D5ED2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5278" y1="81389" x2="46111" y2="8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885" y="3874025"/>
            <a:ext cx="5434377" cy="542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01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C68C0C3-D46D-41D7-8DAA-B366CEF7DD21}"/>
              </a:ext>
            </a:extLst>
          </p:cNvPr>
          <p:cNvSpPr/>
          <p:nvPr userDrawn="1"/>
        </p:nvSpPr>
        <p:spPr>
          <a:xfrm>
            <a:off x="-846647" y="-471946"/>
            <a:ext cx="8643682" cy="975663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141DFD5-A170-4D48-856C-4FB28D6E7608}"/>
              </a:ext>
            </a:extLst>
          </p:cNvPr>
          <p:cNvSpPr/>
          <p:nvPr userDrawn="1"/>
        </p:nvSpPr>
        <p:spPr>
          <a:xfrm>
            <a:off x="-1017290" y="-605816"/>
            <a:ext cx="8643682" cy="975663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7138557-6125-4294-BFD0-523763E05E53}"/>
              </a:ext>
            </a:extLst>
          </p:cNvPr>
          <p:cNvSpPr/>
          <p:nvPr userDrawn="1"/>
        </p:nvSpPr>
        <p:spPr>
          <a:xfrm>
            <a:off x="-1187933" y="-802462"/>
            <a:ext cx="8643682" cy="975663"/>
          </a:xfrm>
          <a:prstGeom prst="round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AA8C4D1-8689-4683-8E4E-0DE6416C79D7}"/>
              </a:ext>
            </a:extLst>
          </p:cNvPr>
          <p:cNvSpPr/>
          <p:nvPr userDrawn="1"/>
        </p:nvSpPr>
        <p:spPr>
          <a:xfrm>
            <a:off x="-5168488" y="8480958"/>
            <a:ext cx="8643682" cy="975663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B8FF0DE-B0FC-46F0-99E7-32B7EAF2DC81}"/>
              </a:ext>
            </a:extLst>
          </p:cNvPr>
          <p:cNvSpPr/>
          <p:nvPr userDrawn="1"/>
        </p:nvSpPr>
        <p:spPr>
          <a:xfrm>
            <a:off x="-5339131" y="8656169"/>
            <a:ext cx="8643682" cy="975663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27A5107-311A-4E45-9035-24F0C3C95DC1}"/>
              </a:ext>
            </a:extLst>
          </p:cNvPr>
          <p:cNvSpPr/>
          <p:nvPr userDrawn="1"/>
        </p:nvSpPr>
        <p:spPr>
          <a:xfrm>
            <a:off x="-5509774" y="8873482"/>
            <a:ext cx="8643682" cy="975663"/>
          </a:xfrm>
          <a:prstGeom prst="round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</p:spTree>
    <p:extLst>
      <p:ext uri="{BB962C8B-B14F-4D97-AF65-F5344CB8AC3E}">
        <p14:creationId xmlns:p14="http://schemas.microsoft.com/office/powerpoint/2010/main" val="2656567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944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6187"/>
            <a:ext cx="14648974" cy="1524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833" y="2133604"/>
            <a:ext cx="14648974" cy="60346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3833" y="8475138"/>
            <a:ext cx="3797882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61187" y="8475138"/>
            <a:ext cx="5154269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64925" y="8475138"/>
            <a:ext cx="3797882" cy="48683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35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1852" y="1176501"/>
            <a:ext cx="13306152" cy="390144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96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2267" y="5159513"/>
            <a:ext cx="11705322" cy="1850887"/>
          </a:xfrm>
        </p:spPr>
        <p:txBody>
          <a:bodyPr>
            <a:normAutofit/>
          </a:bodyPr>
          <a:lstStyle>
            <a:lvl1pPr marL="0" indent="0" algn="ctr">
              <a:buNone/>
              <a:defRPr sz="2933">
                <a:solidFill>
                  <a:srgbClr val="FFFFFF"/>
                </a:solidFill>
              </a:defRPr>
            </a:lvl1pPr>
            <a:lvl2pPr marL="609585" indent="0" algn="ctr">
              <a:buNone/>
              <a:defRPr sz="2933"/>
            </a:lvl2pPr>
            <a:lvl3pPr marL="1219170" indent="0" algn="ctr">
              <a:buNone/>
              <a:defRPr sz="2933"/>
            </a:lvl3pPr>
            <a:lvl4pPr marL="1828754" indent="0" algn="ctr">
              <a:buNone/>
              <a:defRPr sz="2667"/>
            </a:lvl4pPr>
            <a:lvl5pPr marL="2438339" indent="0" algn="ctr">
              <a:buNone/>
              <a:defRPr sz="2667"/>
            </a:lvl5pPr>
            <a:lvl6pPr marL="3047924" indent="0" algn="ctr">
              <a:buNone/>
              <a:defRPr sz="2667"/>
            </a:lvl6pPr>
            <a:lvl7pPr marL="3657509" indent="0" algn="ctr">
              <a:buNone/>
              <a:defRPr sz="2667"/>
            </a:lvl7pPr>
            <a:lvl8pPr marL="4267093" indent="0" algn="ctr">
              <a:buNone/>
              <a:defRPr sz="2667"/>
            </a:lvl8pPr>
            <a:lvl9pPr marL="4876678" indent="0" algn="ctr">
              <a:buNone/>
              <a:defRPr sz="266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88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2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470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7" r:id="rId5"/>
    <p:sldLayoutId id="2147483678" r:id="rId6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8.wdp"/><Relationship Id="rId5" Type="http://schemas.openxmlformats.org/officeDocument/2006/relationships/image" Target="../media/image23.png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microsoft.com/office/2007/relationships/hdphoto" Target="../media/hdphoto6.wdp"/><Relationship Id="rId5" Type="http://schemas.openxmlformats.org/officeDocument/2006/relationships/image" Target="../media/image18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0"/>
            <a:ext cx="16256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1475" y="968023"/>
            <a:ext cx="109728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None/>
              <a:defRPr/>
            </a:pPr>
            <a:r>
              <a:rPr lang="en-US" altLang="en-US" b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defTabSz="1219170">
              <a:spcBef>
                <a:spcPct val="0"/>
              </a:spcBef>
              <a:buNone/>
              <a:defRPr/>
            </a:pPr>
            <a:r>
              <a:rPr lang="en-US" altLang="en-US" b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58431" y="1857024"/>
            <a:ext cx="5181600" cy="7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1519" y="4800602"/>
            <a:ext cx="1016000" cy="380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80230" y="6719712"/>
            <a:ext cx="10160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031" y="4775201"/>
            <a:ext cx="5994400" cy="164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805732" y="4321671"/>
            <a:ext cx="10287001" cy="38989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defTabSz="1219170">
              <a:spcBef>
                <a:spcPct val="50000"/>
              </a:spcBef>
              <a:defRPr/>
            </a:pPr>
            <a:r>
              <a:rPr lang="en-US" sz="7200" b="1" dirty="0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defTabSz="1219170">
              <a:spcBef>
                <a:spcPct val="50000"/>
              </a:spcBef>
              <a:defRPr/>
            </a:pPr>
            <a:r>
              <a:rPr lang="en-US" sz="7200" b="1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200" b="1" dirty="0">
                <a:ln w="24500" cmpd="dbl">
                  <a:solidFill>
                    <a:srgbClr val="ED7D31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64" y="699912"/>
            <a:ext cx="1746955" cy="17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3661457" y="6603295"/>
            <a:ext cx="8953733" cy="147732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170">
              <a:defRPr/>
            </a:pPr>
            <a:r>
              <a:rPr lang="en-US" sz="8800" b="1">
                <a:ln w="10160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ĐẠO ĐỨC</a:t>
            </a:r>
            <a:endParaRPr lang="vi-VN" sz="8800" b="1">
              <a:ln w="10160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642365" y="324596"/>
            <a:ext cx="855741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600" b="1" u="sng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nl-NL" sz="3600" b="1" u="sng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Xử lí tình huống</a:t>
            </a:r>
            <a:r>
              <a:rPr lang="en-US" sz="3600" b="1" u="sng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20507" y="1095868"/>
            <a:ext cx="13950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646204" y="3227313"/>
            <a:ext cx="69752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 huống 4: </a:t>
            </a:r>
          </a:p>
          <a:p>
            <a:pPr algn="just"/>
            <a:r>
              <a:rPr lang="nl-NL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Hồng và Mai không muốn chơi với bạn Chi cùng xóm khiến cho bạn rất buồn, em sẽ hành động như thế nào?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Kể lại một việc tốt mà em đã làm: giúp bà cụ qua đường - Theki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55229" y="2362200"/>
            <a:ext cx="7483090" cy="5508768"/>
            <a:chOff x="786049" y="3429000"/>
            <a:chExt cx="7483090" cy="5508768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049" y="3429000"/>
              <a:ext cx="7483090" cy="5160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7143" b="100000" l="10238" r="4071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77" t="17898" r="59345"/>
            <a:stretch/>
          </p:blipFill>
          <p:spPr bwMode="auto">
            <a:xfrm>
              <a:off x="2423319" y="5404987"/>
              <a:ext cx="1552755" cy="3210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8990" l="0" r="9914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7594" y="5428891"/>
              <a:ext cx="2362200" cy="3508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814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594519" y="381000"/>
            <a:ext cx="855741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600" b="1" u="sng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nl-NL" sz="3600" b="1" u="sng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r>
              <a:rPr lang="en-US" sz="3600" b="1" u="sng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63114" y="1441438"/>
            <a:ext cx="139504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sẻ một số việc em đã và sẽ làm để thể hiện tình yêu Tổ quốc, </a:t>
            </a:r>
          </a:p>
          <a:p>
            <a:pPr algn="ctr"/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 quan tâm giúp đỡ hàng xóm láng giềng.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Kể lại một việc tốt mà em đã làm: giúp bà cụ qua đường - Theki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5" r="22374"/>
          <a:stretch/>
        </p:blipFill>
        <p:spPr bwMode="auto">
          <a:xfrm>
            <a:off x="5522366" y="4203446"/>
            <a:ext cx="4520945" cy="4703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68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F6C2F458-64C6-C288-18C2-AD8E53253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65" y="3310019"/>
            <a:ext cx="6069264" cy="606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A0FE1A-5A37-9E6E-A5EC-BD996A5618AE}"/>
              </a:ext>
            </a:extLst>
          </p:cNvPr>
          <p:cNvSpPr txBox="1">
            <a:spLocks/>
          </p:cNvSpPr>
          <p:nvPr/>
        </p:nvSpPr>
        <p:spPr>
          <a:xfrm>
            <a:off x="1796340" y="3310019"/>
            <a:ext cx="12683957" cy="22500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11733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Baloo" panose="03080902040302020200" pitchFamily="66" charset="77"/>
                <a:cs typeface="Baloo" panose="03080902040302020200" pitchFamily="66" charset="77"/>
              </a:rPr>
              <a:t>Củng</a:t>
            </a:r>
            <a:r>
              <a:rPr lang="en-US" sz="11733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Baloo" panose="03080902040302020200" pitchFamily="66" charset="77"/>
                <a:cs typeface="Baloo" panose="03080902040302020200" pitchFamily="66" charset="77"/>
              </a:rPr>
              <a:t> </a:t>
            </a:r>
            <a:r>
              <a:rPr lang="en-US" sz="11733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Baloo" panose="03080902040302020200" pitchFamily="66" charset="77"/>
                <a:cs typeface="Baloo" panose="03080902040302020200" pitchFamily="66" charset="77"/>
              </a:rPr>
              <a:t>cố</a:t>
            </a:r>
            <a:r>
              <a:rPr lang="en-US" sz="11733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Baloo" panose="03080902040302020200" pitchFamily="66" charset="77"/>
                <a:cs typeface="Baloo" panose="03080902040302020200" pitchFamily="66" charset="77"/>
              </a:rPr>
              <a:t> – </a:t>
            </a:r>
            <a:r>
              <a:rPr lang="en-US" sz="11733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Baloo" panose="03080902040302020200" pitchFamily="66" charset="77"/>
                <a:cs typeface="Baloo" panose="03080902040302020200" pitchFamily="66" charset="77"/>
              </a:rPr>
              <a:t>Dặn</a:t>
            </a:r>
            <a:r>
              <a:rPr lang="en-US" sz="11733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Baloo" panose="03080902040302020200" pitchFamily="66" charset="77"/>
                <a:cs typeface="Baloo" panose="03080902040302020200" pitchFamily="66" charset="77"/>
              </a:rPr>
              <a:t> </a:t>
            </a:r>
            <a:r>
              <a:rPr lang="en-US" sz="11733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Baloo" panose="03080902040302020200" pitchFamily="66" charset="77"/>
                <a:cs typeface="Baloo" panose="03080902040302020200" pitchFamily="66" charset="77"/>
              </a:rPr>
              <a:t>dò</a:t>
            </a:r>
            <a:endParaRPr lang="en-US" sz="11733" b="1" dirty="0">
              <a:ln w="9525">
                <a:solidFill>
                  <a:prstClr val="white"/>
                </a:solidFill>
                <a:prstDash val="solid"/>
              </a:ln>
              <a:solidFill>
                <a:srgbClr val="5B9BD5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latin typeface="Baloo" panose="03080902040302020200" pitchFamily="66" charset="77"/>
              <a:cs typeface="Baloo" panose="03080902040302020200" pitchFamily="66" charset="77"/>
            </a:endParaRPr>
          </a:p>
        </p:txBody>
      </p:sp>
      <p:pic>
        <p:nvPicPr>
          <p:cNvPr id="3" name="图片 20">
            <a:extLst>
              <a:ext uri="{FF2B5EF4-FFF2-40B4-BE49-F238E27FC236}">
                <a16:creationId xmlns:a16="http://schemas.microsoft.com/office/drawing/2014/main" id="{DC7556C6-6FD1-DA86-1D04-7CA18D1B34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2" t="3069" r="21060" b="58268"/>
          <a:stretch>
            <a:fillRect/>
          </a:stretch>
        </p:blipFill>
        <p:spPr>
          <a:xfrm>
            <a:off x="11959684" y="-235284"/>
            <a:ext cx="4981839" cy="354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8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650665" y="1160136"/>
            <a:ext cx="13500099" cy="271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7200" b="1" dirty="0" err="1">
                <a:ln>
                  <a:solidFill>
                    <a:srgbClr val="002060"/>
                  </a:solidFill>
                </a:ln>
                <a:solidFill>
                  <a:srgbClr val="0000FF"/>
                </a:solidFill>
                <a:latin typeface="+mn-lt"/>
                <a:cs typeface="Times New Roman" pitchFamily="18" charset="0"/>
              </a:rPr>
              <a:t>Đạo</a:t>
            </a:r>
            <a:r>
              <a:rPr lang="en-US" sz="7200" b="1" dirty="0">
                <a:ln>
                  <a:solidFill>
                    <a:srgbClr val="002060"/>
                  </a:solidFill>
                </a:ln>
                <a:solidFill>
                  <a:srgbClr val="0000FF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7200" b="1" dirty="0" err="1">
                <a:ln>
                  <a:solidFill>
                    <a:srgbClr val="002060"/>
                  </a:solidFill>
                </a:ln>
                <a:solidFill>
                  <a:srgbClr val="0000FF"/>
                </a:solidFill>
                <a:latin typeface="+mn-lt"/>
                <a:cs typeface="Times New Roman" pitchFamily="18" charset="0"/>
              </a:rPr>
              <a:t>đức</a:t>
            </a:r>
            <a:r>
              <a:rPr lang="en-US" sz="7200" b="1" dirty="0">
                <a:ln>
                  <a:solidFill>
                    <a:srgbClr val="002060"/>
                  </a:solidFill>
                </a:ln>
                <a:solidFill>
                  <a:srgbClr val="0000FF"/>
                </a:solidFill>
                <a:latin typeface="+mn-lt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8000" b="1" dirty="0">
                <a:ln>
                  <a:solidFill>
                    <a:srgbClr val="002060"/>
                  </a:solidFill>
                </a:ln>
                <a:solidFill>
                  <a:srgbClr val="0000FF"/>
                </a:solidFill>
                <a:latin typeface="+mn-lt"/>
                <a:cs typeface="Times New Roman" pitchFamily="18" charset="0"/>
              </a:rPr>
              <a:t>ÔN TẬP GIỮA HỌC KỲ I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01979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4263487" y="307883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891907" y="6715346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3012" y="2224055"/>
            <a:ext cx="12293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Quốc ca Việt Nam có tên gốc là gì? Do nhạc sĩ nào sáng tác?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4017" y="5068669"/>
            <a:ext cx="12293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Nêu cảm xúc của em khi nghe Quốc ca Việt Nam.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99519" y="3429000"/>
            <a:ext cx="1158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Quốc ca Việt Nam có tên gốc là bài hát Tiến quân ca. Do cố nhạc sĩ Văn Cao sáng tác.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29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257300" y="1600200"/>
            <a:ext cx="855741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 chơi “Ai nhanh hơn”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74510" y="3673293"/>
            <a:ext cx="808300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Cách tiến hành:</a:t>
            </a:r>
          </a:p>
          <a:p>
            <a:pPr marL="571500" indent="-571500" algn="just">
              <a:buFontTx/>
              <a:buChar char="-"/>
            </a:pP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Mời 2 đội tham gia trò chơi. Mỗi đội gồm 4 thành viên.</a:t>
            </a:r>
          </a:p>
          <a:p>
            <a:pPr marL="571500" indent="-571500" algn="just">
              <a:buFontTx/>
              <a:buChar char="-"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Nam. </a:t>
            </a:r>
          </a:p>
          <a:p>
            <a:pPr marL="571500" indent="-571500" algn="just">
              <a:buFontTx/>
              <a:buChar char="-"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93935" y="2286000"/>
            <a:ext cx="139504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271919" y="3625789"/>
            <a:ext cx="4495800" cy="5353650"/>
            <a:chOff x="10614820" y="3625789"/>
            <a:chExt cx="4495800" cy="5353650"/>
          </a:xfrm>
        </p:grpSpPr>
        <p:pic>
          <p:nvPicPr>
            <p:cNvPr id="1026" name="Picture 2" descr="Tổng hợp 50 trò chơi dân gian Việt Nam hay và phổ biến nhấ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62214" y1="56250" x2="64122" y2="93229"/>
                          <a14:foregroundMark x1="59160" y1="50521" x2="67557" y2="41667"/>
                          <a14:foregroundMark x1="88931" y1="6771" x2="85878" y2="61458"/>
                          <a14:foregroundMark x1="87786" y1="29688" x2="91603" y2="40625"/>
                          <a14:foregroundMark x1="91603" y1="40625" x2="91603" y2="40625"/>
                          <a14:foregroundMark x1="83969" y1="46875" x2="81298" y2="58333"/>
                          <a14:foregroundMark x1="81298" y1="58333" x2="77099" y2="59375"/>
                          <a14:foregroundMark x1="55344" y1="23958" x2="64885" y2="421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4820" y="5684808"/>
              <a:ext cx="4495800" cy="3294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oup 9"/>
            <p:cNvGrpSpPr/>
            <p:nvPr/>
          </p:nvGrpSpPr>
          <p:grpSpPr>
            <a:xfrm>
              <a:off x="11567319" y="3625789"/>
              <a:ext cx="2751086" cy="2059019"/>
              <a:chOff x="11872119" y="3625789"/>
              <a:chExt cx="2751086" cy="2059019"/>
            </a:xfrm>
          </p:grpSpPr>
          <p:pic>
            <p:nvPicPr>
              <p:cNvPr id="12291" name="Picture 3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0278" b="90926" l="60625" r="8213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832" t="50878" r="17906" b="9297"/>
              <a:stretch/>
            </p:blipFill>
            <p:spPr bwMode="auto">
              <a:xfrm>
                <a:off x="11872119" y="3625789"/>
                <a:ext cx="2751086" cy="20115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Oval 6"/>
              <p:cNvSpPr/>
              <p:nvPr/>
            </p:nvSpPr>
            <p:spPr>
              <a:xfrm>
                <a:off x="14005719" y="5257800"/>
                <a:ext cx="457200" cy="22710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4462919" y="5584856"/>
                <a:ext cx="160286" cy="999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268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4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257300" y="1600200"/>
            <a:ext cx="855741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 luận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57300" y="2401669"/>
            <a:ext cx="137390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347119" y="3505200"/>
            <a:ext cx="1154140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  <p:pic>
        <p:nvPicPr>
          <p:cNvPr id="11" name="Picture 4" descr="E:\thiết kế vở\HÌNH NỀN, HỌA TIẾT TRANG TRÍ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919" y="4425275"/>
            <a:ext cx="2406934" cy="402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37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1257300" y="1600200"/>
            <a:ext cx="855741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nl-NL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Xử lí tình huống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93935" y="2249269"/>
            <a:ext cx="13950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75978" y="2971800"/>
            <a:ext cx="139683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Tình huống 1: Bác Hoa hàng xóm nhờ em trông giúp em bé, trong khi các bạn đến rủ em đi chơi.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75978" y="4107934"/>
            <a:ext cx="139683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Tình huống 2: Nhà cô Liên bên cạnh nhà em có chuyện buồn em sẽ có hành động ra sao?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75978" y="5244068"/>
            <a:ext cx="139683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Tình huống 3: Trên đường đi học về em gặp một bà cụ muốn hỏi đường đến nhà bác hàng xóm cạnh nhà em. Thì em sẽ hành động như thế nào?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75978" y="6934200"/>
            <a:ext cx="139683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Tình huống 4: Hồng và Mai không muốn chơi với bạn Chi cùng xóm khiến cho bạn rất buồn, em sẽ hành động như thế nào?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18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407926" y="380908"/>
            <a:ext cx="855741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nl-NL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Xử lí tình huống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-472281" y="1204603"/>
            <a:ext cx="13950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538226" y="3655008"/>
            <a:ext cx="6858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 huống 1: </a:t>
            </a:r>
          </a:p>
          <a:p>
            <a:pPr algn="just"/>
            <a:r>
              <a:rPr lang="nl-NL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 Hoa hàng xóm nhờ em trông giúp em bé, trong khi các bạn đến rủ em đi chơi.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93935" y="2895600"/>
            <a:ext cx="6689079" cy="5604688"/>
            <a:chOff x="689758" y="2322020"/>
            <a:chExt cx="7579381" cy="648311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395"/>
            <a:stretch/>
          </p:blipFill>
          <p:spPr bwMode="auto">
            <a:xfrm>
              <a:off x="689758" y="4797860"/>
              <a:ext cx="7578677" cy="4007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689758" y="3677843"/>
              <a:ext cx="7573659" cy="1130927"/>
              <a:chOff x="689758" y="3677843"/>
              <a:chExt cx="7573659" cy="1130927"/>
            </a:xfrm>
          </p:grpSpPr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062" r="62433" b="69484"/>
              <a:stretch/>
            </p:blipFill>
            <p:spPr bwMode="auto">
              <a:xfrm>
                <a:off x="689758" y="3677843"/>
                <a:ext cx="2847072" cy="11200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062" r="62433" b="69484"/>
              <a:stretch/>
            </p:blipFill>
            <p:spPr bwMode="auto">
              <a:xfrm>
                <a:off x="5699918" y="3688752"/>
                <a:ext cx="2563499" cy="11200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062" r="62433" b="69484"/>
              <a:stretch/>
            </p:blipFill>
            <p:spPr bwMode="auto">
              <a:xfrm>
                <a:off x="3252271" y="3688752"/>
                <a:ext cx="2563499" cy="11200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484"/>
            <a:stretch/>
          </p:blipFill>
          <p:spPr bwMode="auto">
            <a:xfrm>
              <a:off x="690462" y="2322020"/>
              <a:ext cx="7578677" cy="1756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400" b="88400" l="24200" r="69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09" t="11771" r="30525" b="11781"/>
            <a:stretch/>
          </p:blipFill>
          <p:spPr bwMode="auto">
            <a:xfrm flipH="1">
              <a:off x="2347120" y="2400652"/>
              <a:ext cx="1691801" cy="2857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469" b="89531" l="23750" r="76094">
                          <a14:foregroundMark x1="62500" y1="18750" x2="74375" y2="13594"/>
                          <a14:foregroundMark x1="74375" y1="13594" x2="72969" y2="10781"/>
                          <a14:foregroundMark x1="72969" y1="10781" x2="67344" y2="13906"/>
                          <a14:foregroundMark x1="67344" y1="13906" x2="61406" y2="18125"/>
                          <a14:foregroundMark x1="61406" y1="18125" x2="69531" y2="17969"/>
                          <a14:foregroundMark x1="69531" y1="17969" x2="74375" y2="14844"/>
                          <a14:foregroundMark x1="39844" y1="64531" x2="41875" y2="671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37" t="5734" r="24136" b="11628"/>
            <a:stretch/>
          </p:blipFill>
          <p:spPr bwMode="auto">
            <a:xfrm flipH="1">
              <a:off x="3772236" y="2918604"/>
              <a:ext cx="1523571" cy="2415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4339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1257300" y="1600200"/>
            <a:ext cx="855741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600" b="1" u="sng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nl-NL" sz="3600" b="1" u="sng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Xử lí tình huống</a:t>
            </a:r>
            <a:r>
              <a:rPr lang="en-US" sz="3600" b="1" u="sng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93935" y="2249269"/>
            <a:ext cx="13950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737875" y="4650161"/>
            <a:ext cx="65064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 huống 2: </a:t>
            </a:r>
          </a:p>
          <a:p>
            <a:pPr algn="just"/>
            <a:r>
              <a:rPr lang="nl-NL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 cô Liên bên cạnh nhà em có chuyện buồn em sẽ có hành động ra sao?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674" y="3660400"/>
            <a:ext cx="6689038" cy="4287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31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866761" y="297702"/>
            <a:ext cx="855741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3600" b="1" u="sng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nl-NL" sz="3600" b="1" u="sng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Xử lí tình huống</a:t>
            </a:r>
            <a:r>
              <a:rPr lang="en-US" sz="3600" b="1" u="sng" dirty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63114" y="1176392"/>
            <a:ext cx="13950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443119" y="4148078"/>
            <a:ext cx="69752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 huống 3: </a:t>
            </a:r>
          </a:p>
          <a:p>
            <a:pPr algn="just"/>
            <a:r>
              <a:rPr lang="nl-NL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 đường đi học về em gặp một bà cụ muốn hỏi đường đến nhà bác hàng xóm cạnh nhà em. Thì em sẽ hành động như thế nào?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Kể lại một việc tốt mà em đã làm: giúp bà cụ qua đường - Theki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61" y="3642402"/>
            <a:ext cx="7111236" cy="400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37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1217</TotalTime>
  <Words>633</Words>
  <Application>Microsoft Office PowerPoint</Application>
  <PresentationFormat>Custom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Baloo</vt:lpstr>
      <vt:lpstr>Calibri</vt:lpstr>
      <vt:lpstr>Calibri Light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NGO HIEN</cp:lastModifiedBy>
  <cp:revision>268</cp:revision>
  <dcterms:created xsi:type="dcterms:W3CDTF">2022-07-10T01:37:20Z</dcterms:created>
  <dcterms:modified xsi:type="dcterms:W3CDTF">2023-11-03T11:08:45Z</dcterms:modified>
</cp:coreProperties>
</file>