
<file path=[Content_Types].xml><?xml version="1.0" encoding="utf-8"?>
<Types xmlns="http://schemas.openxmlformats.org/package/2006/content-types">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9.jpg" ContentType="image/jpe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Lst>
  <p:notesMasterIdLst>
    <p:notesMasterId r:id="rId29"/>
  </p:notesMasterIdLst>
  <p:sldIdLst>
    <p:sldId id="321" r:id="rId4"/>
    <p:sldId id="257" r:id="rId5"/>
    <p:sldId id="258" r:id="rId6"/>
    <p:sldId id="262" r:id="rId7"/>
    <p:sldId id="260" r:id="rId8"/>
    <p:sldId id="261" r:id="rId9"/>
    <p:sldId id="414" r:id="rId10"/>
    <p:sldId id="264" r:id="rId11"/>
    <p:sldId id="263" r:id="rId12"/>
    <p:sldId id="415" r:id="rId13"/>
    <p:sldId id="276" r:id="rId14"/>
    <p:sldId id="416" r:id="rId15"/>
    <p:sldId id="266" r:id="rId16"/>
    <p:sldId id="424" r:id="rId17"/>
    <p:sldId id="256" r:id="rId18"/>
    <p:sldId id="417" r:id="rId19"/>
    <p:sldId id="418" r:id="rId20"/>
    <p:sldId id="419" r:id="rId21"/>
    <p:sldId id="420" r:id="rId22"/>
    <p:sldId id="421" r:id="rId23"/>
    <p:sldId id="422" r:id="rId24"/>
    <p:sldId id="270" r:id="rId25"/>
    <p:sldId id="265" r:id="rId26"/>
    <p:sldId id="425"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92" d="100"/>
          <a:sy n="92" d="100"/>
        </p:scale>
        <p:origin x="1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791DC8-5CC2-478D-B139-636E77C1CD16}" type="slidenum">
              <a:rPr lang="en-US" smtClean="0"/>
              <a:t>5</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791DC8-5CC2-478D-B139-636E77C1CD16}" type="slidenum">
              <a:rPr lang="en-US" smtClean="0"/>
              <a:t>25</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17.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jp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id="{9BEE339F-1A49-405A-7162-F0819AC0A23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id="{C55C5DE9-4F65-25E5-FF04-5240F1D527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id="{EEAB0D10-03C2-1424-7949-AD2DB8A9C9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id="{E47F0CD5-E39B-AF0D-E419-FEFAE81E0FB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id="{DC31AB7D-B7DE-9EFA-5EC3-E17A05A41094}"/>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id="{9103ACA6-4651-C92C-AFFD-C30D4754534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id="{D6783ECA-DE78-EA97-0262-E5C47EBD26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BFAC99-F106-983E-7038-222C01138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B510B3DB-F06C-2F8B-A3DF-9134E79F42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id="{655B8588-1478-9A3D-A3E9-469372EC38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id="{7B810799-3F1B-0F7B-5B75-3F1BC8130F0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3461615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116880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3865322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188376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47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36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637DE5-3D00-7089-7A10-1C039DF79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id="{ED6ED33F-6D51-71D7-B75F-C0788A9E9C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id="{2D041C48-6121-8CCF-F3DD-C585655590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id="{4341D321-48BC-BE54-7CFB-7BCCB1AF82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id="{21B85BC1-4FD0-7962-75AF-6780167B1A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id="{4546B12C-FA51-8A20-79FA-D98779E95B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id="{CEDF7025-2387-7461-304C-C0C5DB00A90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747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366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a16="http://schemas.microsoft.com/office/drawing/2014/main" id="{A924FDA1-E06D-BFB3-EB37-C55921865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a16="http://schemas.microsoft.com/office/drawing/2014/main" id="{CEC336DC-B721-5A9A-7A02-B8AE3FD613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a16="http://schemas.microsoft.com/office/drawing/2014/main" id="{DF1720EF-52A5-F3C8-AD8F-AFFCDA6720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a16="http://schemas.microsoft.com/office/drawing/2014/main" id="{6FD00071-2E70-9DA9-ED0C-EB318B0525F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a16="http://schemas.microsoft.com/office/drawing/2014/main" id="{3AA115E3-B859-A46A-818E-9B3DD278E0F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6F82BC9-1782-60CE-5379-FFC8D8D97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a16="http://schemas.microsoft.com/office/drawing/2014/main" id="{F0613E9C-BF82-1FD3-0FA7-648775E63A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a16="http://schemas.microsoft.com/office/drawing/2014/main" id="{142AD0DC-D179-FF25-29C9-5879438A61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a16="http://schemas.microsoft.com/office/drawing/2014/main" id="{3650BF59-6859-4411-C646-FF4111ED31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a16="http://schemas.microsoft.com/office/drawing/2014/main" id="{616DBEC9-E36A-F5E9-4C5A-A7C87A8BF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a16="http://schemas.microsoft.com/office/drawing/2014/main" id="{A8060790-E03B-F77E-C31D-57CBCB4118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1.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138683695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slide" Target="slide16.xml"/><Relationship Id="rId3" Type="http://schemas.openxmlformats.org/officeDocument/2006/relationships/image" Target="../media/image54.svg"/><Relationship Id="rId21" Type="http://schemas.openxmlformats.org/officeDocument/2006/relationships/image" Target="../media/image72.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76.sv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2.svg"/><Relationship Id="rId24" Type="http://schemas.openxmlformats.org/officeDocument/2006/relationships/image" Target="../media/image75.png"/><Relationship Id="rId5" Type="http://schemas.openxmlformats.org/officeDocument/2006/relationships/image" Target="../media/image56.svg"/><Relationship Id="rId15" Type="http://schemas.openxmlformats.org/officeDocument/2006/relationships/image" Target="../media/image66.svg"/><Relationship Id="rId23" Type="http://schemas.openxmlformats.org/officeDocument/2006/relationships/image" Target="../media/image74.svg"/><Relationship Id="rId28" Type="http://schemas.openxmlformats.org/officeDocument/2006/relationships/image" Target="../media/image78.pn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7.gif"/></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2.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81.png"/><Relationship Id="rId17" Type="http://schemas.openxmlformats.org/officeDocument/2006/relationships/image" Target="../media/image77.gif"/><Relationship Id="rId2" Type="http://schemas.openxmlformats.org/officeDocument/2006/relationships/image" Target="../media/image53.png"/><Relationship Id="rId16" Type="http://schemas.openxmlformats.org/officeDocument/2006/relationships/slide" Target="slide17.xml"/><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80.svg"/><Relationship Id="rId5" Type="http://schemas.openxmlformats.org/officeDocument/2006/relationships/image" Target="../media/image56.svg"/><Relationship Id="rId15" Type="http://schemas.openxmlformats.org/officeDocument/2006/relationships/image" Target="../media/image70.svg"/><Relationship Id="rId10" Type="http://schemas.openxmlformats.org/officeDocument/2006/relationships/image" Target="../media/image79.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audio" Target="../media/audio1.wav"/><Relationship Id="rId21" Type="http://schemas.openxmlformats.org/officeDocument/2006/relationships/slide" Target="slide18.xml"/><Relationship Id="rId7" Type="http://schemas.openxmlformats.org/officeDocument/2006/relationships/image" Target="../media/image56.svg"/><Relationship Id="rId12" Type="http://schemas.openxmlformats.org/officeDocument/2006/relationships/slide" Target="slide21.xml"/><Relationship Id="rId17" Type="http://schemas.openxmlformats.org/officeDocument/2006/relationships/image" Target="../media/image87.png"/><Relationship Id="rId25" Type="http://schemas.openxmlformats.org/officeDocument/2006/relationships/image" Target="../media/image92.svg"/><Relationship Id="rId2" Type="http://schemas.openxmlformats.org/officeDocument/2006/relationships/notesSlide" Target="../notesSlides/notesSlide2.xml"/><Relationship Id="rId16" Type="http://schemas.openxmlformats.org/officeDocument/2006/relationships/image" Target="../media/image86.svg"/><Relationship Id="rId20" Type="http://schemas.openxmlformats.org/officeDocument/2006/relationships/image" Target="../media/image90.png"/><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91.png"/><Relationship Id="rId5" Type="http://schemas.openxmlformats.org/officeDocument/2006/relationships/image" Target="../media/image54.svg"/><Relationship Id="rId15" Type="http://schemas.openxmlformats.org/officeDocument/2006/relationships/image" Target="../media/image85.png"/><Relationship Id="rId23" Type="http://schemas.openxmlformats.org/officeDocument/2006/relationships/slide" Target="slide20.xml"/><Relationship Id="rId10" Type="http://schemas.openxmlformats.org/officeDocument/2006/relationships/image" Target="../media/image59.png"/><Relationship Id="rId19" Type="http://schemas.openxmlformats.org/officeDocument/2006/relationships/image" Target="../media/image89.jp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84.svg"/><Relationship Id="rId22"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85.png"/><Relationship Id="rId18" Type="http://schemas.openxmlformats.org/officeDocument/2006/relationships/image" Target="../media/image94.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84.sv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2.svg"/><Relationship Id="rId20" Type="http://schemas.openxmlformats.org/officeDocument/2006/relationships/image" Target="../media/image77.gif"/><Relationship Id="rId1" Type="http://schemas.openxmlformats.org/officeDocument/2006/relationships/slideLayout" Target="../slideLayouts/slideLayout19.xml"/><Relationship Id="rId6" Type="http://schemas.openxmlformats.org/officeDocument/2006/relationships/image" Target="../media/image56.svg"/><Relationship Id="rId11" Type="http://schemas.openxmlformats.org/officeDocument/2006/relationships/image" Target="../media/image83.png"/><Relationship Id="rId5" Type="http://schemas.openxmlformats.org/officeDocument/2006/relationships/image" Target="../media/image55.png"/><Relationship Id="rId15" Type="http://schemas.openxmlformats.org/officeDocument/2006/relationships/image" Target="../media/image91.png"/><Relationship Id="rId10" Type="http://schemas.openxmlformats.org/officeDocument/2006/relationships/image" Target="../media/image60.svg"/><Relationship Id="rId19" Type="http://schemas.openxmlformats.org/officeDocument/2006/relationships/slide" Target="slide17.xml"/><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86.sv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85.png"/><Relationship Id="rId18" Type="http://schemas.openxmlformats.org/officeDocument/2006/relationships/image" Target="../media/image94.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84.sv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2.svg"/><Relationship Id="rId20" Type="http://schemas.openxmlformats.org/officeDocument/2006/relationships/image" Target="../media/image77.gif"/><Relationship Id="rId1" Type="http://schemas.openxmlformats.org/officeDocument/2006/relationships/slideLayout" Target="../slideLayouts/slideLayout19.xml"/><Relationship Id="rId6" Type="http://schemas.openxmlformats.org/officeDocument/2006/relationships/image" Target="../media/image56.svg"/><Relationship Id="rId11" Type="http://schemas.openxmlformats.org/officeDocument/2006/relationships/image" Target="../media/image83.png"/><Relationship Id="rId5" Type="http://schemas.openxmlformats.org/officeDocument/2006/relationships/image" Target="../media/image55.png"/><Relationship Id="rId15" Type="http://schemas.openxmlformats.org/officeDocument/2006/relationships/image" Target="../media/image91.png"/><Relationship Id="rId10" Type="http://schemas.openxmlformats.org/officeDocument/2006/relationships/image" Target="../media/image60.svg"/><Relationship Id="rId19" Type="http://schemas.openxmlformats.org/officeDocument/2006/relationships/slide" Target="slide17.xml"/><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86.sv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85.png"/><Relationship Id="rId18" Type="http://schemas.openxmlformats.org/officeDocument/2006/relationships/image" Target="../media/image94.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84.sv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2.svg"/><Relationship Id="rId20" Type="http://schemas.openxmlformats.org/officeDocument/2006/relationships/image" Target="../media/image77.gif"/><Relationship Id="rId1" Type="http://schemas.openxmlformats.org/officeDocument/2006/relationships/slideLayout" Target="../slideLayouts/slideLayout19.xml"/><Relationship Id="rId6" Type="http://schemas.openxmlformats.org/officeDocument/2006/relationships/image" Target="../media/image56.svg"/><Relationship Id="rId11" Type="http://schemas.openxmlformats.org/officeDocument/2006/relationships/image" Target="../media/image83.png"/><Relationship Id="rId5" Type="http://schemas.openxmlformats.org/officeDocument/2006/relationships/image" Target="../media/image55.png"/><Relationship Id="rId15" Type="http://schemas.openxmlformats.org/officeDocument/2006/relationships/image" Target="../media/image91.png"/><Relationship Id="rId10" Type="http://schemas.openxmlformats.org/officeDocument/2006/relationships/image" Target="../media/image60.svg"/><Relationship Id="rId19" Type="http://schemas.openxmlformats.org/officeDocument/2006/relationships/slide" Target="slide17.xml"/><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86.svg"/></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85.png"/><Relationship Id="rId18" Type="http://schemas.openxmlformats.org/officeDocument/2006/relationships/image" Target="../media/image94.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84.svg"/><Relationship Id="rId17" Type="http://schemas.openxmlformats.org/officeDocument/2006/relationships/image" Target="../media/image93.png"/><Relationship Id="rId2" Type="http://schemas.openxmlformats.org/officeDocument/2006/relationships/audio" Target="../media/audio2.wav"/><Relationship Id="rId16" Type="http://schemas.openxmlformats.org/officeDocument/2006/relationships/image" Target="../media/image92.svg"/><Relationship Id="rId20" Type="http://schemas.openxmlformats.org/officeDocument/2006/relationships/image" Target="../media/image77.gif"/><Relationship Id="rId1" Type="http://schemas.openxmlformats.org/officeDocument/2006/relationships/slideLayout" Target="../slideLayouts/slideLayout19.xml"/><Relationship Id="rId6" Type="http://schemas.openxmlformats.org/officeDocument/2006/relationships/image" Target="../media/image56.svg"/><Relationship Id="rId11" Type="http://schemas.openxmlformats.org/officeDocument/2006/relationships/image" Target="../media/image83.png"/><Relationship Id="rId5" Type="http://schemas.openxmlformats.org/officeDocument/2006/relationships/image" Target="../media/image55.png"/><Relationship Id="rId15" Type="http://schemas.openxmlformats.org/officeDocument/2006/relationships/image" Target="../media/image91.png"/><Relationship Id="rId10" Type="http://schemas.openxmlformats.org/officeDocument/2006/relationships/image" Target="../media/image60.svg"/><Relationship Id="rId19" Type="http://schemas.openxmlformats.org/officeDocument/2006/relationships/slide" Target="slide17.xml"/><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86.sv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9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10.png"/><Relationship Id="rId4" Type="http://schemas.openxmlformats.org/officeDocument/2006/relationships/image" Target="../media/image95.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6" y="8947"/>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404" y="4900333"/>
            <a:ext cx="6070424" cy="923097"/>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6783E5A1-C30B-400B-9228-C19ADDC4107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FC5E7FB-82E7-F298-71CD-09B0B05D108D}"/>
              </a:ext>
            </a:extLst>
          </p:cNvPr>
          <p:cNvPicPr>
            <a:picLocks noChangeAspect="1"/>
          </p:cNvPicPr>
          <p:nvPr/>
        </p:nvPicPr>
        <p:blipFill rotWithShape="1">
          <a:blip r:embed="rId2">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id="{49A5F29C-E500-1A86-D295-3640BB12F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id="{ED89A43B-9889-4791-890F-3CE122849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68439" y="5747270"/>
            <a:ext cx="496106" cy="849861"/>
          </a:xfrm>
          <a:prstGeom prst="rect">
            <a:avLst/>
          </a:prstGeom>
        </p:spPr>
      </p:pic>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1615581" y="5826243"/>
            <a:ext cx="466003" cy="798293"/>
          </a:xfrm>
          <a:prstGeom prst="rect">
            <a:avLst/>
          </a:prstGeom>
        </p:spPr>
      </p:pic>
      <p:pic>
        <p:nvPicPr>
          <p:cNvPr id="26" name="Picture 24">
            <a:hlinkClick r:id="rId26" action="ppaction://hlinksldjump"/>
            <a:extLst>
              <a:ext uri="{FF2B5EF4-FFF2-40B4-BE49-F238E27FC236}">
                <a16:creationId xmlns:a16="http://schemas.microsoft.com/office/drawing/2014/main" id="{EC6BDEDB-3FB6-994E-5097-5CD7E56801BA}"/>
              </a:ext>
            </a:extLst>
          </p:cNvPr>
          <p:cNvPicPr>
            <a:picLocks noChangeAspect="1"/>
          </p:cNvPicPr>
          <p:nvPr/>
        </p:nvPicPr>
        <p:blipFill>
          <a:blip r:embed="rId27"/>
          <a:srcRect/>
          <a:stretch>
            <a:fillRect/>
          </a:stretch>
        </p:blipFill>
        <p:spPr>
          <a:xfrm>
            <a:off x="5042548" y="3534619"/>
            <a:ext cx="2056002" cy="2152882"/>
          </a:xfrm>
          <a:prstGeom prst="rect">
            <a:avLst/>
          </a:prstGeom>
        </p:spPr>
      </p:pic>
      <p:pic>
        <p:nvPicPr>
          <p:cNvPr id="27" name="Picture 26">
            <a:extLst>
              <a:ext uri="{FF2B5EF4-FFF2-40B4-BE49-F238E27FC236}">
                <a16:creationId xmlns:a16="http://schemas.microsoft.com/office/drawing/2014/main" id="{9136C3C7-1DAA-4CC2-83F8-153B05F6B456}"/>
              </a:ext>
            </a:extLst>
          </p:cNvPr>
          <p:cNvPicPr>
            <a:picLocks noChangeAspect="1"/>
          </p:cNvPicPr>
          <p:nvPr/>
        </p:nvPicPr>
        <p:blipFill>
          <a:blip r:embed="rId28"/>
          <a:stretch>
            <a:fillRect/>
          </a:stretch>
        </p:blipFill>
        <p:spPr>
          <a:xfrm>
            <a:off x="1744219" y="1415277"/>
            <a:ext cx="8760711"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có</a:t>
            </a:r>
            <a:r>
              <a:rPr lang="en-US" sz="3600" dirty="0">
                <a:solidFill>
                  <a:srgbClr val="000000"/>
                </a:solidFill>
                <a:latin typeface="MTD Chalmers" pitchFamily="50" charset="0"/>
              </a:rPr>
              <a:t> 4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mỗi</a:t>
            </a:r>
            <a:r>
              <a:rPr lang="en-US" sz="3600" dirty="0">
                <a:solidFill>
                  <a:srgbClr val="000000"/>
                </a:solidFill>
                <a:latin typeface="MTD Chalmers" pitchFamily="50" charset="0"/>
              </a:rPr>
              <a:t>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là</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một</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ảnh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xuất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hiện</a:t>
            </a:r>
            <a:r>
              <a:rPr lang="en-US" sz="3600" dirty="0">
                <a:solidFill>
                  <a:srgbClr val="000000"/>
                </a:solidFill>
                <a:latin typeface="MTD Chalmers" pitchFamily="50" charset="0"/>
              </a:rPr>
              <a:t>. Khi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hết</a:t>
            </a:r>
            <a:r>
              <a:rPr lang="en-US" sz="3600" dirty="0">
                <a:solidFill>
                  <a:srgbClr val="000000"/>
                </a:solidFill>
                <a:latin typeface="MTD Chalmers" pitchFamily="50" charset="0"/>
              </a:rPr>
              <a:t> 4 ô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trả</a:t>
            </a:r>
            <a:r>
              <a:rPr lang="en-US" sz="3600" dirty="0">
                <a:solidFill>
                  <a:srgbClr val="000000"/>
                </a:solidFill>
                <a:latin typeface="MTD Chalmers" pitchFamily="50" charset="0"/>
              </a:rPr>
              <a:t> </a:t>
            </a:r>
            <a:r>
              <a:rPr lang="en-US" sz="3600" dirty="0" err="1">
                <a:solidFill>
                  <a:srgbClr val="000000"/>
                </a:solidFill>
                <a:latin typeface="MTD Chalmers" pitchFamily="50" charset="0"/>
              </a:rPr>
              <a:t>lời</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câu</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hỏi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bức</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a:t>
            </a:r>
          </a:p>
          <a:p>
            <a:pPr marL="420991" lvl="1" algn="just" defTabSz="609630"/>
            <a:r>
              <a:rPr lang="en-US" sz="3600" dirty="0" err="1">
                <a:solidFill>
                  <a:srgbClr val="000000"/>
                </a:solidFill>
                <a:latin typeface="MTD Chalmers" pitchFamily="50" charset="0"/>
              </a:rPr>
              <a:t>Chúc</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may </a:t>
            </a:r>
            <a:r>
              <a:rPr lang="en-US" sz="3600" dirty="0" err="1">
                <a:solidFill>
                  <a:srgbClr val="000000"/>
                </a:solidFill>
                <a:latin typeface="MTD Chalmers" pitchFamily="50" charset="0"/>
              </a:rPr>
              <a:t>mắn</a:t>
            </a:r>
            <a:r>
              <a:rPr lang="en-US" sz="3600" dirty="0">
                <a:solidFill>
                  <a:srgbClr val="000000"/>
                </a:solidFill>
                <a:latin typeface="MTD Chalmers" pitchFamily="50" charset="0"/>
              </a:rPr>
              <a:t>!</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72623" y="4644746"/>
            <a:ext cx="1790768" cy="1343076"/>
          </a:xfrm>
          <a:prstGeom prst="rect">
            <a:avLst/>
          </a:prstGeom>
        </p:spPr>
      </p:pic>
      <p:pic>
        <p:nvPicPr>
          <p:cNvPr id="18" name="Picture 24">
            <a:hlinkClick r:id="rId16" action="ppaction://hlinksldjump"/>
            <a:extLst>
              <a:ext uri="{FF2B5EF4-FFF2-40B4-BE49-F238E27FC236}">
                <a16:creationId xmlns:a16="http://schemas.microsoft.com/office/drawing/2014/main" id="{3E9DB28D-C6E2-169D-8D12-E50BBB318E73}"/>
              </a:ext>
            </a:extLst>
          </p:cNvPr>
          <p:cNvPicPr>
            <a:picLocks noChangeAspect="1"/>
          </p:cNvPicPr>
          <p:nvPr/>
        </p:nvPicPr>
        <p:blipFill>
          <a:blip r:embed="rId17"/>
          <a:srcRect/>
          <a:stretch>
            <a:fillRect/>
          </a:stretch>
        </p:blipFill>
        <p:spPr>
          <a:xfrm>
            <a:off x="10749202" y="5354038"/>
            <a:ext cx="1598820" cy="167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56454" y="136051"/>
            <a:ext cx="1225130" cy="1225130"/>
          </a:xfrm>
          <a:prstGeom prst="rect">
            <a:avLst/>
          </a:prstGeom>
        </p:spPr>
      </p:pic>
      <p:pic>
        <p:nvPicPr>
          <p:cNvPr id="6"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2" action="ppaction://hlinksldjump"/>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id="{720A85B3-23A3-AC57-E4DD-6AF0241D28F0}"/>
              </a:ext>
            </a:extLst>
          </p:cNvPr>
          <p:cNvSpPr/>
          <p:nvPr/>
        </p:nvSpPr>
        <p:spPr>
          <a:xfrm>
            <a:off x="1371600" y="3081032"/>
            <a:ext cx="3142256" cy="3091168"/>
          </a:xfrm>
          <a:prstGeom prst="rect">
            <a:avLst/>
          </a:prstGeom>
          <a:blipFill>
            <a:blip r:embed="rId19">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a16="http://schemas.microsoft.com/office/drawing/2014/main" id="{5FD9E9EB-1CD4-B83E-4108-9982B64637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1" action="ppaction://hlinksldjump"/>
            <a:extLst>
              <a:ext uri="{FF2B5EF4-FFF2-40B4-BE49-F238E27FC236}">
                <a16:creationId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2" action="ppaction://hlinksldjump"/>
            <a:extLst>
              <a:ext uri="{FF2B5EF4-FFF2-40B4-BE49-F238E27FC236}">
                <a16:creationId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3" action="ppaction://hlinksldjump"/>
            <a:extLst>
              <a:ext uri="{FF2B5EF4-FFF2-40B4-BE49-F238E27FC236}">
                <a16:creationId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2" action="ppaction://hlinksldjump"/>
            <a:extLst>
              <a:ext uri="{FF2B5EF4-FFF2-40B4-BE49-F238E27FC236}">
                <a16:creationId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a16="http://schemas.microsoft.com/office/drawing/2014/main" id="{7B65C39E-DC9F-9C89-68FD-7E43281B5DB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id="{D5E94968-022A-86AA-13AB-90DB182E453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id="{B2014EE0-A74E-5C94-58D3-2C5DD470A8C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Doremon</a:t>
            </a:r>
            <a:endPar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B185F816-0E89-4CD8-9AB6-60B9D412FE28}"/>
              </a:ext>
            </a:extLst>
          </p:cNvPr>
          <p:cNvSpPr/>
          <p:nvPr/>
        </p:nvSpPr>
        <p:spPr>
          <a:xfrm>
            <a:off x="189186" y="157655"/>
            <a:ext cx="1334814"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38" name="Picture 24">
            <a:hlinkClick r:id="rId19"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D4431B14-FC64-4915-ACD5-6933650A99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E0C04069-C62E-44E9-8ABB-D08F7AC5C2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3645FCF5-2B1A-4D0C-AAE6-1BA6F0BA32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FE9784D2-4D7C-41B4-AD47-1630415BC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9CE3C0C5-AA4F-4214-8696-46CFB6C91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1ACEF50D-E65B-4759-883E-CDF2EFB6F5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E8D9A7ED-8D96-431E-B58D-B1AA5126F3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1E7EB054-BC6A-42B5-BF2E-773632344DE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E554EE5E-F28C-483E-844E-0FF8FB0F2F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a16="http://schemas.microsoft.com/office/drawing/2014/main" id="{5EABDA4D-92E2-4342-A85E-A7406F81030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CA05AB7-2F3F-4EF2-8C90-95F1D6766A3E}"/>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944CC679-1540-4880-82C9-717517BA18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19AE71D-86E2-45EB-A612-8B73A0514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B6701B2D-232B-4F0D-A019-34FF9CDFF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BD2EE02D-639C-4AE8-8B89-42707F71C7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12F3B788-72BF-49CF-9009-CE66EA6340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44E7BB85-D19C-430C-B8F9-0E7D4736D0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7DD703BA-760C-48CD-858E-8F57909FD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E92C29FA-A355-40D7-8DE4-F7C1E84637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C647540A-0925-4543-A93E-0844BBC1CC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A335CDAE-7E45-4F34-8394-E835ECCDB6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310B064-E9F3-4128-B730-999635504C39}"/>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7B3B95E9-645A-4221-BE3A-D01EC87C50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DE7F6D5-2A8B-44EC-84C0-C9F206130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E3BB6674-186B-474A-AF8C-49BF73D28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8DA38505-7D24-4078-A59F-DA85632261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650774E2-3F10-4C46-974C-C955A84BC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67AF16ED-9ED5-4CCB-95A6-6B4DF08252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641EC5B3-F527-4142-BC1F-A19FC60D17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AC5BDB47-FA85-4546-AA3C-97084A498FA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B6FE20D7-56D8-414D-BF60-40DF1DE752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1B79E96C-3839-46C3-A97C-9859E4C0A9D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810750" y="1685925"/>
            <a:ext cx="2491864" cy="3883931"/>
          </a:xfrm>
          <a:prstGeom prst="rect">
            <a:avLst/>
          </a:prstGeom>
        </p:spPr>
      </p:pic>
      <p:pic>
        <p:nvPicPr>
          <p:cNvPr id="50" name="Picture 24">
            <a:hlinkClick r:id="rId19" action="ppaction://hlinksldjump"/>
            <a:extLst>
              <a:ext uri="{FF2B5EF4-FFF2-40B4-BE49-F238E27FC236}">
                <a16:creationId xmlns:a16="http://schemas.microsoft.com/office/drawing/2014/main" id="{866E8955-7B62-4FCB-9F63-A19A96652A16}"/>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id="{8C7C07B1-0933-2101-1E74-8CB649683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1EEAC1D-4D88-B5BE-8DF9-CEC4B6240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id="{6B1A49A2-5281-4E98-9B4E-63A754574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BA9A392-ECBB-4630-6500-1EB0B55F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73" y="2105892"/>
            <a:ext cx="5347854" cy="4752108"/>
          </a:xfrm>
          <a:prstGeom prst="rect">
            <a:avLst/>
          </a:prstGeom>
        </p:spPr>
      </p:pic>
      <p:pic>
        <p:nvPicPr>
          <p:cNvPr id="2" name="Picture 1">
            <a:extLst>
              <a:ext uri="{FF2B5EF4-FFF2-40B4-BE49-F238E27FC236}">
                <a16:creationId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079DCC-A9BA-2382-7C47-AFB04DB7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84CB262B-E017-87C3-8051-BF0889A2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id="{F3A57298-08D1-5D44-208C-2A77FD47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id="{660C8A92-D1CD-BCEB-3488-90BD27E61E25}"/>
              </a:ext>
            </a:extLst>
          </p:cNvPr>
          <p:cNvPicPr>
            <a:picLocks noChangeAspect="1"/>
          </p:cNvPicPr>
          <p:nvPr/>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BB72F0EB-46F5-44A0-8FB2-42183EA58C1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 y="2145586"/>
            <a:ext cx="444656" cy="514603"/>
          </a:xfrm>
          <a:prstGeom prst="rect">
            <a:avLst/>
          </a:prstGeom>
        </p:spPr>
      </p:pic>
      <p:pic>
        <p:nvPicPr>
          <p:cNvPr id="9" name="Picture 8">
            <a:extLst>
              <a:ext uri="{FF2B5EF4-FFF2-40B4-BE49-F238E27FC236}">
                <a16:creationId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26011"/>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A5173AF-CCE8-ED67-0BDC-7D75DBA4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a16="http://schemas.microsoft.com/office/drawing/2014/main" id="{BBCFC8C0-1DBD-36D2-F8AB-CAA0B0F3068F}"/>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id="{92AC305E-640E-483F-9527-A85227BD39E3}"/>
              </a:ext>
            </a:extLst>
          </p:cNvPr>
          <p:cNvSpPr txBox="1"/>
          <p:nvPr/>
        </p:nvSpPr>
        <p:spPr>
          <a:xfrm>
            <a:off x="826197" y="3402003"/>
            <a:ext cx="11000621" cy="3439239"/>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1891</Words>
  <Application>Microsoft Office PowerPoint</Application>
  <PresentationFormat>Widescreen</PresentationFormat>
  <Paragraphs>93</Paragraphs>
  <Slides>25</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等线</vt:lpstr>
      <vt:lpstr>等线 Light</vt:lpstr>
      <vt:lpstr>Arial</vt:lpstr>
      <vt:lpstr>Arial-Rounded</vt:lpstr>
      <vt:lpstr>Calibri</vt:lpstr>
      <vt:lpstr>MTD Chalmers</vt:lpstr>
      <vt:lpstr>SVN-Appleberry</vt:lpstr>
      <vt:lpstr>Times New Roman</vt:lpstr>
      <vt:lpstr>UVN Sang Song</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47</cp:revision>
  <dcterms:created xsi:type="dcterms:W3CDTF">2022-09-02T00:00:24Z</dcterms:created>
  <dcterms:modified xsi:type="dcterms:W3CDTF">2023-11-27T05:25:08Z</dcterms:modified>
</cp:coreProperties>
</file>