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4" r:id="rId2"/>
    <p:sldId id="256" r:id="rId3"/>
    <p:sldId id="257" r:id="rId4"/>
    <p:sldId id="258" r:id="rId5"/>
    <p:sldId id="299" r:id="rId6"/>
    <p:sldId id="288" r:id="rId7"/>
    <p:sldId id="290" r:id="rId8"/>
    <p:sldId id="300" r:id="rId9"/>
    <p:sldId id="292" r:id="rId10"/>
    <p:sldId id="289" r:id="rId11"/>
    <p:sldId id="295" r:id="rId12"/>
    <p:sldId id="297" r:id="rId13"/>
    <p:sldId id="298" r:id="rId14"/>
    <p:sldId id="301" r:id="rId15"/>
    <p:sldId id="302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88DFE8"/>
    <a:srgbClr val="0000FF"/>
    <a:srgbClr val="FF3399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936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0"/>
          <p:cNvGrpSpPr/>
          <p:nvPr/>
        </p:nvGrpSpPr>
        <p:grpSpPr>
          <a:xfrm>
            <a:off x="-198120" y="0"/>
            <a:ext cx="16474758" cy="2514600"/>
            <a:chOff x="-198120" y="-1143000"/>
            <a:chExt cx="12694920" cy="3657600"/>
          </a:xfrm>
        </p:grpSpPr>
        <p:sp>
          <p:nvSpPr>
            <p:cNvPr id="18" name="Google Shape;18;p20"/>
            <p:cNvSpPr/>
            <p:nvPr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0"/>
          <p:cNvGrpSpPr/>
          <p:nvPr/>
        </p:nvGrpSpPr>
        <p:grpSpPr>
          <a:xfrm>
            <a:off x="-1630680" y="-2156460"/>
            <a:ext cx="5318760" cy="5318760"/>
            <a:chOff x="-594360" y="-1325880"/>
            <a:chExt cx="4175760" cy="4175760"/>
          </a:xfrm>
        </p:grpSpPr>
        <p:sp>
          <p:nvSpPr>
            <p:cNvPr id="22" name="Google Shape;22;p20"/>
            <p:cNvSpPr/>
            <p:nvPr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0" descr="A group of children's toy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5169" y="5050715"/>
            <a:ext cx="10578776" cy="36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20" y="3604535"/>
            <a:ext cx="4309360" cy="544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0"/>
          <p:cNvGrpSpPr/>
          <p:nvPr/>
        </p:nvGrpSpPr>
        <p:grpSpPr>
          <a:xfrm>
            <a:off x="4870796" y="2692159"/>
            <a:ext cx="10223125" cy="1879841"/>
            <a:chOff x="5395119" y="3904156"/>
            <a:chExt cx="7750289" cy="1508760"/>
          </a:xfrm>
        </p:grpSpPr>
        <p:sp>
          <p:nvSpPr>
            <p:cNvPr id="28" name="Google Shape;28;p20"/>
            <p:cNvSpPr/>
            <p:nvPr/>
          </p:nvSpPr>
          <p:spPr>
            <a:xfrm>
              <a:off x="5395119" y="39041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5547519" y="40565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Google Shape;3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3146" y="-637716"/>
            <a:ext cx="7864522" cy="363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234319" y="172740"/>
            <a:ext cx="1442924" cy="1750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4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34" name="Google Shape;34;p21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1" descr="Ảnh có chứa văn bản, bánh xe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336"/>
            <a:ext cx="16202602" cy="810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52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2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0" name="Google Shape;40;p22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28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84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ố trí Tùy chỉnh">
  <p:cSld name="2_Bố trí Tùy chỉnh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25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3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88421" y="0"/>
            <a:ext cx="987313" cy="125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2457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2"/>
            <a:ext cx="10939765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12" y="5249336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9" y="1088999"/>
            <a:ext cx="1744741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655867" y="6536271"/>
            <a:ext cx="6736916" cy="1475509"/>
          </a:xfrm>
          <a:prstGeom prst="rect">
            <a:avLst/>
          </a:prstGeom>
          <a:noFill/>
        </p:spPr>
        <p:txBody>
          <a:bodyPr wrap="none" lIns="121765" tIns="60885" rIns="121765" bIns="60885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010F584-D379-1531-4018-248BA7918CFB}"/>
              </a:ext>
            </a:extLst>
          </p:cNvPr>
          <p:cNvSpPr txBox="1"/>
          <p:nvPr/>
        </p:nvSpPr>
        <p:spPr>
          <a:xfrm>
            <a:off x="365919" y="1405061"/>
            <a:ext cx="15697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56 : (45 – 38) x 2.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DB0C08-26E8-8D21-7CEA-252EF268BE30}"/>
              </a:ext>
            </a:extLst>
          </p:cNvPr>
          <p:cNvSpPr txBox="1"/>
          <p:nvPr/>
        </p:nvSpPr>
        <p:spPr>
          <a:xfrm>
            <a:off x="1817847" y="2888260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Nhân, chia, trừ</a:t>
            </a:r>
          </a:p>
          <a:p>
            <a:pPr algn="l">
              <a:lnSpc>
                <a:spcPct val="150000"/>
              </a:lnSpc>
            </a:pPr>
            <a:r>
              <a:rPr lang="it-IT" sz="40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Trừ, chia, nhân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3B42BF-4A6B-4D93-E21C-6118C1C331BB}"/>
              </a:ext>
            </a:extLst>
          </p:cNvPr>
          <p:cNvSpPr txBox="1"/>
          <p:nvPr/>
        </p:nvSpPr>
        <p:spPr>
          <a:xfrm>
            <a:off x="9219771" y="2950169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Trừ, nhân, chia</a:t>
            </a:r>
          </a:p>
          <a:p>
            <a:pPr algn="l">
              <a:lnSpc>
                <a:spcPct val="150000"/>
              </a:lnSpc>
            </a:pPr>
            <a:r>
              <a:rPr lang="it-IT" sz="4000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D. Chia, trừ, nhân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38DB8F-8002-D7DA-D502-2CEDA6919823}"/>
              </a:ext>
            </a:extLst>
          </p:cNvPr>
          <p:cNvSpPr/>
          <p:nvPr/>
        </p:nvSpPr>
        <p:spPr>
          <a:xfrm>
            <a:off x="1708374" y="3992881"/>
            <a:ext cx="685800" cy="706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441327-4084-18C7-7F8B-51F1142EAC28}"/>
              </a:ext>
            </a:extLst>
          </p:cNvPr>
          <p:cNvSpPr txBox="1"/>
          <p:nvPr/>
        </p:nvSpPr>
        <p:spPr>
          <a:xfrm>
            <a:off x="1498142" y="5061655"/>
            <a:ext cx="13432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 : (45 – 38) x 2 = 56 : 7 x 2 = 8 x 2 = 16</a:t>
            </a:r>
          </a:p>
          <a:p>
            <a:pPr algn="l"/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lượt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vi-VN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trừ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chia, nhân</a:t>
            </a:r>
          </a:p>
          <a:p>
            <a:pPr algn="ctr"/>
            <a:r>
              <a:rPr lang="vi-VN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vi-VN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FAD79-A5D5-B707-C264-ABC313D49F72}"/>
              </a:ext>
            </a:extLst>
          </p:cNvPr>
          <p:cNvSpPr txBox="1"/>
          <p:nvPr/>
        </p:nvSpPr>
        <p:spPr>
          <a:xfrm>
            <a:off x="1356519" y="304800"/>
            <a:ext cx="1303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chữ đặt trước câu trả lời đúng: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C3B6D7-93C9-5BA4-099E-B282F229F6B2}"/>
              </a:ext>
            </a:extLst>
          </p:cNvPr>
          <p:cNvGrpSpPr/>
          <p:nvPr/>
        </p:nvGrpSpPr>
        <p:grpSpPr>
          <a:xfrm>
            <a:off x="365919" y="304800"/>
            <a:ext cx="769441" cy="769441"/>
            <a:chOff x="365919" y="304800"/>
            <a:chExt cx="769441" cy="7694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77101C1-B0C4-6545-29ED-2242A593D0C7}"/>
                </a:ext>
              </a:extLst>
            </p:cNvPr>
            <p:cNvSpPr/>
            <p:nvPr/>
          </p:nvSpPr>
          <p:spPr>
            <a:xfrm>
              <a:off x="365919" y="304800"/>
              <a:ext cx="769441" cy="7694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11595B3-04FD-BCCE-D34E-30D6C73AEA3A}"/>
                </a:ext>
              </a:extLst>
            </p:cNvPr>
            <p:cNvSpPr/>
            <p:nvPr/>
          </p:nvSpPr>
          <p:spPr>
            <a:xfrm>
              <a:off x="442119" y="381000"/>
              <a:ext cx="617041" cy="61704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9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8B38F-3DA3-6F45-851A-6806C9EB1AB6}"/>
              </a:ext>
            </a:extLst>
          </p:cNvPr>
          <p:cNvSpPr txBox="1"/>
          <p:nvPr/>
        </p:nvSpPr>
        <p:spPr>
          <a:xfrm>
            <a:off x="205879" y="320040"/>
            <a:ext cx="154076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54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nghiệm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di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ô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to.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rằng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chở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to.</a:t>
            </a:r>
          </a:p>
          <a:p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4CCE6-CCC6-2221-E3A1-218111854A9C}"/>
              </a:ext>
            </a:extLst>
          </p:cNvPr>
          <p:cNvSpPr txBox="1"/>
          <p:nvPr/>
        </p:nvSpPr>
        <p:spPr>
          <a:xfrm>
            <a:off x="1813719" y="2942069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it-IT" sz="4000" b="1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54 - (7 + 2)</a:t>
            </a:r>
            <a:endParaRPr lang="it-IT" sz="4000" b="1" i="0" dirty="0">
              <a:solidFill>
                <a:srgbClr val="0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it-IT" sz="4000" b="1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it-IT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it-IT" sz="4000" b="1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– (7 x 2)</a:t>
            </a:r>
            <a:endParaRPr lang="it-IT" sz="4000" b="1" i="0" dirty="0">
              <a:solidFill>
                <a:srgbClr val="0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87BFB-FEC9-FCE5-48A1-FFA53A263DC8}"/>
              </a:ext>
            </a:extLst>
          </p:cNvPr>
          <p:cNvSpPr txBox="1"/>
          <p:nvPr/>
        </p:nvSpPr>
        <p:spPr>
          <a:xfrm>
            <a:off x="6919119" y="2950226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b="1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it-IT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54 + ( 7 x 2)</a:t>
            </a:r>
          </a:p>
          <a:p>
            <a:pPr algn="l">
              <a:lnSpc>
                <a:spcPct val="150000"/>
              </a:lnSpc>
            </a:pPr>
            <a:r>
              <a:rPr lang="it-IT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D. </a:t>
            </a:r>
            <a:r>
              <a:rPr lang="it-IT" sz="4000" b="1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x (7 x 2)</a:t>
            </a:r>
            <a:endParaRPr lang="it-IT" sz="4000" b="1" i="0" dirty="0">
              <a:solidFill>
                <a:srgbClr val="0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A4ACD5-D7CE-3690-F4B3-688203FE57AD}"/>
              </a:ext>
            </a:extLst>
          </p:cNvPr>
          <p:cNvSpPr/>
          <p:nvPr/>
        </p:nvSpPr>
        <p:spPr>
          <a:xfrm>
            <a:off x="1828959" y="4092987"/>
            <a:ext cx="685800" cy="66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D87C38-9865-3C2C-DD56-8F9307E27EEB}"/>
              </a:ext>
            </a:extLst>
          </p:cNvPr>
          <p:cNvSpPr txBox="1"/>
          <p:nvPr/>
        </p:nvSpPr>
        <p:spPr>
          <a:xfrm>
            <a:off x="630783" y="5314898"/>
            <a:ext cx="1501507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tất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54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Ta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chở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chở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x 2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endParaRPr lang="en-US" sz="4000" b="1" i="0" dirty="0">
              <a:solidFill>
                <a:srgbClr val="00B05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l"/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– (7 × 2)</a:t>
            </a:r>
          </a:p>
          <a:p>
            <a:pPr algn="l"/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C</a:t>
            </a:r>
            <a:endParaRPr lang="en-US" sz="4000" b="1" i="0" dirty="0">
              <a:solidFill>
                <a:srgbClr val="00B05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89882-5FCF-AA2C-D1A8-0CF04A00A684}"/>
              </a:ext>
            </a:extLst>
          </p:cNvPr>
          <p:cNvGrpSpPr/>
          <p:nvPr/>
        </p:nvGrpSpPr>
        <p:grpSpPr>
          <a:xfrm>
            <a:off x="587078" y="304800"/>
            <a:ext cx="769441" cy="769441"/>
            <a:chOff x="365919" y="304800"/>
            <a:chExt cx="769441" cy="7694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5CC6C77-F0A4-D64E-C8E9-D4AD89E85B7F}"/>
                </a:ext>
              </a:extLst>
            </p:cNvPr>
            <p:cNvSpPr/>
            <p:nvPr/>
          </p:nvSpPr>
          <p:spPr>
            <a:xfrm>
              <a:off x="365919" y="304800"/>
              <a:ext cx="769441" cy="7694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DC20D6-9D76-954D-6699-59BDC6281087}"/>
                </a:ext>
              </a:extLst>
            </p:cNvPr>
            <p:cNvSpPr/>
            <p:nvPr/>
          </p:nvSpPr>
          <p:spPr>
            <a:xfrm>
              <a:off x="442119" y="381000"/>
              <a:ext cx="617041" cy="61704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3</a:t>
              </a:r>
            </a:p>
          </p:txBody>
        </p:sp>
      </p:grp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53E4C3C-CCEA-F093-6A19-9555BEE93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24167" r="8407" b="20000"/>
          <a:stretch/>
        </p:blipFill>
        <p:spPr>
          <a:xfrm>
            <a:off x="10576719" y="2745113"/>
            <a:ext cx="5665752" cy="255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8B38F-3DA3-6F45-851A-6806C9EB1AB6}"/>
              </a:ext>
            </a:extLst>
          </p:cNvPr>
          <p:cNvSpPr txBox="1"/>
          <p:nvPr/>
        </p:nvSpPr>
        <p:spPr>
          <a:xfrm>
            <a:off x="144760" y="289560"/>
            <a:ext cx="15544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54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nghiệm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di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ô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to.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rằng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chở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to.</a:t>
            </a:r>
          </a:p>
          <a:p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bao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to?</a:t>
            </a:r>
            <a:endParaRPr lang="en-US" sz="40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4CCE6-CCC6-2221-E3A1-218111854A9C}"/>
              </a:ext>
            </a:extLst>
          </p:cNvPr>
          <p:cNvSpPr txBox="1"/>
          <p:nvPr/>
        </p:nvSpPr>
        <p:spPr>
          <a:xfrm>
            <a:off x="1878310" y="2807429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30</a:t>
            </a:r>
          </a:p>
          <a:p>
            <a:pPr algn="l">
              <a:lnSpc>
                <a:spcPct val="150000"/>
              </a:lnSpc>
            </a:pPr>
            <a:r>
              <a:rPr lang="it-IT" sz="4000" b="1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it-IT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87BFB-FEC9-FCE5-48A1-FFA53A263DC8}"/>
              </a:ext>
            </a:extLst>
          </p:cNvPr>
          <p:cNvSpPr txBox="1"/>
          <p:nvPr/>
        </p:nvSpPr>
        <p:spPr>
          <a:xfrm>
            <a:off x="6903720" y="2869338"/>
            <a:ext cx="4724400" cy="181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4000" b="1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it-IT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it-IT" sz="4000" b="1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  <a:endParaRPr lang="it-IT" sz="4000" b="1" i="0" dirty="0">
              <a:solidFill>
                <a:srgbClr val="00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it-IT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D. 35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A4ACD5-D7CE-3690-F4B3-688203FE57AD}"/>
              </a:ext>
            </a:extLst>
          </p:cNvPr>
          <p:cNvSpPr/>
          <p:nvPr/>
        </p:nvSpPr>
        <p:spPr>
          <a:xfrm>
            <a:off x="6842919" y="3061414"/>
            <a:ext cx="685800" cy="707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13B28E-4676-06BD-C5DC-5B7E73998D78}"/>
              </a:ext>
            </a:extLst>
          </p:cNvPr>
          <p:cNvSpPr txBox="1"/>
          <p:nvPr/>
        </p:nvSpPr>
        <p:spPr>
          <a:xfrm>
            <a:off x="4023519" y="4897720"/>
            <a:ext cx="822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sng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i="0" u="sng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u="sng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4000" b="1" i="0" u="sng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l"/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to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/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54 – (2 x 7) = 40 (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</a:t>
            </a:r>
          </a:p>
          <a:p>
            <a:pPr algn="r"/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40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40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endParaRPr lang="en-US" sz="4000" b="1" i="0" dirty="0">
              <a:solidFill>
                <a:srgbClr val="00B05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240BCF-966A-3767-E687-4BD563C124C7}"/>
              </a:ext>
            </a:extLst>
          </p:cNvPr>
          <p:cNvGrpSpPr/>
          <p:nvPr/>
        </p:nvGrpSpPr>
        <p:grpSpPr>
          <a:xfrm>
            <a:off x="587078" y="304800"/>
            <a:ext cx="769441" cy="769441"/>
            <a:chOff x="365919" y="304800"/>
            <a:chExt cx="769441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CDF087A-7F1D-D3B5-7ECE-9A7B164BFF10}"/>
                </a:ext>
              </a:extLst>
            </p:cNvPr>
            <p:cNvSpPr/>
            <p:nvPr/>
          </p:nvSpPr>
          <p:spPr>
            <a:xfrm>
              <a:off x="365919" y="304800"/>
              <a:ext cx="769441" cy="7694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0781878-2360-B5F8-DE88-866F8F449D3B}"/>
                </a:ext>
              </a:extLst>
            </p:cNvPr>
            <p:cNvSpPr/>
            <p:nvPr/>
          </p:nvSpPr>
          <p:spPr>
            <a:xfrm>
              <a:off x="442119" y="381000"/>
              <a:ext cx="617041" cy="61704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3</a:t>
              </a:r>
            </a:p>
          </p:txBody>
        </p:sp>
      </p:grp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A58A446-141B-E220-61EE-4BE2A469C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t="24167" r="8407" b="20000"/>
          <a:stretch/>
        </p:blipFill>
        <p:spPr>
          <a:xfrm>
            <a:off x="10576719" y="2745113"/>
            <a:ext cx="5665752" cy="255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07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DFD90E-6F68-9F5D-D627-D1B2654ECF22}"/>
              </a:ext>
            </a:extLst>
          </p:cNvPr>
          <p:cNvSpPr txBox="1"/>
          <p:nvPr/>
        </p:nvSpPr>
        <p:spPr>
          <a:xfrm>
            <a:off x="62880" y="343319"/>
            <a:ext cx="1508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(+, -, x, :)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ngoặc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()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vị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769FEF-7ED9-C10B-06A9-B9EA49D96036}"/>
              </a:ext>
            </a:extLst>
          </p:cNvPr>
          <p:cNvSpPr txBox="1"/>
          <p:nvPr/>
        </p:nvSpPr>
        <p:spPr>
          <a:xfrm>
            <a:off x="1310958" y="2629496"/>
            <a:ext cx="5470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a) 8        4        2 = 1  </a:t>
            </a:r>
          </a:p>
          <a:p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</a:p>
          <a:p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8        4        2 =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1AACE2-E7B0-90BC-BE5E-DC2DD4EB441F}"/>
              </a:ext>
            </a:extLst>
          </p:cNvPr>
          <p:cNvSpPr txBox="1"/>
          <p:nvPr/>
        </p:nvSpPr>
        <p:spPr>
          <a:xfrm>
            <a:off x="8485886" y="2633008"/>
            <a:ext cx="6664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b) 8        4       2 = 10  </a:t>
            </a:r>
          </a:p>
          <a:p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</a:p>
          <a:p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8        4       2 = 30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56C8BA-84A1-7B56-6D24-21D1B80D4530}"/>
              </a:ext>
            </a:extLst>
          </p:cNvPr>
          <p:cNvGrpSpPr/>
          <p:nvPr/>
        </p:nvGrpSpPr>
        <p:grpSpPr>
          <a:xfrm>
            <a:off x="587078" y="304800"/>
            <a:ext cx="769441" cy="769441"/>
            <a:chOff x="365919" y="304800"/>
            <a:chExt cx="769441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9F38D9-7A28-3FAC-3CD8-AD66ACD36A63}"/>
                </a:ext>
              </a:extLst>
            </p:cNvPr>
            <p:cNvSpPr/>
            <p:nvPr/>
          </p:nvSpPr>
          <p:spPr>
            <a:xfrm>
              <a:off x="365919" y="304800"/>
              <a:ext cx="769441" cy="7694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294BCE8-6C67-3EAB-1AC4-35EE0C8A290E}"/>
                </a:ext>
              </a:extLst>
            </p:cNvPr>
            <p:cNvSpPr/>
            <p:nvPr/>
          </p:nvSpPr>
          <p:spPr>
            <a:xfrm>
              <a:off x="442119" y="381000"/>
              <a:ext cx="617041" cy="61704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4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DA3E4F0-6C1C-6000-6C88-E8B90C3EF6F1}"/>
              </a:ext>
            </a:extLst>
          </p:cNvPr>
          <p:cNvSpPr/>
          <p:nvPr/>
        </p:nvSpPr>
        <p:spPr>
          <a:xfrm>
            <a:off x="2697639" y="2629496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A184588-E09D-B692-C09D-E539BB1537C7}"/>
              </a:ext>
            </a:extLst>
          </p:cNvPr>
          <p:cNvSpPr/>
          <p:nvPr/>
        </p:nvSpPr>
        <p:spPr>
          <a:xfrm>
            <a:off x="4084320" y="2629496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1611C0-3273-6A43-89FD-42B45A11C341}"/>
              </a:ext>
            </a:extLst>
          </p:cNvPr>
          <p:cNvSpPr/>
          <p:nvPr/>
        </p:nvSpPr>
        <p:spPr>
          <a:xfrm>
            <a:off x="2697639" y="3829944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1305FD-E710-2EFA-0878-9359815DE7DA}"/>
              </a:ext>
            </a:extLst>
          </p:cNvPr>
          <p:cNvSpPr/>
          <p:nvPr/>
        </p:nvSpPr>
        <p:spPr>
          <a:xfrm>
            <a:off x="4084320" y="3829944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43722B-4E1D-BBFE-5564-A4826CD4E0B5}"/>
              </a:ext>
            </a:extLst>
          </p:cNvPr>
          <p:cNvSpPr/>
          <p:nvPr/>
        </p:nvSpPr>
        <p:spPr>
          <a:xfrm>
            <a:off x="9875838" y="2617769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1DBBC3-D55B-A9D9-7015-CD751B2DA93F}"/>
              </a:ext>
            </a:extLst>
          </p:cNvPr>
          <p:cNvSpPr/>
          <p:nvPr/>
        </p:nvSpPr>
        <p:spPr>
          <a:xfrm>
            <a:off x="11262519" y="2617769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7FFFF6-1419-C135-CB6D-AEA0510C739D}"/>
              </a:ext>
            </a:extLst>
          </p:cNvPr>
          <p:cNvSpPr/>
          <p:nvPr/>
        </p:nvSpPr>
        <p:spPr>
          <a:xfrm>
            <a:off x="9875838" y="3818217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D9654B1-70E0-C298-041C-46350EFED6B6}"/>
              </a:ext>
            </a:extLst>
          </p:cNvPr>
          <p:cNvSpPr/>
          <p:nvPr/>
        </p:nvSpPr>
        <p:spPr>
          <a:xfrm>
            <a:off x="11262519" y="3818217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ACC1B8A-19D9-3C7F-36A6-E49744827C6F}"/>
              </a:ext>
            </a:extLst>
          </p:cNvPr>
          <p:cNvSpPr/>
          <p:nvPr/>
        </p:nvSpPr>
        <p:spPr>
          <a:xfrm>
            <a:off x="2697639" y="2629496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1FBED6D-0E14-125D-1F0B-B0CD9DDE3510}"/>
              </a:ext>
            </a:extLst>
          </p:cNvPr>
          <p:cNvSpPr/>
          <p:nvPr/>
        </p:nvSpPr>
        <p:spPr>
          <a:xfrm>
            <a:off x="4084320" y="2629496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7EF24F1-5B3C-9102-42BE-EC107758BB0B}"/>
              </a:ext>
            </a:extLst>
          </p:cNvPr>
          <p:cNvSpPr/>
          <p:nvPr/>
        </p:nvSpPr>
        <p:spPr>
          <a:xfrm>
            <a:off x="2697639" y="3829944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A742F23-E8CF-3D3F-6C57-238E1E103B94}"/>
              </a:ext>
            </a:extLst>
          </p:cNvPr>
          <p:cNvSpPr/>
          <p:nvPr/>
        </p:nvSpPr>
        <p:spPr>
          <a:xfrm>
            <a:off x="4084320" y="3829944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FF61E2C-9472-AD30-6914-73BDB2C130A4}"/>
              </a:ext>
            </a:extLst>
          </p:cNvPr>
          <p:cNvSpPr/>
          <p:nvPr/>
        </p:nvSpPr>
        <p:spPr>
          <a:xfrm>
            <a:off x="9875838" y="2617769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CCBC95C-36A8-2A6F-2B8E-EF42B555390C}"/>
              </a:ext>
            </a:extLst>
          </p:cNvPr>
          <p:cNvSpPr/>
          <p:nvPr/>
        </p:nvSpPr>
        <p:spPr>
          <a:xfrm>
            <a:off x="11262519" y="2617769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B7622A4-8E41-1FF0-FAA4-B2FB266619A9}"/>
              </a:ext>
            </a:extLst>
          </p:cNvPr>
          <p:cNvSpPr/>
          <p:nvPr/>
        </p:nvSpPr>
        <p:spPr>
          <a:xfrm>
            <a:off x="9875838" y="3818217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1B86F5-7395-A724-9C2F-F1F50A127811}"/>
              </a:ext>
            </a:extLst>
          </p:cNvPr>
          <p:cNvSpPr/>
          <p:nvPr/>
        </p:nvSpPr>
        <p:spPr>
          <a:xfrm>
            <a:off x="11262519" y="3818217"/>
            <a:ext cx="723304" cy="72330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19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F33B1-A1D1-0F10-872A-F6A5BF3C885D}"/>
              </a:ext>
            </a:extLst>
          </p:cNvPr>
          <p:cNvSpPr txBox="1"/>
          <p:nvPr/>
        </p:nvSpPr>
        <p:spPr>
          <a:xfrm>
            <a:off x="5242719" y="19812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Dặn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dò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0A8005E-1771-90E0-753F-DF66A0ED5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86" y="4038600"/>
            <a:ext cx="4791466" cy="386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41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FB94B9-8141-B157-8770-F07E7D99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536098"/>
            <a:ext cx="15387638" cy="80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3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-15081" y="228600"/>
            <a:ext cx="2819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 w="381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Tuần</a:t>
            </a:r>
            <a:endParaRPr kumimoji="0" sz="1400" b="1" i="0" u="none" strike="noStrike" kern="0" cap="none" spc="0" normalizeH="0" baseline="0" noProof="0" dirty="0">
              <a:ln w="38100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 w="381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13</a:t>
            </a:r>
            <a:endParaRPr kumimoji="0" sz="1400" b="1" i="0" u="none" strike="noStrike" kern="0" cap="none" spc="0" normalizeH="0" baseline="0" noProof="0" dirty="0">
              <a:ln w="38100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5547519" y="2838186"/>
            <a:ext cx="8991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giá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trị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biểu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thức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số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(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Tiếp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theo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848" y="1981200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507791" y="441803"/>
            <a:ext cx="2048883" cy="2429751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12728677" y="6329709"/>
            <a:ext cx="3170517" cy="2814291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546997" y="7059882"/>
            <a:ext cx="2039571" cy="1436434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3352240" y="592165"/>
            <a:ext cx="1650235" cy="13261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912778" y="618442"/>
            <a:ext cx="8451082" cy="2308284"/>
            <a:chOff x="4260177" y="618442"/>
            <a:chExt cx="8451082" cy="2308284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80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Ò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C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H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Ơ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“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A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i 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n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h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a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n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h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00FF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-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A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i 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đ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ú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n</a:t>
              </a:r>
              <a:r>
                <a:rPr lang="en-US" sz="4800" b="1" kern="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g</a:t>
              </a:r>
              <a:r>
                <a:rPr lang="en-US" sz="4800" b="1" kern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ea typeface="Arial"/>
                  <a:cs typeface="Arial"/>
                  <a:sym typeface="Arial"/>
                </a:rPr>
                <a:t>”</a:t>
              </a:r>
              <a:endParaRPr kumimoji="0" sz="14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1251296" y="3030961"/>
            <a:ext cx="13831068" cy="2898046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Luật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Cô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sẽ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một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biểu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thức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lên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bảng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Đại</a:t>
            </a:r>
            <a:r>
              <a:rPr lang="en-US" sz="4400" b="1" kern="0" noProof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diện</a:t>
            </a:r>
            <a:r>
              <a:rPr lang="en-US" sz="4400" b="1" kern="0" noProof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4 </a:t>
            </a: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tổ</a:t>
            </a:r>
            <a:r>
              <a:rPr lang="en-US" sz="4400" b="1" kern="0" noProof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sẽ</a:t>
            </a:r>
            <a:r>
              <a:rPr lang="en-US" sz="4400" b="1" kern="0" noProof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lên</a:t>
            </a:r>
            <a:r>
              <a:rPr lang="en-US" sz="4400" b="1" kern="0" noProof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tính</a:t>
            </a:r>
            <a:r>
              <a:rPr lang="en-US" sz="4400" b="1" kern="0" noProof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, </a:t>
            </a: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đội</a:t>
            </a:r>
            <a:r>
              <a:rPr lang="en-US" sz="4400" b="1" kern="0" noProof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nào</a:t>
            </a:r>
            <a:r>
              <a:rPr lang="en-US" sz="4400" b="1" kern="0" noProof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nhanh</a:t>
            </a:r>
            <a:r>
              <a:rPr lang="en-US" sz="4400" b="1" kern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, </a:t>
            </a:r>
            <a:r>
              <a:rPr lang="en-US" sz="4400" b="1" kern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kết</a:t>
            </a:r>
            <a:r>
              <a:rPr lang="en-US" sz="4400" b="1" kern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quả</a:t>
            </a:r>
            <a:r>
              <a:rPr lang="en-US" sz="4400" b="1" kern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đúng</a:t>
            </a:r>
            <a:r>
              <a:rPr lang="en-US" sz="4400" b="1" kern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sẽ</a:t>
            </a:r>
            <a:r>
              <a:rPr lang="en-US" sz="4400" b="1" kern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chiến</a:t>
            </a:r>
            <a:r>
              <a:rPr lang="en-US" sz="4400" b="1" kern="0" noProof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 </a:t>
            </a:r>
            <a:r>
              <a:rPr lang="en-US" sz="4400" b="1" kern="0" noProof="0" dirty="0" err="1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thắng</a:t>
            </a:r>
            <a:r>
              <a:rPr lang="en-US" sz="4400" b="1" kern="0" noProof="0" dirty="0">
                <a:solidFill>
                  <a:srgbClr val="833C0B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Questrial"/>
              </a:rPr>
              <a:t>.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833C0B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3418391" y="2939037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908515" y="5727679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4550663" y="4569041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8201224" y="7346908"/>
            <a:ext cx="926307" cy="52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CEE3425-734A-236F-D0E3-24BA3A52DB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81" y="4267200"/>
            <a:ext cx="5846076" cy="3849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6B46A5-6B7E-16BF-E9DD-8E6573D6F681}"/>
              </a:ext>
            </a:extLst>
          </p:cNvPr>
          <p:cNvSpPr txBox="1"/>
          <p:nvPr/>
        </p:nvSpPr>
        <p:spPr>
          <a:xfrm>
            <a:off x="5014119" y="2286000"/>
            <a:ext cx="708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5715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Khám</a:t>
            </a:r>
            <a:r>
              <a:rPr kumimoji="0" lang="en-US" sz="11500" b="1" i="0" u="none" strike="noStrike" kern="1200" cap="none" spc="0" normalizeH="0" baseline="0" noProof="0" dirty="0">
                <a:ln w="5715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5715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Phá</a:t>
            </a:r>
            <a:endParaRPr kumimoji="0" lang="en-US" sz="11500" b="1" i="0" u="none" strike="noStrike" kern="1200" cap="none" spc="0" normalizeH="0" baseline="0" noProof="0" dirty="0">
              <a:ln w="57150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6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EFED283-0E32-D781-601F-23B9555A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57" t="42768" r="8634" b="2463"/>
          <a:stretch>
            <a:fillRect/>
          </a:stretch>
        </p:blipFill>
        <p:spPr>
          <a:xfrm>
            <a:off x="7833519" y="2291280"/>
            <a:ext cx="5867400" cy="3892612"/>
          </a:xfrm>
          <a:custGeom>
            <a:avLst/>
            <a:gdLst>
              <a:gd name="connsiteX0" fmla="*/ 3248167 w 4217158"/>
              <a:gd name="connsiteY0" fmla="*/ 0 h 2797791"/>
              <a:gd name="connsiteX1" fmla="*/ 3480179 w 4217158"/>
              <a:gd name="connsiteY1" fmla="*/ 245660 h 2797791"/>
              <a:gd name="connsiteX2" fmla="*/ 3643952 w 4217158"/>
              <a:gd name="connsiteY2" fmla="*/ 477672 h 2797791"/>
              <a:gd name="connsiteX3" fmla="*/ 3753134 w 4217158"/>
              <a:gd name="connsiteY3" fmla="*/ 832514 h 2797791"/>
              <a:gd name="connsiteX4" fmla="*/ 3848669 w 4217158"/>
              <a:gd name="connsiteY4" fmla="*/ 1228299 h 2797791"/>
              <a:gd name="connsiteX5" fmla="*/ 4026089 w 4217158"/>
              <a:gd name="connsiteY5" fmla="*/ 1173708 h 2797791"/>
              <a:gd name="connsiteX6" fmla="*/ 4203510 w 4217158"/>
              <a:gd name="connsiteY6" fmla="*/ 1473958 h 2797791"/>
              <a:gd name="connsiteX7" fmla="*/ 4080681 w 4217158"/>
              <a:gd name="connsiteY7" fmla="*/ 1828800 h 2797791"/>
              <a:gd name="connsiteX8" fmla="*/ 4053385 w 4217158"/>
              <a:gd name="connsiteY8" fmla="*/ 2292824 h 2797791"/>
              <a:gd name="connsiteX9" fmla="*/ 4217158 w 4217158"/>
              <a:gd name="connsiteY9" fmla="*/ 2511188 h 2797791"/>
              <a:gd name="connsiteX10" fmla="*/ 4012442 w 4217158"/>
              <a:gd name="connsiteY10" fmla="*/ 2770496 h 2797791"/>
              <a:gd name="connsiteX11" fmla="*/ 395785 w 4217158"/>
              <a:gd name="connsiteY11" fmla="*/ 2797791 h 2797791"/>
              <a:gd name="connsiteX12" fmla="*/ 0 w 4217158"/>
              <a:gd name="connsiteY12" fmla="*/ 2565779 h 2797791"/>
              <a:gd name="connsiteX13" fmla="*/ 95534 w 4217158"/>
              <a:gd name="connsiteY13" fmla="*/ 2292824 h 2797791"/>
              <a:gd name="connsiteX14" fmla="*/ 232012 w 4217158"/>
              <a:gd name="connsiteY14" fmla="*/ 2033517 h 2797791"/>
              <a:gd name="connsiteX15" fmla="*/ 95534 w 4217158"/>
              <a:gd name="connsiteY15" fmla="*/ 1705970 h 2797791"/>
              <a:gd name="connsiteX16" fmla="*/ 191069 w 4217158"/>
              <a:gd name="connsiteY16" fmla="*/ 1392072 h 2797791"/>
              <a:gd name="connsiteX17" fmla="*/ 327546 w 4217158"/>
              <a:gd name="connsiteY17" fmla="*/ 1241946 h 2797791"/>
              <a:gd name="connsiteX18" fmla="*/ 532263 w 4217158"/>
              <a:gd name="connsiteY18" fmla="*/ 1160060 h 2797791"/>
              <a:gd name="connsiteX19" fmla="*/ 573206 w 4217158"/>
              <a:gd name="connsiteY19" fmla="*/ 846161 h 2797791"/>
              <a:gd name="connsiteX20" fmla="*/ 750627 w 4217158"/>
              <a:gd name="connsiteY20" fmla="*/ 736979 h 2797791"/>
              <a:gd name="connsiteX21" fmla="*/ 682388 w 4217158"/>
              <a:gd name="connsiteY21" fmla="*/ 573206 h 2797791"/>
              <a:gd name="connsiteX22" fmla="*/ 791570 w 4217158"/>
              <a:gd name="connsiteY22" fmla="*/ 81887 h 2797791"/>
              <a:gd name="connsiteX23" fmla="*/ 1050878 w 4217158"/>
              <a:gd name="connsiteY23" fmla="*/ 27296 h 2797791"/>
              <a:gd name="connsiteX24" fmla="*/ 1378424 w 4217158"/>
              <a:gd name="connsiteY24" fmla="*/ 109182 h 2797791"/>
              <a:gd name="connsiteX25" fmla="*/ 1555845 w 4217158"/>
              <a:gd name="connsiteY25" fmla="*/ 218364 h 2797791"/>
              <a:gd name="connsiteX26" fmla="*/ 1746913 w 4217158"/>
              <a:gd name="connsiteY26" fmla="*/ 409433 h 2797791"/>
              <a:gd name="connsiteX27" fmla="*/ 2142698 w 4217158"/>
              <a:gd name="connsiteY27" fmla="*/ 368490 h 2797791"/>
              <a:gd name="connsiteX28" fmla="*/ 2333767 w 4217158"/>
              <a:gd name="connsiteY28" fmla="*/ 272955 h 2797791"/>
              <a:gd name="connsiteX29" fmla="*/ 2688609 w 4217158"/>
              <a:gd name="connsiteY29" fmla="*/ 245660 h 2797791"/>
              <a:gd name="connsiteX30" fmla="*/ 3248167 w 4217158"/>
              <a:gd name="connsiteY30" fmla="*/ 0 h 27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17158" h="2797791">
                <a:moveTo>
                  <a:pt x="3248167" y="0"/>
                </a:moveTo>
                <a:lnTo>
                  <a:pt x="3480179" y="245660"/>
                </a:lnTo>
                <a:lnTo>
                  <a:pt x="3643952" y="477672"/>
                </a:lnTo>
                <a:lnTo>
                  <a:pt x="3753134" y="832514"/>
                </a:lnTo>
                <a:lnTo>
                  <a:pt x="3848669" y="1228299"/>
                </a:lnTo>
                <a:lnTo>
                  <a:pt x="4026089" y="1173708"/>
                </a:lnTo>
                <a:lnTo>
                  <a:pt x="4203510" y="1473958"/>
                </a:lnTo>
                <a:lnTo>
                  <a:pt x="4080681" y="1828800"/>
                </a:lnTo>
                <a:lnTo>
                  <a:pt x="4053385" y="2292824"/>
                </a:lnTo>
                <a:lnTo>
                  <a:pt x="4217158" y="2511188"/>
                </a:lnTo>
                <a:lnTo>
                  <a:pt x="4012442" y="2770496"/>
                </a:lnTo>
                <a:lnTo>
                  <a:pt x="395785" y="2797791"/>
                </a:lnTo>
                <a:lnTo>
                  <a:pt x="0" y="2565779"/>
                </a:lnTo>
                <a:lnTo>
                  <a:pt x="95534" y="2292824"/>
                </a:lnTo>
                <a:lnTo>
                  <a:pt x="232012" y="2033517"/>
                </a:lnTo>
                <a:lnTo>
                  <a:pt x="95534" y="1705970"/>
                </a:lnTo>
                <a:lnTo>
                  <a:pt x="191069" y="1392072"/>
                </a:lnTo>
                <a:lnTo>
                  <a:pt x="327546" y="1241946"/>
                </a:lnTo>
                <a:lnTo>
                  <a:pt x="532263" y="1160060"/>
                </a:lnTo>
                <a:lnTo>
                  <a:pt x="573206" y="846161"/>
                </a:lnTo>
                <a:lnTo>
                  <a:pt x="750627" y="736979"/>
                </a:lnTo>
                <a:lnTo>
                  <a:pt x="682388" y="573206"/>
                </a:lnTo>
                <a:lnTo>
                  <a:pt x="791570" y="81887"/>
                </a:lnTo>
                <a:lnTo>
                  <a:pt x="1050878" y="27296"/>
                </a:lnTo>
                <a:lnTo>
                  <a:pt x="1378424" y="109182"/>
                </a:lnTo>
                <a:lnTo>
                  <a:pt x="1555845" y="218364"/>
                </a:lnTo>
                <a:lnTo>
                  <a:pt x="1746913" y="409433"/>
                </a:lnTo>
                <a:lnTo>
                  <a:pt x="2142698" y="368490"/>
                </a:lnTo>
                <a:lnTo>
                  <a:pt x="2333767" y="272955"/>
                </a:lnTo>
                <a:lnTo>
                  <a:pt x="2688609" y="245660"/>
                </a:lnTo>
                <a:lnTo>
                  <a:pt x="3248167" y="0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0C4517F-77B7-5DCF-8B35-D6590A0E82F1}"/>
              </a:ext>
            </a:extLst>
          </p:cNvPr>
          <p:cNvGrpSpPr/>
          <p:nvPr/>
        </p:nvGrpSpPr>
        <p:grpSpPr>
          <a:xfrm>
            <a:off x="7818437" y="341326"/>
            <a:ext cx="7419976" cy="1571150"/>
            <a:chOff x="7818437" y="341326"/>
            <a:chExt cx="7419976" cy="1571150"/>
          </a:xfrm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38AAF604-1994-FBBD-2D2F-6888357A4885}"/>
                </a:ext>
              </a:extLst>
            </p:cNvPr>
            <p:cNvSpPr/>
            <p:nvPr/>
          </p:nvSpPr>
          <p:spPr>
            <a:xfrm>
              <a:off x="7847013" y="341326"/>
              <a:ext cx="7391400" cy="1565884"/>
            </a:xfrm>
            <a:prstGeom prst="cloudCallout">
              <a:avLst>
                <a:gd name="adj1" fmla="val 7002"/>
                <a:gd name="adj2" fmla="val 86223"/>
              </a:avLst>
            </a:prstGeom>
            <a:solidFill>
              <a:schemeClr val="bg1"/>
            </a:solidFill>
            <a:ln>
              <a:solidFill>
                <a:srgbClr val="88DF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691F895B-128A-F304-45EC-0E350F156206}"/>
                </a:ext>
              </a:extLst>
            </p:cNvPr>
            <p:cNvSpPr/>
            <p:nvPr/>
          </p:nvSpPr>
          <p:spPr>
            <a:xfrm>
              <a:off x="7818437" y="346592"/>
              <a:ext cx="7391400" cy="1565884"/>
            </a:xfrm>
            <a:prstGeom prst="cloudCallout">
              <a:avLst>
                <a:gd name="adj1" fmla="val -25086"/>
                <a:gd name="adj2" fmla="val 92610"/>
              </a:avLst>
            </a:prstGeom>
            <a:solidFill>
              <a:schemeClr val="bg1"/>
            </a:solidFill>
            <a:ln>
              <a:solidFill>
                <a:srgbClr val="88DF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Làm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thế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tính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giá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trị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biểu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thức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ngoặc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( )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E6DF4-7534-145C-1862-DA44FC94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04" t="19525" r="67797" b="1395"/>
          <a:stretch>
            <a:fillRect/>
          </a:stretch>
        </p:blipFill>
        <p:spPr>
          <a:xfrm>
            <a:off x="4417788" y="1302241"/>
            <a:ext cx="2575370" cy="5116169"/>
          </a:xfrm>
          <a:custGeom>
            <a:avLst/>
            <a:gdLst>
              <a:gd name="connsiteX0" fmla="*/ 914400 w 2033517"/>
              <a:gd name="connsiteY0" fmla="*/ 0 h 4039737"/>
              <a:gd name="connsiteX1" fmla="*/ 1187356 w 2033517"/>
              <a:gd name="connsiteY1" fmla="*/ 109182 h 4039737"/>
              <a:gd name="connsiteX2" fmla="*/ 1255595 w 2033517"/>
              <a:gd name="connsiteY2" fmla="*/ 436728 h 4039737"/>
              <a:gd name="connsiteX3" fmla="*/ 1160060 w 2033517"/>
              <a:gd name="connsiteY3" fmla="*/ 777922 h 4039737"/>
              <a:gd name="connsiteX4" fmla="*/ 1351129 w 2033517"/>
              <a:gd name="connsiteY4" fmla="*/ 1064525 h 4039737"/>
              <a:gd name="connsiteX5" fmla="*/ 1364777 w 2033517"/>
              <a:gd name="connsiteY5" fmla="*/ 1201003 h 4039737"/>
              <a:gd name="connsiteX6" fmla="*/ 1624084 w 2033517"/>
              <a:gd name="connsiteY6" fmla="*/ 1064525 h 4039737"/>
              <a:gd name="connsiteX7" fmla="*/ 1883392 w 2033517"/>
              <a:gd name="connsiteY7" fmla="*/ 1037230 h 4039737"/>
              <a:gd name="connsiteX8" fmla="*/ 2033517 w 2033517"/>
              <a:gd name="connsiteY8" fmla="*/ 1241946 h 4039737"/>
              <a:gd name="connsiteX9" fmla="*/ 1924335 w 2033517"/>
              <a:gd name="connsiteY9" fmla="*/ 1378424 h 4039737"/>
              <a:gd name="connsiteX10" fmla="*/ 1692323 w 2033517"/>
              <a:gd name="connsiteY10" fmla="*/ 1528549 h 4039737"/>
              <a:gd name="connsiteX11" fmla="*/ 1419368 w 2033517"/>
              <a:gd name="connsiteY11" fmla="*/ 1678675 h 4039737"/>
              <a:gd name="connsiteX12" fmla="*/ 1269242 w 2033517"/>
              <a:gd name="connsiteY12" fmla="*/ 1637731 h 4039737"/>
              <a:gd name="connsiteX13" fmla="*/ 1378424 w 2033517"/>
              <a:gd name="connsiteY13" fmla="*/ 2101755 h 4039737"/>
              <a:gd name="connsiteX14" fmla="*/ 1282890 w 2033517"/>
              <a:gd name="connsiteY14" fmla="*/ 2770495 h 4039737"/>
              <a:gd name="connsiteX15" fmla="*/ 1337481 w 2033517"/>
              <a:gd name="connsiteY15" fmla="*/ 3343701 h 4039737"/>
              <a:gd name="connsiteX16" fmla="*/ 1405720 w 2033517"/>
              <a:gd name="connsiteY16" fmla="*/ 3684895 h 4039737"/>
              <a:gd name="connsiteX17" fmla="*/ 1501254 w 2033517"/>
              <a:gd name="connsiteY17" fmla="*/ 3930555 h 4039737"/>
              <a:gd name="connsiteX18" fmla="*/ 395786 w 2033517"/>
              <a:gd name="connsiteY18" fmla="*/ 4039737 h 4039737"/>
              <a:gd name="connsiteX19" fmla="*/ 0 w 2033517"/>
              <a:gd name="connsiteY19" fmla="*/ 3916907 h 4039737"/>
              <a:gd name="connsiteX20" fmla="*/ 109183 w 2033517"/>
              <a:gd name="connsiteY20" fmla="*/ 3671248 h 4039737"/>
              <a:gd name="connsiteX21" fmla="*/ 177421 w 2033517"/>
              <a:gd name="connsiteY21" fmla="*/ 3343701 h 4039737"/>
              <a:gd name="connsiteX22" fmla="*/ 272956 w 2033517"/>
              <a:gd name="connsiteY22" fmla="*/ 2647666 h 4039737"/>
              <a:gd name="connsiteX23" fmla="*/ 300251 w 2033517"/>
              <a:gd name="connsiteY23" fmla="*/ 1665027 h 4039737"/>
              <a:gd name="connsiteX24" fmla="*/ 272956 w 2033517"/>
              <a:gd name="connsiteY24" fmla="*/ 900752 h 4039737"/>
              <a:gd name="connsiteX25" fmla="*/ 313899 w 2033517"/>
              <a:gd name="connsiteY25" fmla="*/ 723331 h 4039737"/>
              <a:gd name="connsiteX26" fmla="*/ 382138 w 2033517"/>
              <a:gd name="connsiteY26" fmla="*/ 450376 h 4039737"/>
              <a:gd name="connsiteX27" fmla="*/ 464024 w 2033517"/>
              <a:gd name="connsiteY27" fmla="*/ 177421 h 4039737"/>
              <a:gd name="connsiteX28" fmla="*/ 518615 w 2033517"/>
              <a:gd name="connsiteY28" fmla="*/ 13648 h 4039737"/>
              <a:gd name="connsiteX29" fmla="*/ 914400 w 2033517"/>
              <a:gd name="connsiteY29" fmla="*/ 0 h 40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33517" h="4039737">
                <a:moveTo>
                  <a:pt x="914400" y="0"/>
                </a:moveTo>
                <a:lnTo>
                  <a:pt x="1187356" y="109182"/>
                </a:lnTo>
                <a:lnTo>
                  <a:pt x="1255595" y="436728"/>
                </a:lnTo>
                <a:lnTo>
                  <a:pt x="1160060" y="777922"/>
                </a:lnTo>
                <a:lnTo>
                  <a:pt x="1351129" y="1064525"/>
                </a:lnTo>
                <a:lnTo>
                  <a:pt x="1364777" y="1201003"/>
                </a:lnTo>
                <a:lnTo>
                  <a:pt x="1624084" y="1064525"/>
                </a:lnTo>
                <a:lnTo>
                  <a:pt x="1883392" y="1037230"/>
                </a:lnTo>
                <a:lnTo>
                  <a:pt x="2033517" y="1241946"/>
                </a:lnTo>
                <a:lnTo>
                  <a:pt x="1924335" y="1378424"/>
                </a:lnTo>
                <a:lnTo>
                  <a:pt x="1692323" y="1528549"/>
                </a:lnTo>
                <a:lnTo>
                  <a:pt x="1419368" y="1678675"/>
                </a:lnTo>
                <a:lnTo>
                  <a:pt x="1269242" y="1637731"/>
                </a:lnTo>
                <a:lnTo>
                  <a:pt x="1378424" y="2101755"/>
                </a:lnTo>
                <a:lnTo>
                  <a:pt x="1282890" y="2770495"/>
                </a:lnTo>
                <a:lnTo>
                  <a:pt x="1337481" y="3343701"/>
                </a:lnTo>
                <a:lnTo>
                  <a:pt x="1405720" y="3684895"/>
                </a:lnTo>
                <a:lnTo>
                  <a:pt x="1501254" y="3930555"/>
                </a:lnTo>
                <a:lnTo>
                  <a:pt x="395786" y="4039737"/>
                </a:lnTo>
                <a:lnTo>
                  <a:pt x="0" y="3916907"/>
                </a:lnTo>
                <a:lnTo>
                  <a:pt x="109183" y="3671248"/>
                </a:lnTo>
                <a:lnTo>
                  <a:pt x="177421" y="3343701"/>
                </a:lnTo>
                <a:lnTo>
                  <a:pt x="272956" y="2647666"/>
                </a:lnTo>
                <a:lnTo>
                  <a:pt x="300251" y="1665027"/>
                </a:lnTo>
                <a:lnTo>
                  <a:pt x="272956" y="900752"/>
                </a:lnTo>
                <a:lnTo>
                  <a:pt x="313899" y="723331"/>
                </a:lnTo>
                <a:lnTo>
                  <a:pt x="382138" y="450376"/>
                </a:lnTo>
                <a:lnTo>
                  <a:pt x="464024" y="177421"/>
                </a:lnTo>
                <a:lnTo>
                  <a:pt x="518615" y="13648"/>
                </a:lnTo>
                <a:lnTo>
                  <a:pt x="914400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B2D737-0FA2-01B7-95B2-08815F52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0" b="91429" l="886" r="15615">
                        <a14:foregroundMark x1="1661" y1="57143" x2="1661" y2="57143"/>
                        <a14:foregroundMark x1="886" y1="58571" x2="886" y2="58571"/>
                        <a14:foregroundMark x1="8416" y1="51071" x2="8416" y2="51071"/>
                        <a14:foregroundMark x1="8859" y1="51071" x2="9192" y2="58571"/>
                        <a14:foregroundMark x1="10188" y1="56786" x2="10410" y2="63929"/>
                        <a14:foregroundMark x1="15061" y1="52143" x2="15061" y2="52143"/>
                        <a14:foregroundMark x1="15725" y1="50000" x2="15725" y2="50000"/>
                        <a14:foregroundMark x1="15282" y1="64643" x2="15282" y2="64643"/>
                        <a14:foregroundMark x1="10520" y1="87857" x2="10520" y2="87857"/>
                        <a14:foregroundMark x1="11517" y1="90357" x2="11517" y2="90357"/>
                        <a14:foregroundMark x1="11628" y1="90000" x2="11628" y2="90000"/>
                        <a14:foregroundMark x1="7863" y1="90000" x2="7863" y2="90000"/>
                        <a14:foregroundMark x1="7087" y1="90000" x2="7087" y2="90000"/>
                        <a14:foregroundMark x1="6312" y1="88214" x2="6312" y2="88214"/>
                        <a14:foregroundMark x1="5980" y1="88214" x2="5980" y2="88214"/>
                        <a14:foregroundMark x1="7752" y1="88214" x2="9413" y2="87500"/>
                        <a14:foregroundMark x1="8638" y1="90357" x2="10742" y2="90357"/>
                        <a14:foregroundMark x1="12071" y1="90357" x2="12403" y2="90357"/>
                        <a14:foregroundMark x1="5980" y1="90357" x2="5980" y2="90357"/>
                        <a14:foregroundMark x1="6423" y1="90000" x2="8195" y2="91429"/>
                        <a14:foregroundMark x1="12735" y1="90000" x2="12735" y2="90000"/>
                      </a14:backgroundRemoval>
                    </a14:imgEffect>
                  </a14:imgLayer>
                </a14:imgProps>
              </a:ext>
            </a:extLst>
          </a:blip>
          <a:srcRect t="31877" r="83333" b="5275"/>
          <a:stretch/>
        </p:blipFill>
        <p:spPr>
          <a:xfrm>
            <a:off x="365919" y="7008321"/>
            <a:ext cx="1943100" cy="16764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D6508F5-605F-938D-0820-F35639983554}"/>
              </a:ext>
            </a:extLst>
          </p:cNvPr>
          <p:cNvGrpSpPr/>
          <p:nvPr/>
        </p:nvGrpSpPr>
        <p:grpSpPr>
          <a:xfrm>
            <a:off x="2285286" y="6587516"/>
            <a:ext cx="12001512" cy="1259005"/>
            <a:chOff x="6576207" y="1103194"/>
            <a:chExt cx="12001512" cy="1259005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136DD07-E62C-1C3B-3048-EADBB99254DA}"/>
                </a:ext>
              </a:extLst>
            </p:cNvPr>
            <p:cNvSpPr/>
            <p:nvPr/>
          </p:nvSpPr>
          <p:spPr>
            <a:xfrm rot="14613458">
              <a:off x="6917686" y="1458542"/>
              <a:ext cx="383841" cy="1066800"/>
            </a:xfrm>
            <a:prstGeom prst="triangle">
              <a:avLst/>
            </a:prstGeom>
            <a:noFill/>
            <a:ln>
              <a:solidFill>
                <a:srgbClr val="88DF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B59ED7C-E069-6B83-49A6-53EEFB3CA2BA}"/>
                </a:ext>
              </a:extLst>
            </p:cNvPr>
            <p:cNvSpPr/>
            <p:nvPr/>
          </p:nvSpPr>
          <p:spPr>
            <a:xfrm>
              <a:off x="7300119" y="1103194"/>
              <a:ext cx="11277600" cy="12590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88DF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Người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ta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dùng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ngoặc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( )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để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biết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phải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thực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hiện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phép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tính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ngoặc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trước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chẳng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hạn</a:t>
              </a:r>
              <a:r>
                <a:rPr lang="en-US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: (16 + 20) : 4 = 9</a:t>
              </a:r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F1107D1-15F9-415A-6871-62B825B1418B}"/>
              </a:ext>
            </a:extLst>
          </p:cNvPr>
          <p:cNvSpPr/>
          <p:nvPr/>
        </p:nvSpPr>
        <p:spPr>
          <a:xfrm>
            <a:off x="258528" y="133554"/>
            <a:ext cx="4848501" cy="1259005"/>
          </a:xfrm>
          <a:prstGeom prst="wedgeRoundRectCallout">
            <a:avLst>
              <a:gd name="adj1" fmla="val 45543"/>
              <a:gd name="adj2" fmla="val 66429"/>
              <a:gd name="adj3" fmla="val 16667"/>
            </a:avLst>
          </a:prstGeom>
          <a:solidFill>
            <a:schemeClr val="bg1"/>
          </a:solidFill>
          <a:ln>
            <a:solidFill>
              <a:srgbClr val="88DF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(16 + 20) : 4</a:t>
            </a:r>
          </a:p>
        </p:txBody>
      </p:sp>
    </p:spTree>
    <p:extLst>
      <p:ext uri="{BB962C8B-B14F-4D97-AF65-F5344CB8AC3E}">
        <p14:creationId xmlns:p14="http://schemas.microsoft.com/office/powerpoint/2010/main" val="1317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0E3BAA-C2A8-11F2-FCFD-A4EA61A38451}"/>
              </a:ext>
            </a:extLst>
          </p:cNvPr>
          <p:cNvSpPr txBox="1"/>
          <p:nvPr/>
        </p:nvSpPr>
        <p:spPr>
          <a:xfrm>
            <a:off x="518428" y="3505200"/>
            <a:ext cx="4811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dụ:</a:t>
            </a:r>
          </a:p>
          <a:p>
            <a:pPr algn="just"/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(16 + </a:t>
            </a:r>
            <a:r>
              <a:rPr lang="pt-BR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20) : 4</a:t>
            </a:r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DBFC8E-01C5-93E9-3CFA-580CE555983B}"/>
              </a:ext>
            </a:extLst>
          </p:cNvPr>
          <p:cNvSpPr txBox="1"/>
          <p:nvPr/>
        </p:nvSpPr>
        <p:spPr>
          <a:xfrm>
            <a:off x="12495367" y="4081465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84 </a:t>
            </a:r>
            <a:r>
              <a:rPr lang="pt-BR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- 4</a:t>
            </a:r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72F8CC-682A-CBB7-557F-FC80EB5A318F}"/>
              </a:ext>
            </a:extLst>
          </p:cNvPr>
          <p:cNvSpPr txBox="1"/>
          <p:nvPr/>
        </p:nvSpPr>
        <p:spPr>
          <a:xfrm>
            <a:off x="12486137" y="4651642"/>
            <a:ext cx="129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4E5EA-443A-4066-5012-166EADD03A68}"/>
              </a:ext>
            </a:extLst>
          </p:cNvPr>
          <p:cNvSpPr txBox="1"/>
          <p:nvPr/>
        </p:nvSpPr>
        <p:spPr>
          <a:xfrm>
            <a:off x="3850220" y="4089886"/>
            <a:ext cx="21753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36 : 4</a:t>
            </a:r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EB9ABE-36FF-2468-9F29-EFEF5394937D}"/>
              </a:ext>
            </a:extLst>
          </p:cNvPr>
          <p:cNvSpPr txBox="1"/>
          <p:nvPr/>
        </p:nvSpPr>
        <p:spPr>
          <a:xfrm>
            <a:off x="3867013" y="4643884"/>
            <a:ext cx="1247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6CF542-F912-CBB9-1014-5DBFC7A55F83}"/>
              </a:ext>
            </a:extLst>
          </p:cNvPr>
          <p:cNvSpPr txBox="1"/>
          <p:nvPr/>
        </p:nvSpPr>
        <p:spPr>
          <a:xfrm>
            <a:off x="7747832" y="5651466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x 8</a:t>
            </a:r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2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B2612-48AA-EC66-DA64-86CA3359AE62}"/>
              </a:ext>
            </a:extLst>
          </p:cNvPr>
          <p:cNvSpPr txBox="1"/>
          <p:nvPr/>
        </p:nvSpPr>
        <p:spPr>
          <a:xfrm>
            <a:off x="7790893" y="6242492"/>
            <a:ext cx="2328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</a:t>
            </a:r>
            <a:endParaRPr lang="pt-BR" sz="36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E2E8A2-A36C-728E-B42F-C5FEDFD58FD5}"/>
              </a:ext>
            </a:extLst>
          </p:cNvPr>
          <p:cNvSpPr txBox="1"/>
          <p:nvPr/>
        </p:nvSpPr>
        <p:spPr>
          <a:xfrm>
            <a:off x="8272438" y="4097644"/>
            <a:ext cx="4261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84 </a:t>
            </a:r>
            <a:r>
              <a:rPr lang="pt-BR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– (19 – 15)</a:t>
            </a:r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: 3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D99B7B-01CD-3AC0-823E-39FC7062089D}"/>
              </a:ext>
            </a:extLst>
          </p:cNvPr>
          <p:cNvSpPr txBox="1"/>
          <p:nvPr/>
        </p:nvSpPr>
        <p:spPr>
          <a:xfrm>
            <a:off x="4480719" y="5625749"/>
            <a:ext cx="3296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pt-BR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pt-BR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x (73 - 65)</a:t>
            </a:r>
            <a:endParaRPr lang="pt-BR" sz="36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0D146F-E422-55BB-3935-C632B3344631}"/>
              </a:ext>
            </a:extLst>
          </p:cNvPr>
          <p:cNvSpPr/>
          <p:nvPr/>
        </p:nvSpPr>
        <p:spPr>
          <a:xfrm>
            <a:off x="746919" y="381000"/>
            <a:ext cx="14478000" cy="2743200"/>
          </a:xfrm>
          <a:prstGeom prst="round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•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15 – (5 + 7); 5 x (4 + 2); 105 : (14 – 9); </a:t>
            </a:r>
          </a:p>
          <a:p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: (4 x 2); ...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đều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ngoặc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 ).</a:t>
            </a:r>
          </a:p>
          <a:p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• Khi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trị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ngoặc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 )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thì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tiên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ngoặc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7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34" grpId="0"/>
      <p:bldP spid="3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8157A-D72C-66FE-2DEC-BBF6CE55A417}"/>
              </a:ext>
            </a:extLst>
          </p:cNvPr>
          <p:cNvSpPr txBox="1"/>
          <p:nvPr/>
        </p:nvSpPr>
        <p:spPr>
          <a:xfrm>
            <a:off x="5242719" y="19812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Luyện</a:t>
            </a:r>
            <a:r>
              <a:rPr lang="en-US" sz="11500" b="1" dirty="0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 </a:t>
            </a:r>
            <a:r>
              <a:rPr lang="en-US" sz="11500" b="1" dirty="0" err="1">
                <a:ln w="5715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Poky's" panose="020B0606040200020203" pitchFamily="34" charset="0"/>
              </a:rPr>
              <a:t>tập</a:t>
            </a:r>
            <a:endParaRPr lang="en-US" sz="11500" b="1" dirty="0">
              <a:ln w="5715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VN-Poky's" panose="020B0606040200020203" pitchFamily="34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50B8B78-38A3-B491-1D4C-AF9BF822F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3505200"/>
            <a:ext cx="4483617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6D00D97-24B4-5EBB-9C35-C0FEA5D5688D}"/>
              </a:ext>
            </a:extLst>
          </p:cNvPr>
          <p:cNvSpPr txBox="1"/>
          <p:nvPr/>
        </p:nvSpPr>
        <p:spPr>
          <a:xfrm>
            <a:off x="213519" y="1887126"/>
            <a:ext cx="149923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>
              <a:buAutoNum type="alphaLcParenR"/>
            </a:pPr>
            <a:r>
              <a:rPr lang="pt-BR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(37 – 18) + 17				b) 56 – (35 – 16)</a:t>
            </a:r>
          </a:p>
          <a:p>
            <a:pPr algn="l"/>
            <a:endParaRPr lang="pt-BR" sz="4000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l"/>
            <a:r>
              <a:rPr lang="pt-BR" sz="40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(6 + 5) x 8				d) 36 : (62 – 56)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6A50F-0698-FA41-E6BE-02835CE83219}"/>
              </a:ext>
            </a:extLst>
          </p:cNvPr>
          <p:cNvSpPr txBox="1"/>
          <p:nvPr/>
        </p:nvSpPr>
        <p:spPr>
          <a:xfrm>
            <a:off x="4342705" y="1887126"/>
            <a:ext cx="26484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19 + 17</a:t>
            </a:r>
            <a:endParaRPr lang="en-US" sz="40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298B10-F3F2-DE1C-37D5-BCB284461F6D}"/>
              </a:ext>
            </a:extLst>
          </p:cNvPr>
          <p:cNvSpPr txBox="1"/>
          <p:nvPr/>
        </p:nvSpPr>
        <p:spPr>
          <a:xfrm>
            <a:off x="6595269" y="1887126"/>
            <a:ext cx="1655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36</a:t>
            </a:r>
            <a:endParaRPr lang="en-US" sz="36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999DE-58D4-44C2-83A0-36D9CAF440C9}"/>
              </a:ext>
            </a:extLst>
          </p:cNvPr>
          <p:cNvSpPr txBox="1"/>
          <p:nvPr/>
        </p:nvSpPr>
        <p:spPr>
          <a:xfrm>
            <a:off x="12805569" y="1887126"/>
            <a:ext cx="2359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56 - </a:t>
            </a:r>
            <a:r>
              <a:rPr lang="pt-BR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19</a:t>
            </a: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001AA-1A3E-0CDC-00A2-00FD6D531303}"/>
              </a:ext>
            </a:extLst>
          </p:cNvPr>
          <p:cNvSpPr txBox="1"/>
          <p:nvPr/>
        </p:nvSpPr>
        <p:spPr>
          <a:xfrm>
            <a:off x="14958219" y="1887126"/>
            <a:ext cx="1485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37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0E777-9197-5491-C1F0-71D9C8170586}"/>
              </a:ext>
            </a:extLst>
          </p:cNvPr>
          <p:cNvSpPr txBox="1"/>
          <p:nvPr/>
        </p:nvSpPr>
        <p:spPr>
          <a:xfrm>
            <a:off x="3337719" y="3111327"/>
            <a:ext cx="2563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11 x 8</a:t>
            </a:r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74168-9EBA-E2E5-690A-AACB437B9CD1}"/>
              </a:ext>
            </a:extLst>
          </p:cNvPr>
          <p:cNvSpPr txBox="1"/>
          <p:nvPr/>
        </p:nvSpPr>
        <p:spPr>
          <a:xfrm>
            <a:off x="5376069" y="3116505"/>
            <a:ext cx="2000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88</a:t>
            </a:r>
            <a:endParaRPr lang="pt-BR" sz="4000" b="1" i="0" dirty="0">
              <a:solidFill>
                <a:srgbClr val="FF0000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6CA223-1AEE-E38B-0E59-5A76AC0D89DD}"/>
              </a:ext>
            </a:extLst>
          </p:cNvPr>
          <p:cNvSpPr txBox="1"/>
          <p:nvPr/>
        </p:nvSpPr>
        <p:spPr>
          <a:xfrm>
            <a:off x="12710319" y="3100390"/>
            <a:ext cx="2563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36 : 6 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AFA16F-A671-2B45-A03A-6CEF6DE53200}"/>
              </a:ext>
            </a:extLst>
          </p:cNvPr>
          <p:cNvSpPr txBox="1"/>
          <p:nvPr/>
        </p:nvSpPr>
        <p:spPr>
          <a:xfrm>
            <a:off x="14520069" y="3102114"/>
            <a:ext cx="1756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pt-BR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9E7DDC-C497-7F5C-6048-E7DA92C18825}"/>
              </a:ext>
            </a:extLst>
          </p:cNvPr>
          <p:cNvSpPr txBox="1"/>
          <p:nvPr/>
        </p:nvSpPr>
        <p:spPr>
          <a:xfrm>
            <a:off x="1356519" y="304800"/>
            <a:ext cx="4019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400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7C6441-D8F7-9948-0BA9-04F68628E97A}"/>
              </a:ext>
            </a:extLst>
          </p:cNvPr>
          <p:cNvGrpSpPr/>
          <p:nvPr/>
        </p:nvGrpSpPr>
        <p:grpSpPr>
          <a:xfrm>
            <a:off x="365919" y="304800"/>
            <a:ext cx="769441" cy="769441"/>
            <a:chOff x="365919" y="304800"/>
            <a:chExt cx="769441" cy="76944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93DC17E-25F4-C3EC-3067-59A3FA64346F}"/>
                </a:ext>
              </a:extLst>
            </p:cNvPr>
            <p:cNvSpPr/>
            <p:nvPr/>
          </p:nvSpPr>
          <p:spPr>
            <a:xfrm>
              <a:off x="365919" y="304800"/>
              <a:ext cx="769441" cy="76944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88F14A4-9AE1-F9E6-E910-A1B6E5FF8E1A}"/>
                </a:ext>
              </a:extLst>
            </p:cNvPr>
            <p:cNvSpPr/>
            <p:nvPr/>
          </p:nvSpPr>
          <p:spPr>
            <a:xfrm>
              <a:off x="442119" y="381000"/>
              <a:ext cx="617041" cy="61704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9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764</Words>
  <Application>Microsoft Office PowerPoint</Application>
  <PresentationFormat>Custom</PresentationFormat>
  <Paragraphs>101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ITC Avant Garde Std Bk</vt:lpstr>
      <vt:lpstr>SVN-Poky's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231</cp:revision>
  <dcterms:created xsi:type="dcterms:W3CDTF">2022-07-10T01:37:20Z</dcterms:created>
  <dcterms:modified xsi:type="dcterms:W3CDTF">2022-11-27T12:16:40Z</dcterms:modified>
</cp:coreProperties>
</file>