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9"/>
  </p:notesMasterIdLst>
  <p:sldIdLst>
    <p:sldId id="321" r:id="rId3"/>
    <p:sldId id="257" r:id="rId4"/>
    <p:sldId id="259" r:id="rId5"/>
    <p:sldId id="264" r:id="rId6"/>
    <p:sldId id="271" r:id="rId7"/>
    <p:sldId id="266" r:id="rId8"/>
    <p:sldId id="272" r:id="rId9"/>
    <p:sldId id="273" r:id="rId10"/>
    <p:sldId id="274" r:id="rId11"/>
    <p:sldId id="267" r:id="rId12"/>
    <p:sldId id="275" r:id="rId13"/>
    <p:sldId id="276" r:id="rId14"/>
    <p:sldId id="277" r:id="rId15"/>
    <p:sldId id="278" r:id="rId16"/>
    <p:sldId id="26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2" d="100"/>
          <a:sy n="72" d="100"/>
        </p:scale>
        <p:origin x="102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101A2-A495-43DF-98D3-A3D344C8C6E4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9ABA1-8789-47EC-87BC-E218CD0B5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3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249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556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707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19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503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256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227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13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61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795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076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17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886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86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903DB76-30C4-4720-B253-289AC9936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646DB4F-9445-47D1-B565-1C2C141FBE7C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02EE1CCC-E485-4DC4-BA28-2F3E83BD1E6B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BABF6A00-01BF-4B9F-8A63-534A0CDA5875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4" name="图片 3" descr="图片包含 物体, 时钟&#10;&#10;描述已自动生成">
            <a:extLst>
              <a:ext uri="{FF2B5EF4-FFF2-40B4-BE49-F238E27FC236}">
                <a16:creationId xmlns:a16="http://schemas.microsoft.com/office/drawing/2014/main" id="{6099520C-3C65-424E-96CE-39DD9650BB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8" name="图片 7" descr="图片包含 玩具, LEGO&#10;&#10;描述已自动生成">
            <a:extLst>
              <a:ext uri="{FF2B5EF4-FFF2-40B4-BE49-F238E27FC236}">
                <a16:creationId xmlns:a16="http://schemas.microsoft.com/office/drawing/2014/main" id="{6AAD9AB6-64DF-4326-AD51-14AACB891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DF95A9-A903-4CE7-BCCC-4F4D71713E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3C327DB-3B6C-424D-8382-46C26CC494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16" name="图片 15" descr="图片包含 玩具, LEGO&#10;&#10;描述已自动生成">
            <a:extLst>
              <a:ext uri="{FF2B5EF4-FFF2-40B4-BE49-F238E27FC236}">
                <a16:creationId xmlns:a16="http://schemas.microsoft.com/office/drawing/2014/main" id="{97672051-B3FB-4DD2-9966-403692C9D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903DB76-30C4-4720-B253-289AC9936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646DB4F-9445-47D1-B565-1C2C141FBE7C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02EE1CCC-E485-4DC4-BA28-2F3E83BD1E6B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BABF6A00-01BF-4B9F-8A63-534A0CDA5875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4" name="图片 3" descr="图片包含 物体, 时钟&#10;&#10;描述已自动生成">
            <a:extLst>
              <a:ext uri="{FF2B5EF4-FFF2-40B4-BE49-F238E27FC236}">
                <a16:creationId xmlns:a16="http://schemas.microsoft.com/office/drawing/2014/main" id="{6099520C-3C65-424E-96CE-39DD9650BB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8" name="图片 7" descr="图片包含 玩具, LEGO&#10;&#10;描述已自动生成">
            <a:extLst>
              <a:ext uri="{FF2B5EF4-FFF2-40B4-BE49-F238E27FC236}">
                <a16:creationId xmlns:a16="http://schemas.microsoft.com/office/drawing/2014/main" id="{6AAD9AB6-64DF-4326-AD51-14AACB891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DF95A9-A903-4CE7-BCCC-4F4D71713E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3C327DB-3B6C-424D-8382-46C26CC494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16" name="图片 15" descr="图片包含 玩具, LEGO&#10;&#10;描述已自动生成">
            <a:extLst>
              <a:ext uri="{FF2B5EF4-FFF2-40B4-BE49-F238E27FC236}">
                <a16:creationId xmlns:a16="http://schemas.microsoft.com/office/drawing/2014/main" id="{97672051-B3FB-4DD2-9966-403692C9D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&#10;&#10;描述已自动生成">
            <a:extLst>
              <a:ext uri="{FF2B5EF4-FFF2-40B4-BE49-F238E27FC236}">
                <a16:creationId xmlns:a16="http://schemas.microsoft.com/office/drawing/2014/main" id="{0919D8C2-4805-4CB3-AA2C-B9529C681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4" y="2914650"/>
            <a:ext cx="2788628" cy="288035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D2665C0-00FF-47E3-B4E0-0FBB1B5B8B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9273" y="3304267"/>
            <a:ext cx="3895757" cy="80478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35417FE-BB98-4CC3-9A20-3B51D571E8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45" y="4471944"/>
            <a:ext cx="1403589" cy="15321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37A9D97-35AF-4DE0-85DB-91728533F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096" y="5197734"/>
            <a:ext cx="983624" cy="1000682"/>
          </a:xfrm>
          <a:prstGeom prst="rect">
            <a:avLst/>
          </a:prstGeom>
        </p:spPr>
      </p:pic>
      <p:pic>
        <p:nvPicPr>
          <p:cNvPr id="32" name="图片 31" descr="图片包含 玩具, LEGO&#10;&#10;描述已自动生成">
            <a:extLst>
              <a:ext uri="{FF2B5EF4-FFF2-40B4-BE49-F238E27FC236}">
                <a16:creationId xmlns:a16="http://schemas.microsoft.com/office/drawing/2014/main" id="{157A67A9-988C-4C18-8935-8D4D6BE40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7A9C0ECC-301A-45B7-B17A-C3B2094ADEF1}"/>
              </a:ext>
            </a:extLst>
          </p:cNvPr>
          <p:cNvGrpSpPr/>
          <p:nvPr userDrawn="1"/>
        </p:nvGrpSpPr>
        <p:grpSpPr>
          <a:xfrm>
            <a:off x="1476375" y="1456562"/>
            <a:ext cx="8943975" cy="3944875"/>
            <a:chOff x="4123562" y="1456562"/>
            <a:chExt cx="3944875" cy="394487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3A78654-C0A3-4741-810A-25651264DFC9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B53080D-899F-496C-B15C-51EA06CACCA2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8" name="图片 27" descr="图片包含 玩具, LEGO&#10;&#10;描述已自动生成">
            <a:extLst>
              <a:ext uri="{FF2B5EF4-FFF2-40B4-BE49-F238E27FC236}">
                <a16:creationId xmlns:a16="http://schemas.microsoft.com/office/drawing/2014/main" id="{8372BA2D-4DF1-4385-905C-AB29D60CD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691146" y="3510507"/>
            <a:ext cx="4640192" cy="3031991"/>
          </a:xfrm>
          <a:prstGeom prst="rect">
            <a:avLst/>
          </a:prstGeom>
        </p:spPr>
      </p:pic>
      <p:pic>
        <p:nvPicPr>
          <p:cNvPr id="29" name="图片 28" descr="图片包含 玩具, LEGO&#10;&#10;描述已自动生成">
            <a:extLst>
              <a:ext uri="{FF2B5EF4-FFF2-40B4-BE49-F238E27FC236}">
                <a16:creationId xmlns:a16="http://schemas.microsoft.com/office/drawing/2014/main" id="{8B25FF9B-2100-45E8-86AB-14C4F91A8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7056120" y="3682007"/>
            <a:ext cx="4855513" cy="286049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F1E6C12-7758-4B4F-9D18-D55464001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pic>
        <p:nvPicPr>
          <p:cNvPr id="33" name="图片 32" descr="图片包含 物体, 时钟&#10;&#10;描述已自动生成">
            <a:extLst>
              <a:ext uri="{FF2B5EF4-FFF2-40B4-BE49-F238E27FC236}">
                <a16:creationId xmlns:a16="http://schemas.microsoft.com/office/drawing/2014/main" id="{0B7BEBE0-B8D8-4C32-881C-F10A6A5A1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58" y="545185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66DD722-7334-447E-A3BB-88F3F56E23DF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9DECD499-9C9F-46C6-A875-547AC6C295E0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04AEEB12-3553-49C5-83D6-D17092C96578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5CF76007-E712-40E1-88D5-3C706D4CC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423" y="4536252"/>
            <a:ext cx="1773982" cy="19364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3D21F5D-0243-499E-823D-A868055CDE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73" y="5402294"/>
            <a:ext cx="1243193" cy="12647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288A148-9236-42E0-920F-EE45BE1DFD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93" y="4977824"/>
            <a:ext cx="3895757" cy="8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DC63CEE8-DD9B-4D0E-A9FE-C0F81049ACF0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0CA630B1-E004-45A9-B0F1-5F3952E3E7CB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83051174-1D5E-4166-8D0E-3D8C70BC0690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8" name="图片 7" descr="图片包含 玩具, LEGO&#10;&#10;描述已自动生成">
            <a:extLst>
              <a:ext uri="{FF2B5EF4-FFF2-40B4-BE49-F238E27FC236}">
                <a16:creationId xmlns:a16="http://schemas.microsoft.com/office/drawing/2014/main" id="{4493FE3A-0258-471A-8BCF-2F371B0F6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262890" y="4311213"/>
            <a:ext cx="3897630" cy="2546787"/>
          </a:xfrm>
          <a:prstGeom prst="rect">
            <a:avLst/>
          </a:prstGeom>
        </p:spPr>
      </p:pic>
      <p:pic>
        <p:nvPicPr>
          <p:cNvPr id="9" name="图片 8" descr="图片包含 物体, 时钟&#10;&#10;描述已自动生成">
            <a:extLst>
              <a:ext uri="{FF2B5EF4-FFF2-40B4-BE49-F238E27FC236}">
                <a16:creationId xmlns:a16="http://schemas.microsoft.com/office/drawing/2014/main" id="{EF4F1E68-20F9-4545-A9CC-493AA784F4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4" y="212812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6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1B442A1A-032D-4F29-8E1F-B3D6ED842D0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ADE57B7-B10C-4AB3-87BE-2532D78C36F1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6D80B60-529E-44D5-BC72-E13907C196EE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0" name="图片 9" descr="图片包含 玩具, LEGO&#10;&#10;描述已自动生成">
            <a:extLst>
              <a:ext uri="{FF2B5EF4-FFF2-40B4-BE49-F238E27FC236}">
                <a16:creationId xmlns:a16="http://schemas.microsoft.com/office/drawing/2014/main" id="{8C51D42B-F54E-43DE-875A-B249AA758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7715250" y="4387683"/>
            <a:ext cx="4367833" cy="2573188"/>
          </a:xfrm>
          <a:prstGeom prst="rect">
            <a:avLst/>
          </a:prstGeom>
        </p:spPr>
      </p:pic>
      <p:pic>
        <p:nvPicPr>
          <p:cNvPr id="15" name="图片 14" descr="图片包含 物体&#10;&#10;描述已自动生成">
            <a:extLst>
              <a:ext uri="{FF2B5EF4-FFF2-40B4-BE49-F238E27FC236}">
                <a16:creationId xmlns:a16="http://schemas.microsoft.com/office/drawing/2014/main" id="{DAC4B86C-B7ED-42B8-9BC3-852B4EFCAF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64" y="4894418"/>
            <a:ext cx="1510046" cy="15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3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6B22876C-940D-4978-A719-A3FCCDF49E7B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7425F8A-3993-4A80-92C4-81ABF0C870D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7E6F9F50-86ED-4404-AEAE-971C6EEE19E2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875D3F49-DB4F-4084-8565-DA4376066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873" y="4977824"/>
            <a:ext cx="3895757" cy="804782"/>
          </a:xfrm>
          <a:prstGeom prst="rect">
            <a:avLst/>
          </a:prstGeom>
        </p:spPr>
      </p:pic>
      <p:pic>
        <p:nvPicPr>
          <p:cNvPr id="10" name="图片 9" descr="图片包含 物体, 时钟&#10;&#10;描述已自动生成">
            <a:extLst>
              <a:ext uri="{FF2B5EF4-FFF2-40B4-BE49-F238E27FC236}">
                <a16:creationId xmlns:a16="http://schemas.microsoft.com/office/drawing/2014/main" id="{1A2424D6-18A8-4A42-8CB2-EFA69E0869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8" y="212812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5380029-6425-476E-B9C9-F6FA3C94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FDE12D3-1D69-4EE5-AC77-A3301F2DB807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7634BAF-53B3-42CC-8554-9C1721D4D4D5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E6A5978-10E0-457A-BBF6-B43CDE6A207A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6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19E79891-31CC-4F68-8C95-664B860AB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17" name="图片 16" descr="图片包含 玩具, LEGO&#10;&#10;描述已自动生成">
            <a:extLst>
              <a:ext uri="{FF2B5EF4-FFF2-40B4-BE49-F238E27FC236}">
                <a16:creationId xmlns:a16="http://schemas.microsoft.com/office/drawing/2014/main" id="{1ABFF7FE-E17F-4A20-9368-A6D6E217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9BF441-762C-4DFA-88F4-49314A67B4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2DA72C8-1EDA-4C06-B5B7-687865383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30" name="图片 29" descr="图片包含 玩具, LEGO&#10;&#10;描述已自动生成">
            <a:extLst>
              <a:ext uri="{FF2B5EF4-FFF2-40B4-BE49-F238E27FC236}">
                <a16:creationId xmlns:a16="http://schemas.microsoft.com/office/drawing/2014/main" id="{DE4AA913-C646-4095-9A7E-2A1E74134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D91CD95-A808-4CFC-B533-63C99CF2CCF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05AD78FE-9F2E-4152-A5A3-9F937C5A0456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B340E57-B743-4EE5-9CF2-A9D13BAB5EAF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8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&#10;&#10;描述已自动生成">
            <a:extLst>
              <a:ext uri="{FF2B5EF4-FFF2-40B4-BE49-F238E27FC236}">
                <a16:creationId xmlns:a16="http://schemas.microsoft.com/office/drawing/2014/main" id="{0919D8C2-4805-4CB3-AA2C-B9529C681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4" y="2914650"/>
            <a:ext cx="2788628" cy="288035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D2665C0-00FF-47E3-B4E0-0FBB1B5B8B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9273" y="3304267"/>
            <a:ext cx="3895757" cy="80478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35417FE-BB98-4CC3-9A20-3B51D571E8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45" y="4471944"/>
            <a:ext cx="1403589" cy="15321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F37A9D97-35AF-4DE0-85DB-91728533F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096" y="5197734"/>
            <a:ext cx="983624" cy="1000682"/>
          </a:xfrm>
          <a:prstGeom prst="rect">
            <a:avLst/>
          </a:prstGeom>
        </p:spPr>
      </p:pic>
      <p:pic>
        <p:nvPicPr>
          <p:cNvPr id="32" name="图片 31" descr="图片包含 玩具, LEGO&#10;&#10;描述已自动生成">
            <a:extLst>
              <a:ext uri="{FF2B5EF4-FFF2-40B4-BE49-F238E27FC236}">
                <a16:creationId xmlns:a16="http://schemas.microsoft.com/office/drawing/2014/main" id="{157A67A9-988C-4C18-8935-8D4D6BE40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5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7A9C0ECC-301A-45B7-B17A-C3B2094ADEF1}"/>
              </a:ext>
            </a:extLst>
          </p:cNvPr>
          <p:cNvGrpSpPr/>
          <p:nvPr userDrawn="1"/>
        </p:nvGrpSpPr>
        <p:grpSpPr>
          <a:xfrm>
            <a:off x="4123562" y="1456562"/>
            <a:ext cx="3944875" cy="3944875"/>
            <a:chOff x="4123562" y="1456562"/>
            <a:chExt cx="3944875" cy="394487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3A78654-C0A3-4741-810A-25651264DFC9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B53080D-899F-496C-B15C-51EA06CACCA2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2FAE264-EC23-41E5-8FB2-F49663E401EA}"/>
              </a:ext>
            </a:extLst>
          </p:cNvPr>
          <p:cNvGrpSpPr/>
          <p:nvPr userDrawn="1"/>
        </p:nvGrpSpPr>
        <p:grpSpPr>
          <a:xfrm>
            <a:off x="3599009" y="2854182"/>
            <a:ext cx="1177387" cy="1177387"/>
            <a:chOff x="4123562" y="1456562"/>
            <a:chExt cx="3944875" cy="394487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1E1A704-CD63-4A9B-A9B7-6A1985E5315A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620CE39-AD85-417E-A27F-E1DA8FE5D6AC}"/>
                </a:ext>
              </a:extLst>
            </p:cNvPr>
            <p:cNvSpPr/>
            <p:nvPr userDrawn="1"/>
          </p:nvSpPr>
          <p:spPr>
            <a:xfrm>
              <a:off x="4493206" y="1863116"/>
              <a:ext cx="3205586" cy="32055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8" name="图片 27" descr="图片包含 玩具, LEGO&#10;&#10;描述已自动生成">
            <a:extLst>
              <a:ext uri="{FF2B5EF4-FFF2-40B4-BE49-F238E27FC236}">
                <a16:creationId xmlns:a16="http://schemas.microsoft.com/office/drawing/2014/main" id="{8372BA2D-4DF1-4385-905C-AB29D60CD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691146" y="3510507"/>
            <a:ext cx="4640192" cy="3031991"/>
          </a:xfrm>
          <a:prstGeom prst="rect">
            <a:avLst/>
          </a:prstGeom>
        </p:spPr>
      </p:pic>
      <p:pic>
        <p:nvPicPr>
          <p:cNvPr id="29" name="图片 28" descr="图片包含 玩具, LEGO&#10;&#10;描述已自动生成">
            <a:extLst>
              <a:ext uri="{FF2B5EF4-FFF2-40B4-BE49-F238E27FC236}">
                <a16:creationId xmlns:a16="http://schemas.microsoft.com/office/drawing/2014/main" id="{8B25FF9B-2100-45E8-86AB-14C4F91A8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7056120" y="3682007"/>
            <a:ext cx="4855513" cy="286049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F1E6C12-7758-4B4F-9D18-D55464001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pic>
        <p:nvPicPr>
          <p:cNvPr id="33" name="图片 32" descr="图片包含 物体, 时钟&#10;&#10;描述已自动生成">
            <a:extLst>
              <a:ext uri="{FF2B5EF4-FFF2-40B4-BE49-F238E27FC236}">
                <a16:creationId xmlns:a16="http://schemas.microsoft.com/office/drawing/2014/main" id="{0B7BEBE0-B8D8-4C32-881C-F10A6A5A1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58" y="545185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6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66DD722-7334-447E-A3BB-88F3F56E23DF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9DECD499-9C9F-46C6-A875-547AC6C295E0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04AEEB12-3553-49C5-83D6-D17092C96578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5CF76007-E712-40E1-88D5-3C706D4CC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423" y="4536252"/>
            <a:ext cx="1773982" cy="19364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3D21F5D-0243-499E-823D-A868055CDE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73" y="5402294"/>
            <a:ext cx="1243193" cy="12647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288A148-9236-42E0-920F-EE45BE1DFD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93" y="4977824"/>
            <a:ext cx="3895757" cy="8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0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DC63CEE8-DD9B-4D0E-A9FE-C0F81049ACF0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0CA630B1-E004-45A9-B0F1-5F3952E3E7CB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83051174-1D5E-4166-8D0E-3D8C70BC0690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9" name="图片 8" descr="图片包含 物体, 时钟&#10;&#10;描述已自动生成">
            <a:extLst>
              <a:ext uri="{FF2B5EF4-FFF2-40B4-BE49-F238E27FC236}">
                <a16:creationId xmlns:a16="http://schemas.microsoft.com/office/drawing/2014/main" id="{EF4F1E68-20F9-4545-A9CC-493AA784F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4" y="212812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1B442A1A-032D-4F29-8E1F-B3D6ED842D0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ADE57B7-B10C-4AB3-87BE-2532D78C36F1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6D80B60-529E-44D5-BC72-E13907C196EE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16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6B22876C-940D-4978-A719-A3FCCDF49E7B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E7425F8A-3993-4A80-92C4-81ABF0C870D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7E6F9F50-86ED-4404-AEAE-971C6EEE19E2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875D3F49-DB4F-4084-8565-DA4376066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873" y="4977824"/>
            <a:ext cx="3895757" cy="804782"/>
          </a:xfrm>
          <a:prstGeom prst="rect">
            <a:avLst/>
          </a:prstGeom>
        </p:spPr>
      </p:pic>
      <p:pic>
        <p:nvPicPr>
          <p:cNvPr id="10" name="图片 9" descr="图片包含 物体, 时钟&#10;&#10;描述已自动生成">
            <a:extLst>
              <a:ext uri="{FF2B5EF4-FFF2-40B4-BE49-F238E27FC236}">
                <a16:creationId xmlns:a16="http://schemas.microsoft.com/office/drawing/2014/main" id="{1A2424D6-18A8-4A42-8CB2-EFA69E0869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8" y="212812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5380029-6425-476E-B9C9-F6FA3C94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FDE12D3-1D69-4EE5-AC77-A3301F2DB807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77634BAF-53B3-42CC-8554-9C1721D4D4D5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5E6A5978-10E0-457A-BBF6-B43CDE6A207A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6" name="图片 15" descr="图片包含 物体, 时钟&#10;&#10;描述已自动生成">
            <a:extLst>
              <a:ext uri="{FF2B5EF4-FFF2-40B4-BE49-F238E27FC236}">
                <a16:creationId xmlns:a16="http://schemas.microsoft.com/office/drawing/2014/main" id="{19E79891-31CC-4F68-8C95-664B860AB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17" name="图片 16" descr="图片包含 玩具, LEGO&#10;&#10;描述已自动生成">
            <a:extLst>
              <a:ext uri="{FF2B5EF4-FFF2-40B4-BE49-F238E27FC236}">
                <a16:creationId xmlns:a16="http://schemas.microsoft.com/office/drawing/2014/main" id="{1ABFF7FE-E17F-4A20-9368-A6D6E217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F9BF441-762C-4DFA-88F4-49314A67B4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2DA72C8-1EDA-4C06-B5B7-687865383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30" name="图片 29" descr="图片包含 玩具, LEGO&#10;&#10;描述已自动生成">
            <a:extLst>
              <a:ext uri="{FF2B5EF4-FFF2-40B4-BE49-F238E27FC236}">
                <a16:creationId xmlns:a16="http://schemas.microsoft.com/office/drawing/2014/main" id="{DE4AA913-C646-4095-9A7E-2A1E74134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0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D91CD95-A808-4CFC-B533-63C99CF2CCF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05AD78FE-9F2E-4152-A5A3-9F937C5A0456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B340E57-B743-4EE5-9CF2-A9D13BAB5EAF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81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BDD030-1960-41AC-A92D-15D0629DB1D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"/>
            <a:ext cx="12192000" cy="68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4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2BDD030-1960-41AC-A92D-15D0629DB1D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"/>
            <a:ext cx="12192000" cy="68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6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87940">
              <a:spcBef>
                <a:spcPct val="0"/>
              </a:spcBef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1087940">
              <a:spcBef>
                <a:spcPct val="0"/>
              </a:spcBef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0" y="3936356"/>
            <a:ext cx="8550262" cy="282277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defTabSz="1087940">
              <a:spcBef>
                <a:spcPct val="50000"/>
              </a:spcBef>
              <a:defRPr/>
            </a:pPr>
            <a:r>
              <a:rPr lang="en-US" sz="5387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defTabSz="1087940">
              <a:spcBef>
                <a:spcPct val="50000"/>
              </a:spcBef>
              <a:defRPr/>
            </a:pPr>
            <a:r>
              <a:rPr lang="en-US" sz="5387" b="1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7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8" y="820060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04390" y="4900333"/>
            <a:ext cx="5012443" cy="1105135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algn="ctr" defTabSz="1087940">
              <a:defRPr/>
            </a:pPr>
            <a:r>
              <a:rPr lang="en-US" sz="6583" b="1" dirty="0">
                <a:ln w="1016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HĐTN</a:t>
            </a:r>
            <a:endParaRPr lang="vi-VN" sz="6583" b="1" dirty="0">
              <a:ln w="10160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CC27C92-1724-4A45-A160-85C9B743CBAF}"/>
              </a:ext>
            </a:extLst>
          </p:cNvPr>
          <p:cNvGrpSpPr/>
          <p:nvPr/>
        </p:nvGrpSpPr>
        <p:grpSpPr>
          <a:xfrm>
            <a:off x="1131920" y="2916377"/>
            <a:ext cx="2909324" cy="2615474"/>
            <a:chOff x="2845936" y="3193232"/>
            <a:chExt cx="2501273" cy="229117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15100C-F70D-4534-A9A8-79708EB3A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936" y="3193232"/>
              <a:ext cx="2501273" cy="1575499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FAB935B-DC5C-4E4F-9519-9298688B201D}"/>
                </a:ext>
              </a:extLst>
            </p:cNvPr>
            <p:cNvGrpSpPr/>
            <p:nvPr/>
          </p:nvGrpSpPr>
          <p:grpSpPr>
            <a:xfrm>
              <a:off x="3158457" y="4727012"/>
              <a:ext cx="1745307" cy="757399"/>
              <a:chOff x="4641476" y="7116747"/>
              <a:chExt cx="1745307" cy="757399"/>
            </a:xfrm>
          </p:grpSpPr>
          <p:sp>
            <p:nvSpPr>
              <p:cNvPr id="19" name="Oval Callout 15">
                <a:extLst>
                  <a:ext uri="{FF2B5EF4-FFF2-40B4-BE49-F238E27FC236}">
                    <a16:creationId xmlns:a16="http://schemas.microsoft.com/office/drawing/2014/main" id="{FB0A37DE-DBA2-49C6-9CF5-98968158057E}"/>
                  </a:ext>
                </a:extLst>
              </p:cNvPr>
              <p:cNvSpPr/>
              <p:nvPr/>
            </p:nvSpPr>
            <p:spPr>
              <a:xfrm>
                <a:off x="4641476" y="7116747"/>
                <a:ext cx="1745307" cy="757399"/>
              </a:xfrm>
              <a:prstGeom prst="roundRect">
                <a:avLst/>
              </a:prstGeom>
              <a:solidFill>
                <a:srgbClr val="ABD5F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BC9EBC-5152-4383-9665-BB8A44B0DB9D}"/>
                  </a:ext>
                </a:extLst>
              </p:cNvPr>
              <p:cNvSpPr/>
              <p:nvPr/>
            </p:nvSpPr>
            <p:spPr>
              <a:xfrm>
                <a:off x="4955288" y="7131468"/>
                <a:ext cx="1173100" cy="727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Chia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sẻ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algn="ctr"/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cặp</a:t>
                </a:r>
                <a:r>
                  <a:rPr lang="en-US" sz="24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đôi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FDBF5721-7494-4D49-8244-0C6627DD93F6}"/>
              </a:ext>
            </a:extLst>
          </p:cNvPr>
          <p:cNvSpPr/>
          <p:nvPr/>
        </p:nvSpPr>
        <p:spPr>
          <a:xfrm>
            <a:off x="2695576" y="1133476"/>
            <a:ext cx="7743824" cy="1219200"/>
          </a:xfrm>
          <a:prstGeom prst="wedgeRoundRectCallout">
            <a:avLst>
              <a:gd name="adj1" fmla="val -42994"/>
              <a:gd name="adj2" fmla="val 7338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Em đã sắp xếp góc nào của gia đình? Em tự hào nhất về công việc nào?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D35DB18E-5D5A-446F-8DE5-2983B181927E}"/>
              </a:ext>
            </a:extLst>
          </p:cNvPr>
          <p:cNvSpPr/>
          <p:nvPr/>
        </p:nvSpPr>
        <p:spPr>
          <a:xfrm>
            <a:off x="3933825" y="2647950"/>
            <a:ext cx="7296150" cy="1924049"/>
          </a:xfrm>
          <a:prstGeom prst="wedgeRoundRectCallout">
            <a:avLst>
              <a:gd name="adj1" fmla="val -52524"/>
              <a:gd name="adj2" fmla="val 18929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ự đánh giá xem mình có khéo tay không khi sắp xếp đồ đạc: treo quần áo lên mắc áo có thẳng, cân đối không? Xếp bát đũa có đẹp không?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0763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动感节奏鼓点合成背景音乐_1分44秒">
            <a:hlinkClick r:id="" action="ppaction://media"/>
            <a:extLst>
              <a:ext uri="{FF2B5EF4-FFF2-40B4-BE49-F238E27FC236}">
                <a16:creationId xmlns:a16="http://schemas.microsoft.com/office/drawing/2014/main" id="{68CEA2D0-A8F5-49BE-B8BA-5350728DE3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4527" y="7009884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F204B8-E085-4E53-866D-53A013424FBD}"/>
              </a:ext>
            </a:extLst>
          </p:cNvPr>
          <p:cNvSpPr txBox="1"/>
          <p:nvPr/>
        </p:nvSpPr>
        <p:spPr>
          <a:xfrm>
            <a:off x="2952749" y="2181225"/>
            <a:ext cx="6524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Sắp xếp đồ dùng cũng cần kiên nhẫn, làm thường xuyên thì tay sẽ khéo.</a:t>
            </a:r>
            <a:endParaRPr lang="en-US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1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31A219-E947-4AB5-8F55-56E57384D78F}"/>
              </a:ext>
            </a:extLst>
          </p:cNvPr>
          <p:cNvSpPr txBox="1"/>
          <p:nvPr/>
        </p:nvSpPr>
        <p:spPr>
          <a:xfrm>
            <a:off x="2688981" y="2453267"/>
            <a:ext cx="6559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nhãn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CBB80E-DC25-448B-AA41-9773524F089C}"/>
              </a:ext>
            </a:extLst>
          </p:cNvPr>
          <p:cNvSpPr txBox="1"/>
          <p:nvPr/>
        </p:nvSpPr>
        <p:spPr>
          <a:xfrm>
            <a:off x="2057399" y="857250"/>
            <a:ext cx="8391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phụ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nhãn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CC932-59BD-4D48-9BDC-0B3F253D2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262187"/>
            <a:ext cx="9362710" cy="19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2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动感节奏鼓点合成背景音乐_1分44秒">
            <a:hlinkClick r:id="" action="ppaction://media"/>
            <a:extLst>
              <a:ext uri="{FF2B5EF4-FFF2-40B4-BE49-F238E27FC236}">
                <a16:creationId xmlns:a16="http://schemas.microsoft.com/office/drawing/2014/main" id="{68CEA2D0-A8F5-49BE-B8BA-5350728DE3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4527" y="7009884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F204B8-E085-4E53-866D-53A013424FBD}"/>
              </a:ext>
            </a:extLst>
          </p:cNvPr>
          <p:cNvSpPr txBox="1"/>
          <p:nvPr/>
        </p:nvSpPr>
        <p:spPr>
          <a:xfrm>
            <a:off x="2952749" y="2181225"/>
            <a:ext cx="6524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“Dùng xong để đúng chỗ </a:t>
            </a:r>
          </a:p>
          <a:p>
            <a:pPr lvl="0" algn="ctr"/>
            <a:r>
              <a:rPr lang="nl-NL" sz="4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Luôn ngăn nắp, gọn gàng!”.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9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4">
            <a:extLst>
              <a:ext uri="{FF2B5EF4-FFF2-40B4-BE49-F238E27FC236}">
                <a16:creationId xmlns:a16="http://schemas.microsoft.com/office/drawing/2014/main" id="{03AB51F2-3134-46C2-A8CA-E857FFE1928D}"/>
              </a:ext>
            </a:extLst>
          </p:cNvPr>
          <p:cNvSpPr txBox="1"/>
          <p:nvPr/>
        </p:nvSpPr>
        <p:spPr>
          <a:xfrm>
            <a:off x="2933699" y="1881458"/>
            <a:ext cx="66389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380990" indent="-380990" algn="just" defTabSz="1219170">
              <a:lnSpc>
                <a:spcPct val="100000"/>
              </a:lnSpc>
              <a:buClr>
                <a:srgbClr val="000000"/>
              </a:buClr>
            </a:pPr>
            <a:r>
              <a:rPr lang="vi-VN" sz="36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Cùng người thân thống nhất làm nhãn và dán nhãn phân loại lên các hộp, giỏ, ngăn kéo,... trong nhà mình: chỗ để thuốc ngăn để khăn lau bát; ngăn để quần áo của các thành viên trong gia đình;...</a:t>
            </a:r>
            <a:endParaRPr lang="en-US" sz="36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F297B0B-5015-4344-B294-8E8DAB10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121" y1="31915" x2="39894" y2="49468"/>
                        <a14:foregroundMark x1="57447" y1="34929" x2="59752" y2="47695"/>
                        <a14:foregroundMark x1="52482" y1="45922" x2="50355" y2="55496"/>
                        <a14:foregroundMark x1="30674" y1="84574" x2="45745" y2="84574"/>
                        <a14:foregroundMark x1="53191" y1="83333" x2="63121" y2="83333"/>
                        <a14:foregroundMark x1="66135" y1="83333" x2="74468" y2="84043"/>
                        <a14:foregroundMark x1="45567" y1="78014" x2="45567" y2="82092"/>
                        <a14:foregroundMark x1="41312" y1="79965" x2="43085" y2="83511"/>
                        <a14:foregroundMark x1="40957" y1="78901" x2="39184" y2="84397"/>
                        <a14:foregroundMark x1="39362" y1="79965" x2="37589" y2="85638"/>
                        <a14:foregroundMark x1="38298" y1="79078" x2="37943" y2="84752"/>
                        <a14:foregroundMark x1="37943" y1="79433" x2="36879" y2="84574"/>
                        <a14:foregroundMark x1="37943" y1="79610" x2="36348" y2="83865"/>
                        <a14:foregroundMark x1="46277" y1="78191" x2="49291" y2="84043"/>
                        <a14:foregroundMark x1="50532" y1="80496" x2="54610" y2="83333"/>
                        <a14:foregroundMark x1="56206" y1="78546" x2="59397" y2="81560"/>
                        <a14:foregroundMark x1="60461" y1="79255" x2="61348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498" y="2518303"/>
            <a:ext cx="4148457" cy="41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FB229252-3137-4C2A-8E44-C955621F1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012" y1="34911" x2="36095" y2="52367"/>
                        <a14:foregroundMark x1="54734" y1="35503" x2="59467" y2="473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43" y="2393757"/>
            <a:ext cx="3997519" cy="399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673B0D-5006-4A8A-AB0A-F42BA32DF93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04758" y="628883"/>
            <a:ext cx="3641660" cy="15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7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2">
            <a:extLst>
              <a:ext uri="{FF2B5EF4-FFF2-40B4-BE49-F238E27FC236}">
                <a16:creationId xmlns:a16="http://schemas.microsoft.com/office/drawing/2014/main" id="{612E174C-E996-4DDC-A080-D89B0DCCE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365" y="1653157"/>
            <a:ext cx="5959260" cy="339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动感节奏鼓点合成背景音乐_1分44秒">
            <a:hlinkClick r:id="" action="ppaction://media"/>
            <a:extLst>
              <a:ext uri="{FF2B5EF4-FFF2-40B4-BE49-F238E27FC236}">
                <a16:creationId xmlns:a16="http://schemas.microsoft.com/office/drawing/2014/main" id="{68CEA2D0-A8F5-49BE-B8BA-5350728DE3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4527" y="7009884"/>
            <a:ext cx="609600" cy="6096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A5EEA3C-B350-48F3-AEFB-95DDEBC08500}"/>
              </a:ext>
            </a:extLst>
          </p:cNvPr>
          <p:cNvGrpSpPr/>
          <p:nvPr/>
        </p:nvGrpSpPr>
        <p:grpSpPr>
          <a:xfrm>
            <a:off x="3724275" y="1295329"/>
            <a:ext cx="4917401" cy="729361"/>
            <a:chOff x="2750524" y="1447717"/>
            <a:chExt cx="6548377" cy="729361"/>
          </a:xfrm>
        </p:grpSpPr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D0D9437E-D0B8-4D26-9BEA-237EDF24E8EA}"/>
                </a:ext>
              </a:extLst>
            </p:cNvPr>
            <p:cNvSpPr/>
            <p:nvPr/>
          </p:nvSpPr>
          <p:spPr>
            <a:xfrm>
              <a:off x="2933699" y="1447717"/>
              <a:ext cx="6200775" cy="729361"/>
            </a:xfrm>
            <a:prstGeom prst="roundRect">
              <a:avLst/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AEFEDB5-9257-4071-88C3-B8350A7EFB88}"/>
                </a:ext>
              </a:extLst>
            </p:cNvPr>
            <p:cNvSpPr/>
            <p:nvPr/>
          </p:nvSpPr>
          <p:spPr>
            <a:xfrm>
              <a:off x="2750524" y="1530747"/>
              <a:ext cx="65483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Sinh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hoạt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tuần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13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CC0C30E-0703-4F4A-9822-B132A7476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0579" y="2368971"/>
            <a:ext cx="7388992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ECE75F-D664-4F11-916C-9B69F4C21B44}"/>
              </a:ext>
            </a:extLst>
          </p:cNvPr>
          <p:cNvSpPr/>
          <p:nvPr/>
        </p:nvSpPr>
        <p:spPr>
          <a:xfrm>
            <a:off x="4560963" y="1905506"/>
            <a:ext cx="307007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Khởi</a:t>
            </a:r>
            <a:endParaRPr kumimoji="0" lang="en-US" altLang="zh-CN" sz="9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9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rPr>
              <a:t>động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70号-灵悦黑体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F6551B4-8AE5-4E37-8DB3-0A1CAC10671D}"/>
              </a:ext>
            </a:extLst>
          </p:cNvPr>
          <p:cNvSpPr/>
          <p:nvPr/>
        </p:nvSpPr>
        <p:spPr>
          <a:xfrm>
            <a:off x="3903957" y="2674851"/>
            <a:ext cx="5245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rPr>
              <a:t>1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9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 descr="C:/Users/ADMINI~1/AppData/Local/Temp/picturecompress_20210629083201/output_1.pngoutput_1">
            <a:extLst>
              <a:ext uri="{FF2B5EF4-FFF2-40B4-BE49-F238E27FC236}">
                <a16:creationId xmlns:a16="http://schemas.microsoft.com/office/drawing/2014/main" id="{49F92A8C-3A42-47AE-B4C7-78895167A6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2582"/>
          <a:stretch>
            <a:fillRect/>
          </a:stretch>
        </p:blipFill>
        <p:spPr>
          <a:xfrm>
            <a:off x="632460" y="2886075"/>
            <a:ext cx="4107367" cy="3575685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EA54A0CA-62FC-400E-8566-785FE5A13034}"/>
              </a:ext>
            </a:extLst>
          </p:cNvPr>
          <p:cNvSpPr/>
          <p:nvPr/>
        </p:nvSpPr>
        <p:spPr>
          <a:xfrm>
            <a:off x="2781300" y="1562101"/>
            <a:ext cx="7677150" cy="1200149"/>
          </a:xfrm>
          <a:prstGeom prst="wedgeRoundRectCallout">
            <a:avLst>
              <a:gd name="adj1" fmla="val -42994"/>
              <a:gd name="adj2" fmla="val 7338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Gấu bố ra điều kiện gì cho các con?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1D6B6027-35E6-45E8-B024-76F1FBF3EB66}"/>
              </a:ext>
            </a:extLst>
          </p:cNvPr>
          <p:cNvSpPr/>
          <p:nvPr/>
        </p:nvSpPr>
        <p:spPr>
          <a:xfrm>
            <a:off x="3838575" y="3171826"/>
            <a:ext cx="7181850" cy="1200149"/>
          </a:xfrm>
          <a:prstGeom prst="wedgeRoundRectCallout">
            <a:avLst>
              <a:gd name="adj1" fmla="val -42994"/>
              <a:gd name="adj2" fmla="val 7338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Calibri" panose="020F0502020204030204" pitchFamily="34" charset="0"/>
                <a:cs typeface="Calibri" panose="020F0502020204030204" pitchFamily="34" charset="0"/>
              </a:rPr>
              <a:t>Các đồ dùng đã được để đúng chỗ chưa?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5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31A219-E947-4AB5-8F55-56E57384D78F}"/>
              </a:ext>
            </a:extLst>
          </p:cNvPr>
          <p:cNvSpPr txBox="1"/>
          <p:nvPr/>
        </p:nvSpPr>
        <p:spPr>
          <a:xfrm>
            <a:off x="2679456" y="2481842"/>
            <a:ext cx="6559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5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37">
            <a:extLst>
              <a:ext uri="{FF2B5EF4-FFF2-40B4-BE49-F238E27FC236}">
                <a16:creationId xmlns:a16="http://schemas.microsoft.com/office/drawing/2014/main" id="{C6DE0044-7D20-448F-915F-E5BBA8562C37}"/>
              </a:ext>
            </a:extLst>
          </p:cNvPr>
          <p:cNvSpPr txBox="1"/>
          <p:nvPr/>
        </p:nvSpPr>
        <p:spPr>
          <a:xfrm>
            <a:off x="1905000" y="611228"/>
            <a:ext cx="8486775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nhận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xét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nội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dung:</a:t>
            </a:r>
            <a:endParaRPr lang="vi-VN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Hộp Văn bản 38">
            <a:extLst>
              <a:ext uri="{FF2B5EF4-FFF2-40B4-BE49-F238E27FC236}">
                <a16:creationId xmlns:a16="http://schemas.microsoft.com/office/drawing/2014/main" id="{5C980D9D-E80D-456B-886E-97642717EE64}"/>
              </a:ext>
            </a:extLst>
          </p:cNvPr>
          <p:cNvSpPr txBox="1"/>
          <p:nvPr/>
        </p:nvSpPr>
        <p:spPr>
          <a:xfrm>
            <a:off x="2635882" y="1821996"/>
            <a:ext cx="826071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nề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</a:p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tập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phong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trào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1" name="图片 1" descr="C:/Users/ADMINI~1/AppData/Local/Temp/picturecompress_20210629082829/output_1.pngoutput_1">
            <a:extLst>
              <a:ext uri="{FF2B5EF4-FFF2-40B4-BE49-F238E27FC236}">
                <a16:creationId xmlns:a16="http://schemas.microsoft.com/office/drawing/2014/main" id="{E16F3644-6016-4B11-ADD3-667D2C383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85" y="3913831"/>
            <a:ext cx="5098415" cy="25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31A219-E947-4AB5-8F55-56E57384D78F}"/>
              </a:ext>
            </a:extLst>
          </p:cNvPr>
          <p:cNvSpPr txBox="1"/>
          <p:nvPr/>
        </p:nvSpPr>
        <p:spPr>
          <a:xfrm>
            <a:off x="2679456" y="2481842"/>
            <a:ext cx="6559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hoạch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tới</a:t>
            </a:r>
            <a:endParaRPr lang="en-US" sz="5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2E86C150-EBF1-41A4-BC4B-430B66A13966}"/>
              </a:ext>
            </a:extLst>
          </p:cNvPr>
          <p:cNvSpPr txBox="1"/>
          <p:nvPr/>
        </p:nvSpPr>
        <p:spPr>
          <a:xfrm>
            <a:off x="1038226" y="2109665"/>
            <a:ext cx="9963150" cy="269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ổn định, duy trì nền nếp quy định.</a:t>
            </a:r>
          </a:p>
          <a:p>
            <a:pPr marL="457200" marR="0" lvl="0" indent="-457200" algn="just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thực hiện tốt các nội quy của nhà trường đề ra.</a:t>
            </a:r>
          </a:p>
          <a:p>
            <a:pPr marL="457200" marR="0" lvl="0" indent="-457200" algn="just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 cực học tập để nâng cao chất lượng. </a:t>
            </a:r>
          </a:p>
          <a:p>
            <a:pPr marL="457200" marR="0" lvl="0" indent="-457200" algn="just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 tục duy trì các hoạt động: thể dục, vệ sinh trường, lớp xanh, sạch, đẹp và cả ý thức nói lời hay, làm việc tốt ...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7D90D41-7D8F-43B1-A23F-7FBC05F71EEF}"/>
              </a:ext>
            </a:extLst>
          </p:cNvPr>
          <p:cNvSpPr txBox="1"/>
          <p:nvPr/>
        </p:nvSpPr>
        <p:spPr>
          <a:xfrm>
            <a:off x="2474460" y="865747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14</a:t>
            </a:r>
            <a:endParaRPr lang="zh-CN" alt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80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31A219-E947-4AB5-8F55-56E57384D78F}"/>
              </a:ext>
            </a:extLst>
          </p:cNvPr>
          <p:cNvSpPr txBox="1"/>
          <p:nvPr/>
        </p:nvSpPr>
        <p:spPr>
          <a:xfrm>
            <a:off x="2688981" y="2453267"/>
            <a:ext cx="6559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sẻ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những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sắp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xếp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gọn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gàng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nắp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2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371</Words>
  <Application>Microsoft Office PowerPoint</Application>
  <PresentationFormat>Widescreen</PresentationFormat>
  <Paragraphs>48</Paragraphs>
  <Slides>16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Wingdings</vt:lpstr>
      <vt:lpstr>字魂70号-灵悦黑体</vt:lpstr>
      <vt:lpstr>千图网海量PPT模板www.58pic.com​​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 HIEN</cp:lastModifiedBy>
  <cp:revision>15</cp:revision>
  <dcterms:created xsi:type="dcterms:W3CDTF">2022-09-26T11:32:10Z</dcterms:created>
  <dcterms:modified xsi:type="dcterms:W3CDTF">2023-11-26T15:29:18Z</dcterms:modified>
</cp:coreProperties>
</file>