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1" r:id="rId2"/>
    <p:sldId id="299" r:id="rId3"/>
    <p:sldId id="303" r:id="rId4"/>
    <p:sldId id="273" r:id="rId5"/>
    <p:sldId id="304" r:id="rId6"/>
    <p:sldId id="274" r:id="rId7"/>
    <p:sldId id="305" r:id="rId8"/>
    <p:sldId id="306" r:id="rId9"/>
    <p:sldId id="258" r:id="rId10"/>
    <p:sldId id="269" r:id="rId11"/>
    <p:sldId id="272" r:id="rId12"/>
    <p:sldId id="307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0000FF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756" y="4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7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1618" y="6536267"/>
            <a:ext cx="8945406" cy="1475507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6919" y="990600"/>
            <a:ext cx="1449784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C460A6F-4749-79DA-5F9A-138E7EF9E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3352800"/>
            <a:ext cx="4724400" cy="48927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5137EEC-59E0-C690-D8EA-A6B56B943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13092"/>
              </p:ext>
            </p:extLst>
          </p:nvPr>
        </p:nvGraphicFramePr>
        <p:xfrm>
          <a:off x="6050226" y="2895600"/>
          <a:ext cx="9631893" cy="5530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91274641"/>
                    </a:ext>
                  </a:extLst>
                </a:gridCol>
                <a:gridCol w="3078693">
                  <a:extLst>
                    <a:ext uri="{9D8B030D-6E8A-4147-A177-3AD203B41FA5}">
                      <a16:colId xmlns:a16="http://schemas.microsoft.com/office/drawing/2014/main" val="346885771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64104900"/>
                    </a:ext>
                  </a:extLst>
                </a:gridCol>
              </a:tblGrid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STT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sách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em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đã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đọc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Điều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em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đã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học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được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từ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quyển</a:t>
                      </a: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GB" sz="32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sách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>
                    <a:solidFill>
                      <a:srgbClr val="FE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53344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972850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733510"/>
                  </a:ext>
                </a:extLst>
              </a:tr>
              <a:tr h="138265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  <a:endParaRPr lang="en-US" sz="32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77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6772FB-7098-490C-9E9D-1DE35633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239" y="1828800"/>
            <a:ext cx="10449683" cy="419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5F894-7C6F-CEE4-1214-5A2E7ADF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6081" y="29718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71EECCC-E67C-FD16-14B5-5B8BBA3A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E352673-00FE-B233-DE89-F2350414B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209800"/>
            <a:ext cx="6248461" cy="2216749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C0F2D71-1FCD-4AE1-BA06-5DD278420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19" y="4638046"/>
            <a:ext cx="642074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285914" y="6795690"/>
            <a:ext cx="933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ham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hỏi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19587" y="3125195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13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4A5E883-F877-5D68-D617-C5180414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DDB9D09-E211-1690-3A02-FAFE111A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021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6919" y="1080179"/>
            <a:ext cx="146304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66A3B-DE27-41D9-A64C-70920B451CBA}"/>
              </a:ext>
            </a:extLst>
          </p:cNvPr>
          <p:cNvSpPr/>
          <p:nvPr/>
        </p:nvSpPr>
        <p:spPr>
          <a:xfrm>
            <a:off x="1326386" y="3048000"/>
            <a:ext cx="1217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Bình không tập trung lắng nghe cô giáo giảng bài.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EEBFA-0560-4501-AF8B-CB35368EF4CE}"/>
              </a:ext>
            </a:extLst>
          </p:cNvPr>
          <p:cNvSpPr/>
          <p:nvPr/>
        </p:nvSpPr>
        <p:spPr>
          <a:xfrm>
            <a:off x="1341939" y="3843994"/>
            <a:ext cx="12954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Dũng thường xuyên đặt câu hỏi nhờ cô giáo giải đáp.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77A3FA-5984-470B-B564-4433726F0E61}"/>
              </a:ext>
            </a:extLst>
          </p:cNvPr>
          <p:cNvSpPr/>
          <p:nvPr/>
        </p:nvSpPr>
        <p:spPr>
          <a:xfrm>
            <a:off x="1341939" y="4645729"/>
            <a:ext cx="13806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Huệ có thói quen đọc sách và chia sẻ điều đọc được với bạn bè.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0EA2A-A277-42A7-A699-2327D247ADE1}"/>
              </a:ext>
            </a:extLst>
          </p:cNvPr>
          <p:cNvSpPr/>
          <p:nvPr/>
        </p:nvSpPr>
        <p:spPr>
          <a:xfrm>
            <a:off x="1355191" y="5810071"/>
            <a:ext cx="1463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 Trúc hay quan sát, lắng nghe những hiện tượng trong cuộc sống xung quanh.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86CCF-1AF8-4DFA-9AC4-C41D4EE9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3752562"/>
            <a:ext cx="814500" cy="762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2742F2-3061-4F80-9590-936FFE4D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5" t="8023" b="-1"/>
          <a:stretch/>
        </p:blipFill>
        <p:spPr>
          <a:xfrm>
            <a:off x="1051719" y="3024495"/>
            <a:ext cx="814500" cy="741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9E37E8-1FA0-400A-A1B5-5643CC53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4503296"/>
            <a:ext cx="814500" cy="762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81B0CB-6D3D-459F-828F-A80D80D9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1" y="5688881"/>
            <a:ext cx="81450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4762BD9-7840-2CF7-3B3C-497E27DC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67438C8-5B22-4FB5-45F0-757B46536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021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595519" y="152400"/>
            <a:ext cx="466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DE752-2054-41C6-9BD6-B1E17C73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" t="11939" r="1934" b="44783"/>
          <a:stretch/>
        </p:blipFill>
        <p:spPr>
          <a:xfrm>
            <a:off x="507248" y="1354182"/>
            <a:ext cx="13934140" cy="3061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E96D4-170C-5A85-E707-AE1C2F095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" t="59694" r="1934"/>
          <a:stretch/>
        </p:blipFill>
        <p:spPr>
          <a:xfrm>
            <a:off x="507248" y="4918164"/>
            <a:ext cx="14587414" cy="298482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7C5DD7B-CBFD-4434-942F-9491F5871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20" y="6410575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7C0C98-0946-09F4-8013-93FD1F0F9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3F7DFAC-6EF7-ADAE-5AED-47835469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5146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FBC0F27-4CC6-7C15-AA3B-FAB15B28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9601" cy="8382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E2C1145-F032-2EA1-9830-9C8CBB4CA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752600"/>
            <a:ext cx="5106828" cy="51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D6EAEE-2759-43DA-B9B5-9F447FA4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53" y="0"/>
            <a:ext cx="8421275" cy="2819794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42EC77B-E415-F6B7-A120-4D6E7BDA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6" y="3733800"/>
            <a:ext cx="4552632" cy="394029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8E617F8-147B-BCFF-F579-E502DEE91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124200"/>
            <a:ext cx="5621223" cy="58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174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SVN-Anastasia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HIEN</cp:lastModifiedBy>
  <cp:revision>188</cp:revision>
  <dcterms:created xsi:type="dcterms:W3CDTF">2022-07-10T01:37:20Z</dcterms:created>
  <dcterms:modified xsi:type="dcterms:W3CDTF">2023-11-26T15:26:33Z</dcterms:modified>
</cp:coreProperties>
</file>