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14" r:id="rId3"/>
    <p:sldId id="259" r:id="rId4"/>
    <p:sldId id="276" r:id="rId5"/>
    <p:sldId id="263" r:id="rId6"/>
    <p:sldId id="274" r:id="rId7"/>
    <p:sldId id="261" r:id="rId8"/>
    <p:sldId id="262" r:id="rId9"/>
    <p:sldId id="3369" r:id="rId10"/>
    <p:sldId id="3374" r:id="rId11"/>
    <p:sldId id="277" r:id="rId12"/>
    <p:sldId id="3372" r:id="rId13"/>
    <p:sldId id="33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69C2-5A73-4E10-B6DF-23A1FE72AAA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84E3B-FA9E-4B43-9941-83133A5A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51B-A237-48CB-B918-EA7B013A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BD2FE-3D1B-43E1-BAEC-D6EB1399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0AEC-A6E8-4B7F-B25C-F2D0D13E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CB7F-E95D-4CFE-9682-B7F5235F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52FB-B551-41EE-910F-DE8EC7E5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9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CEEC-48CD-4F30-A282-CEF701DE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6058D-5154-43C5-A74D-5D34C254B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6CB3-3FEA-40B8-87B5-B1746277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1A6A-CFBF-4759-B64D-C424D897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C23F-0074-41D4-98BC-ECD003B5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FF481-4A7A-436C-B8E0-111E65C33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9F113-888B-430B-B30B-BE0FAFB04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DBA5-6121-4B2E-AF05-529C2384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AAE9-1D76-47F7-85A5-DFC55F40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8FCD-9A91-4476-8086-636DCB70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3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0233" y="530200"/>
            <a:ext cx="1543600" cy="4904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4168" y="2094867"/>
            <a:ext cx="660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7333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3" y="5897867"/>
            <a:ext cx="12192000" cy="956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44163" y="4332705"/>
            <a:ext cx="58028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867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55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510233" y="530200"/>
            <a:ext cx="4784000" cy="57976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1275200" y="3264933"/>
            <a:ext cx="31548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1275200" y="2489333"/>
            <a:ext cx="3254000" cy="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6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DA95-5BB2-4AA0-9264-84461F1B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8B2B-34F1-4B3B-BCCE-90BF53D4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3CAB5-D317-47F6-9023-C529AFC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9C05-1816-4FC0-8A22-B2D0B54D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448D-2B70-458C-97DF-604560A9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6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C408-3C8E-4714-85F5-1033984D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74B3-D7AE-4555-9C32-5B2A72A72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D253-4703-4D54-872B-67DD52DD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A651-E5B8-48AD-B194-662805C2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A2BD-8EEB-4D08-BE18-97254BE8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0BCB-BF21-4E9C-B11E-9B0F11D9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BC49-31F4-44FA-88A7-24EE7229E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51395-B05C-46B5-B129-7667BCB45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22326-CFC2-4483-B2F2-5B54E8E8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51A39-455E-4F4C-92A5-80376E62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FDCBD-FF7A-48AD-9C9F-EEB33B40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8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9713-495E-4624-9785-72674152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0BC1E-DD1E-4818-8B91-16A44857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145E5-6F1B-4835-B5DD-85FFB33A0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19F58-9A3D-4E9F-93D7-85FBD4AD6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E6376-F41E-4833-8588-231A50B13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8B5ED-C5E3-4119-92BA-8AFFC8AB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AA8A1-52E5-4AD9-B167-30E41FA1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25A4E-80E7-42D6-B9B3-70E808D9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B5F2-9784-4C04-8845-6C06CA72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B0CCA-D5AD-461B-A24B-6AE8B5CA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3FFF7-4C9F-46A4-AC32-9F08EBF7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E18CB-471D-41F1-83C6-284BB4A8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9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BC3D-733C-4366-A42F-8A51C27C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CC9A-E763-4F78-A8A3-BDA4A013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E41AD-8CBD-4814-82AC-0398B87E8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1C93D-F4A9-43B6-9EFB-47CF1329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501F-08F2-445F-9B1B-966945C5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000C-7B08-45C9-88B8-D7D0EB4C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3184-0492-4124-B0CE-5903A7B9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FC136-9600-4ED9-9B8D-CEDAF923A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A25A-28EC-49A2-A5D9-035BFE701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7F0B4-A139-4296-B1B4-6119B4E4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9B4F3-839B-41F6-99BB-09F7CA2E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58557-6DE1-4350-8164-052CE9D5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7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75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735379" y="4932360"/>
            <a:ext cx="6721244" cy="1015432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000" b="1" i="0" u="none" strike="noStrike" kern="1200" cap="none" spc="0" normalizeH="0" baseline="0" noProof="0" dirty="0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57F3C9-DA5A-4357-A237-F84D0DF678F5}"/>
              </a:ext>
            </a:extLst>
          </p:cNvPr>
          <p:cNvGrpSpPr/>
          <p:nvPr/>
        </p:nvGrpSpPr>
        <p:grpSpPr>
          <a:xfrm flipH="1">
            <a:off x="3481802" y="562890"/>
            <a:ext cx="4877163" cy="945689"/>
            <a:chOff x="3657419" y="358759"/>
            <a:chExt cx="4877163" cy="94568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B70907A-1CAE-4DF9-91FC-480EF2E99FE7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75" name="组合 46">
                <a:extLst>
                  <a:ext uri="{FF2B5EF4-FFF2-40B4-BE49-F238E27FC236}">
                    <a16:creationId xmlns:a16="http://schemas.microsoft.com/office/drawing/2014/main" id="{E5053CBB-4EA1-4F4B-AC6C-75DA801D5CCD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83" name="梯形 50">
                  <a:extLst>
                    <a:ext uri="{FF2B5EF4-FFF2-40B4-BE49-F238E27FC236}">
                      <a16:creationId xmlns:a16="http://schemas.microsoft.com/office/drawing/2014/main" id="{12347F2E-BB40-4B60-AEC7-8784B01A377F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84" name="矩形 49">
                  <a:extLst>
                    <a:ext uri="{FF2B5EF4-FFF2-40B4-BE49-F238E27FC236}">
                      <a16:creationId xmlns:a16="http://schemas.microsoft.com/office/drawing/2014/main" id="{6CF3F07A-E625-45CD-934F-EE1CEAAAF342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76" name="Google Shape;697;p24">
                <a:extLst>
                  <a:ext uri="{FF2B5EF4-FFF2-40B4-BE49-F238E27FC236}">
                    <a16:creationId xmlns:a16="http://schemas.microsoft.com/office/drawing/2014/main" id="{0B0085AF-0779-4D78-98F0-9434A740B8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AC57A31-CAD5-4CD3-B2A2-29184EE4F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82B117A-AC69-42C7-A8D3-88ABEF1C77A4}"/>
              </a:ext>
            </a:extLst>
          </p:cNvPr>
          <p:cNvSpPr/>
          <p:nvPr/>
        </p:nvSpPr>
        <p:spPr>
          <a:xfrm>
            <a:off x="1300392" y="3098168"/>
            <a:ext cx="102757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nl-NL" sz="3200" b="1" dirty="0"/>
              <a:t>Câu thơ giới thiệu về Khánh Hòa: Khánh Hòa là nơi có trầm hương nổi tiếng, có cảnh non nước thơ mông, hữu tình, cuốn hút du khách.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0E084-43F2-47A5-965F-2128979F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50" y="1675603"/>
            <a:ext cx="8218963" cy="14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nh Hòa sẽ trở thành thành phố trực thuộc Trung ương - Nhịp sống kinh tế  Việt Nam &amp; Thế giới">
            <a:extLst>
              <a:ext uri="{FF2B5EF4-FFF2-40B4-BE49-F238E27FC236}">
                <a16:creationId xmlns:a16="http://schemas.microsoft.com/office/drawing/2014/main" id="{43CA291B-DC18-4330-AB5A-0E0324F9B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5" b="6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B57D9-ECE4-430F-8546-83BB8B84483F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ea typeface="+mj-ea"/>
                <a:cs typeface="+mj-cs"/>
              </a:rPr>
              <a:t>Khánh</a:t>
            </a:r>
            <a:r>
              <a:rPr lang="en-US" sz="4000" dirty="0">
                <a:ea typeface="+mj-ea"/>
                <a:cs typeface="+mj-cs"/>
              </a:rPr>
              <a:t> </a:t>
            </a:r>
            <a:r>
              <a:rPr lang="en-US" sz="4000" dirty="0" err="1">
                <a:ea typeface="+mj-ea"/>
                <a:cs typeface="+mj-cs"/>
              </a:rPr>
              <a:t>Hòa</a:t>
            </a:r>
            <a:endParaRPr lang="en-US" sz="4000" dirty="0">
              <a:ea typeface="+mj-ea"/>
              <a:cs typeface="+mj-cs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8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BF6A57F-8642-4C79-929B-7454B7388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9AFF172E-8B59-4D1D-BF99-152AFA37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9" y="-393745"/>
            <a:ext cx="6373877" cy="3795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CCE6E-274B-47F7-8926-8D2F1C6A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7" y="3675014"/>
            <a:ext cx="6266924" cy="281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4519E-A1A0-4B7C-BE1E-B68CE8A5A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" y="5780095"/>
            <a:ext cx="5949974" cy="2279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FE435-A4B6-4689-9530-5C6432B1D1AB}"/>
              </a:ext>
            </a:extLst>
          </p:cNvPr>
          <p:cNvSpPr txBox="1"/>
          <p:nvPr/>
        </p:nvSpPr>
        <p:spPr>
          <a:xfrm>
            <a:off x="454374" y="2496762"/>
            <a:ext cx="881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lại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rgbClr val="FF5050"/>
                </a:solidFill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305361-5A69-4ADD-9295-E6ACE88B733E}"/>
              </a:ext>
            </a:extLst>
          </p:cNvPr>
          <p:cNvGrpSpPr/>
          <p:nvPr/>
        </p:nvGrpSpPr>
        <p:grpSpPr>
          <a:xfrm>
            <a:off x="8519127" y="1962905"/>
            <a:ext cx="2553724" cy="5288840"/>
            <a:chOff x="914400" y="-249855"/>
            <a:chExt cx="1930759" cy="3998660"/>
          </a:xfrm>
        </p:grpSpPr>
        <p:grpSp>
          <p:nvGrpSpPr>
            <p:cNvPr id="15" name="Google Shape;2136;p85">
              <a:extLst>
                <a:ext uri="{FF2B5EF4-FFF2-40B4-BE49-F238E27FC236}">
                  <a16:creationId xmlns:a16="http://schemas.microsoft.com/office/drawing/2014/main" id="{AE798702-FCBA-46FD-90AC-B7B11F0978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7" name="Google Shape;2137;p85">
                <a:extLst>
                  <a:ext uri="{FF2B5EF4-FFF2-40B4-BE49-F238E27FC236}">
                    <a16:creationId xmlns:a16="http://schemas.microsoft.com/office/drawing/2014/main" id="{B6FA1AB1-C552-4213-AD0B-6C8D3A9EA3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2138;p85">
                <a:extLst>
                  <a:ext uri="{FF2B5EF4-FFF2-40B4-BE49-F238E27FC236}">
                    <a16:creationId xmlns:a16="http://schemas.microsoft.com/office/drawing/2014/main" id="{CE78F4FC-06CC-4057-99E4-41066034FFC7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2139;p85">
                <a:extLst>
                  <a:ext uri="{FF2B5EF4-FFF2-40B4-BE49-F238E27FC236}">
                    <a16:creationId xmlns:a16="http://schemas.microsoft.com/office/drawing/2014/main" id="{DEF48CC1-C635-4FB1-9B70-461E773B79E3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2140;p85">
                <a:extLst>
                  <a:ext uri="{FF2B5EF4-FFF2-40B4-BE49-F238E27FC236}">
                    <a16:creationId xmlns:a16="http://schemas.microsoft.com/office/drawing/2014/main" id="{CD948B40-6093-4A33-AB68-501A02360D5D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2141;p85">
                <a:extLst>
                  <a:ext uri="{FF2B5EF4-FFF2-40B4-BE49-F238E27FC236}">
                    <a16:creationId xmlns:a16="http://schemas.microsoft.com/office/drawing/2014/main" id="{A272AB1F-95E6-400F-8B86-5E740293BC7D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2142;p85">
                <a:extLst>
                  <a:ext uri="{FF2B5EF4-FFF2-40B4-BE49-F238E27FC236}">
                    <a16:creationId xmlns:a16="http://schemas.microsoft.com/office/drawing/2014/main" id="{F4EDAA28-BD2F-42FD-8710-A99B94675F18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2143;p85">
                <a:extLst>
                  <a:ext uri="{FF2B5EF4-FFF2-40B4-BE49-F238E27FC236}">
                    <a16:creationId xmlns:a16="http://schemas.microsoft.com/office/drawing/2014/main" id="{F842C4E6-3729-4AF5-8A85-168ED2D51C48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2144;p85">
                <a:extLst>
                  <a:ext uri="{FF2B5EF4-FFF2-40B4-BE49-F238E27FC236}">
                    <a16:creationId xmlns:a16="http://schemas.microsoft.com/office/drawing/2014/main" id="{78E5AFD1-C9DF-45E2-A7ED-E776CB1FA5BC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2145;p85">
                <a:extLst>
                  <a:ext uri="{FF2B5EF4-FFF2-40B4-BE49-F238E27FC236}">
                    <a16:creationId xmlns:a16="http://schemas.microsoft.com/office/drawing/2014/main" id="{B264A88D-127A-43AD-9433-1D408076261E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2146;p85">
                <a:extLst>
                  <a:ext uri="{FF2B5EF4-FFF2-40B4-BE49-F238E27FC236}">
                    <a16:creationId xmlns:a16="http://schemas.microsoft.com/office/drawing/2014/main" id="{DE302894-D9F4-4A43-8E0A-3F870F308740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2147;p85">
                <a:extLst>
                  <a:ext uri="{FF2B5EF4-FFF2-40B4-BE49-F238E27FC236}">
                    <a16:creationId xmlns:a16="http://schemas.microsoft.com/office/drawing/2014/main" id="{982E22C0-3BFE-4717-AF2B-70B7DB50FC0C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2148;p85">
                <a:extLst>
                  <a:ext uri="{FF2B5EF4-FFF2-40B4-BE49-F238E27FC236}">
                    <a16:creationId xmlns:a16="http://schemas.microsoft.com/office/drawing/2014/main" id="{99C1F340-106B-4F70-99D2-863D124A7252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2149;p85">
                <a:extLst>
                  <a:ext uri="{FF2B5EF4-FFF2-40B4-BE49-F238E27FC236}">
                    <a16:creationId xmlns:a16="http://schemas.microsoft.com/office/drawing/2014/main" id="{80380F05-FBE9-4E31-9948-6DDA9BD56A7D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Google Shape;2150;p85">
                <a:extLst>
                  <a:ext uri="{FF2B5EF4-FFF2-40B4-BE49-F238E27FC236}">
                    <a16:creationId xmlns:a16="http://schemas.microsoft.com/office/drawing/2014/main" id="{B386E95C-C367-4468-AA23-728CA7084E84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Google Shape;2151;p85">
                <a:extLst>
                  <a:ext uri="{FF2B5EF4-FFF2-40B4-BE49-F238E27FC236}">
                    <a16:creationId xmlns:a16="http://schemas.microsoft.com/office/drawing/2014/main" id="{597CDB9A-63D8-495E-8877-666EE43577E9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Google Shape;2152;p85">
                <a:extLst>
                  <a:ext uri="{FF2B5EF4-FFF2-40B4-BE49-F238E27FC236}">
                    <a16:creationId xmlns:a16="http://schemas.microsoft.com/office/drawing/2014/main" id="{8D5A5E83-A595-41BF-941E-F50F70030F38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Google Shape;2153;p85">
                <a:extLst>
                  <a:ext uri="{FF2B5EF4-FFF2-40B4-BE49-F238E27FC236}">
                    <a16:creationId xmlns:a16="http://schemas.microsoft.com/office/drawing/2014/main" id="{685C072F-DE67-46AC-B22A-2BDD2B90ACC8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Google Shape;2154;p85">
                <a:extLst>
                  <a:ext uri="{FF2B5EF4-FFF2-40B4-BE49-F238E27FC236}">
                    <a16:creationId xmlns:a16="http://schemas.microsoft.com/office/drawing/2014/main" id="{C1409A04-B0DE-4BB7-8EB4-F16AA5D0B35E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Google Shape;2155;p85">
                <a:extLst>
                  <a:ext uri="{FF2B5EF4-FFF2-40B4-BE49-F238E27FC236}">
                    <a16:creationId xmlns:a16="http://schemas.microsoft.com/office/drawing/2014/main" id="{1542D14C-0CD3-41EE-8928-AF26531ED5DD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Google Shape;2156;p85">
                <a:extLst>
                  <a:ext uri="{FF2B5EF4-FFF2-40B4-BE49-F238E27FC236}">
                    <a16:creationId xmlns:a16="http://schemas.microsoft.com/office/drawing/2014/main" id="{471C00C5-1032-416B-9F8A-D95A7D6B499D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Google Shape;2157;p85">
                <a:extLst>
                  <a:ext uri="{FF2B5EF4-FFF2-40B4-BE49-F238E27FC236}">
                    <a16:creationId xmlns:a16="http://schemas.microsoft.com/office/drawing/2014/main" id="{DF99D9A7-6379-486A-90E4-E250C40BC9FD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Google Shape;2158;p85">
                <a:extLst>
                  <a:ext uri="{FF2B5EF4-FFF2-40B4-BE49-F238E27FC236}">
                    <a16:creationId xmlns:a16="http://schemas.microsoft.com/office/drawing/2014/main" id="{26A2CEF3-1459-400F-B6D1-6023B206DFCE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Google Shape;2159;p85">
                <a:extLst>
                  <a:ext uri="{FF2B5EF4-FFF2-40B4-BE49-F238E27FC236}">
                    <a16:creationId xmlns:a16="http://schemas.microsoft.com/office/drawing/2014/main" id="{12ACF48D-764A-4EB0-8EA8-32E08CF9ABEE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2160;p85">
                <a:extLst>
                  <a:ext uri="{FF2B5EF4-FFF2-40B4-BE49-F238E27FC236}">
                    <a16:creationId xmlns:a16="http://schemas.microsoft.com/office/drawing/2014/main" id="{5E4A7BF5-49B0-404C-AFDC-F219E38C8F9D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2161;p85">
                <a:extLst>
                  <a:ext uri="{FF2B5EF4-FFF2-40B4-BE49-F238E27FC236}">
                    <a16:creationId xmlns:a16="http://schemas.microsoft.com/office/drawing/2014/main" id="{63989A81-DADB-44F6-98EC-B37E7E3C48F1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Google Shape;2162;p85">
                <a:extLst>
                  <a:ext uri="{FF2B5EF4-FFF2-40B4-BE49-F238E27FC236}">
                    <a16:creationId xmlns:a16="http://schemas.microsoft.com/office/drawing/2014/main" id="{A8744034-B9A6-48DE-95F0-4B5BD55B2BC4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Google Shape;2163;p85">
                <a:extLst>
                  <a:ext uri="{FF2B5EF4-FFF2-40B4-BE49-F238E27FC236}">
                    <a16:creationId xmlns:a16="http://schemas.microsoft.com/office/drawing/2014/main" id="{F1855644-65F2-473A-80ED-D3835B2F0D21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Google Shape;2164;p85">
                <a:extLst>
                  <a:ext uri="{FF2B5EF4-FFF2-40B4-BE49-F238E27FC236}">
                    <a16:creationId xmlns:a16="http://schemas.microsoft.com/office/drawing/2014/main" id="{6983A3C9-F049-4590-AE13-6DA9FD2255C9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Google Shape;2165;p85">
                <a:extLst>
                  <a:ext uri="{FF2B5EF4-FFF2-40B4-BE49-F238E27FC236}">
                    <a16:creationId xmlns:a16="http://schemas.microsoft.com/office/drawing/2014/main" id="{7EDD398F-6080-4205-BF76-12A96F9706FE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Google Shape;2166;p85">
                <a:extLst>
                  <a:ext uri="{FF2B5EF4-FFF2-40B4-BE49-F238E27FC236}">
                    <a16:creationId xmlns:a16="http://schemas.microsoft.com/office/drawing/2014/main" id="{ED320138-791A-4BB6-88BC-E2C81808BA3C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Google Shape;2167;p85">
                <a:extLst>
                  <a:ext uri="{FF2B5EF4-FFF2-40B4-BE49-F238E27FC236}">
                    <a16:creationId xmlns:a16="http://schemas.microsoft.com/office/drawing/2014/main" id="{9D5AAE8B-4A05-4331-B273-20B79F8B3034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06B228-CC47-452E-8B06-CCAAD2B90FDF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4E9512E-3039-44C7-A079-599A7D225CDC}"/>
              </a:ext>
            </a:extLst>
          </p:cNvPr>
          <p:cNvSpPr/>
          <p:nvPr/>
        </p:nvSpPr>
        <p:spPr>
          <a:xfrm>
            <a:off x="1336406" y="3929634"/>
            <a:ext cx="773766" cy="1017754"/>
          </a:xfrm>
          <a:custGeom>
            <a:avLst/>
            <a:gdLst/>
            <a:ahLst/>
            <a:cxnLst/>
            <a:rect l="l" t="t" r="r" b="b"/>
            <a:pathLst>
              <a:path w="866484" h="841780">
                <a:moveTo>
                  <a:pt x="307497" y="670732"/>
                </a:moveTo>
                <a:lnTo>
                  <a:pt x="306709" y="671260"/>
                </a:lnTo>
                <a:lnTo>
                  <a:pt x="306709" y="672444"/>
                </a:lnTo>
                <a:close/>
                <a:moveTo>
                  <a:pt x="392286" y="495163"/>
                </a:moveTo>
                <a:lnTo>
                  <a:pt x="391516" y="496162"/>
                </a:lnTo>
                <a:lnTo>
                  <a:pt x="388267" y="498352"/>
                </a:lnTo>
                <a:lnTo>
                  <a:pt x="388663" y="501397"/>
                </a:lnTo>
                <a:lnTo>
                  <a:pt x="390099" y="498726"/>
                </a:lnTo>
                <a:close/>
                <a:moveTo>
                  <a:pt x="409851" y="468165"/>
                </a:moveTo>
                <a:lnTo>
                  <a:pt x="408202" y="471600"/>
                </a:lnTo>
                <a:cubicBezTo>
                  <a:pt x="407211" y="473207"/>
                  <a:pt x="405907" y="475009"/>
                  <a:pt x="404289" y="477005"/>
                </a:cubicBezTo>
                <a:cubicBezTo>
                  <a:pt x="403611" y="478360"/>
                  <a:pt x="402941" y="479593"/>
                  <a:pt x="402278" y="480703"/>
                </a:cubicBezTo>
                <a:lnTo>
                  <a:pt x="400696" y="483295"/>
                </a:lnTo>
                <a:lnTo>
                  <a:pt x="409991" y="473189"/>
                </a:lnTo>
                <a:cubicBezTo>
                  <a:pt x="409364" y="474087"/>
                  <a:pt x="409162" y="473450"/>
                  <a:pt x="409387" y="471280"/>
                </a:cubicBezTo>
                <a:close/>
                <a:moveTo>
                  <a:pt x="330373" y="390189"/>
                </a:moveTo>
                <a:lnTo>
                  <a:pt x="330506" y="391140"/>
                </a:lnTo>
                <a:lnTo>
                  <a:pt x="331122" y="390723"/>
                </a:lnTo>
                <a:close/>
                <a:moveTo>
                  <a:pt x="614806" y="241062"/>
                </a:moveTo>
                <a:cubicBezTo>
                  <a:pt x="636232" y="264472"/>
                  <a:pt x="646945" y="282942"/>
                  <a:pt x="646945" y="296470"/>
                </a:cubicBezTo>
                <a:cubicBezTo>
                  <a:pt x="644181" y="307152"/>
                  <a:pt x="642275" y="331884"/>
                  <a:pt x="641226" y="370666"/>
                </a:cubicBezTo>
                <a:cubicBezTo>
                  <a:pt x="641646" y="373278"/>
                  <a:pt x="644048" y="375682"/>
                  <a:pt x="648433" y="377878"/>
                </a:cubicBezTo>
                <a:cubicBezTo>
                  <a:pt x="746640" y="381805"/>
                  <a:pt x="814834" y="386421"/>
                  <a:pt x="853013" y="391726"/>
                </a:cubicBezTo>
                <a:lnTo>
                  <a:pt x="866484" y="391726"/>
                </a:lnTo>
                <a:lnTo>
                  <a:pt x="866484" y="406977"/>
                </a:lnTo>
                <a:lnTo>
                  <a:pt x="783954" y="406568"/>
                </a:lnTo>
                <a:lnTo>
                  <a:pt x="791400" y="409402"/>
                </a:lnTo>
                <a:cubicBezTo>
                  <a:pt x="794022" y="411681"/>
                  <a:pt x="796270" y="415100"/>
                  <a:pt x="798145" y="419660"/>
                </a:cubicBezTo>
                <a:cubicBezTo>
                  <a:pt x="798145" y="426988"/>
                  <a:pt x="788460" y="432805"/>
                  <a:pt x="769089" y="437110"/>
                </a:cubicBezTo>
                <a:cubicBezTo>
                  <a:pt x="769089" y="445405"/>
                  <a:pt x="753043" y="451099"/>
                  <a:pt x="720952" y="454191"/>
                </a:cubicBezTo>
                <a:cubicBezTo>
                  <a:pt x="700175" y="469906"/>
                  <a:pt x="677531" y="477764"/>
                  <a:pt x="653021" y="477764"/>
                </a:cubicBezTo>
                <a:cubicBezTo>
                  <a:pt x="647153" y="477764"/>
                  <a:pt x="642484" y="479846"/>
                  <a:pt x="639014" y="484011"/>
                </a:cubicBezTo>
                <a:lnTo>
                  <a:pt x="637260" y="571832"/>
                </a:lnTo>
                <a:lnTo>
                  <a:pt x="637260" y="653609"/>
                </a:lnTo>
                <a:cubicBezTo>
                  <a:pt x="637260" y="685791"/>
                  <a:pt x="639860" y="713092"/>
                  <a:pt x="645059" y="735513"/>
                </a:cubicBezTo>
                <a:lnTo>
                  <a:pt x="645059" y="753384"/>
                </a:lnTo>
                <a:cubicBezTo>
                  <a:pt x="635095" y="780029"/>
                  <a:pt x="626090" y="793352"/>
                  <a:pt x="618043" y="793352"/>
                </a:cubicBezTo>
                <a:cubicBezTo>
                  <a:pt x="609911" y="793352"/>
                  <a:pt x="603418" y="783205"/>
                  <a:pt x="598565" y="762911"/>
                </a:cubicBezTo>
                <a:lnTo>
                  <a:pt x="600717" y="622940"/>
                </a:lnTo>
                <a:lnTo>
                  <a:pt x="600717" y="592365"/>
                </a:lnTo>
                <a:lnTo>
                  <a:pt x="602110" y="558323"/>
                </a:lnTo>
                <a:lnTo>
                  <a:pt x="601742" y="559082"/>
                </a:lnTo>
                <a:cubicBezTo>
                  <a:pt x="598258" y="566653"/>
                  <a:pt x="593531" y="577558"/>
                  <a:pt x="587563" y="591795"/>
                </a:cubicBezTo>
                <a:lnTo>
                  <a:pt x="561975" y="600447"/>
                </a:lnTo>
                <a:lnTo>
                  <a:pt x="561975" y="591375"/>
                </a:lnTo>
                <a:lnTo>
                  <a:pt x="579987" y="550086"/>
                </a:lnTo>
                <a:cubicBezTo>
                  <a:pt x="585764" y="534963"/>
                  <a:pt x="590790" y="515850"/>
                  <a:pt x="595066" y="492749"/>
                </a:cubicBezTo>
                <a:lnTo>
                  <a:pt x="575618" y="467676"/>
                </a:lnTo>
                <a:lnTo>
                  <a:pt x="569778" y="430979"/>
                </a:lnTo>
                <a:cubicBezTo>
                  <a:pt x="569778" y="401760"/>
                  <a:pt x="576057" y="387151"/>
                  <a:pt x="588614" y="387151"/>
                </a:cubicBezTo>
                <a:cubicBezTo>
                  <a:pt x="600630" y="376939"/>
                  <a:pt x="606638" y="357513"/>
                  <a:pt x="606638" y="328875"/>
                </a:cubicBezTo>
                <a:cubicBezTo>
                  <a:pt x="606638" y="314884"/>
                  <a:pt x="603947" y="295513"/>
                  <a:pt x="598565" y="270762"/>
                </a:cubicBezTo>
                <a:cubicBezTo>
                  <a:pt x="598565" y="258037"/>
                  <a:pt x="603979" y="248137"/>
                  <a:pt x="614806" y="241062"/>
                </a:cubicBezTo>
                <a:close/>
                <a:moveTo>
                  <a:pt x="355355" y="89504"/>
                </a:moveTo>
                <a:lnTo>
                  <a:pt x="351942" y="90879"/>
                </a:lnTo>
                <a:lnTo>
                  <a:pt x="355355" y="90879"/>
                </a:lnTo>
                <a:close/>
                <a:moveTo>
                  <a:pt x="398088" y="73898"/>
                </a:moveTo>
                <a:lnTo>
                  <a:pt x="398151" y="73948"/>
                </a:lnTo>
                <a:lnTo>
                  <a:pt x="398206" y="73913"/>
                </a:lnTo>
                <a:close/>
                <a:moveTo>
                  <a:pt x="323927" y="73600"/>
                </a:moveTo>
                <a:lnTo>
                  <a:pt x="323927" y="73660"/>
                </a:lnTo>
                <a:lnTo>
                  <a:pt x="325334" y="73660"/>
                </a:lnTo>
                <a:close/>
                <a:moveTo>
                  <a:pt x="339615" y="63250"/>
                </a:moveTo>
                <a:lnTo>
                  <a:pt x="339534" y="63259"/>
                </a:lnTo>
                <a:lnTo>
                  <a:pt x="339534" y="69094"/>
                </a:lnTo>
                <a:lnTo>
                  <a:pt x="340023" y="70072"/>
                </a:lnTo>
                <a:lnTo>
                  <a:pt x="340023" y="66290"/>
                </a:lnTo>
                <a:cubicBezTo>
                  <a:pt x="340023" y="64292"/>
                  <a:pt x="339887" y="63279"/>
                  <a:pt x="339615" y="63250"/>
                </a:cubicBezTo>
                <a:close/>
                <a:moveTo>
                  <a:pt x="353198" y="58650"/>
                </a:moveTo>
                <a:lnTo>
                  <a:pt x="351638" y="63156"/>
                </a:lnTo>
                <a:lnTo>
                  <a:pt x="354073" y="67203"/>
                </a:lnTo>
                <a:lnTo>
                  <a:pt x="356946" y="67203"/>
                </a:lnTo>
                <a:lnTo>
                  <a:pt x="357777" y="58650"/>
                </a:lnTo>
                <a:close/>
                <a:moveTo>
                  <a:pt x="364959" y="57843"/>
                </a:moveTo>
                <a:lnTo>
                  <a:pt x="366168" y="58332"/>
                </a:lnTo>
                <a:lnTo>
                  <a:pt x="367664" y="66397"/>
                </a:lnTo>
                <a:lnTo>
                  <a:pt x="369885" y="66397"/>
                </a:lnTo>
                <a:lnTo>
                  <a:pt x="369885" y="57843"/>
                </a:lnTo>
                <a:close/>
                <a:moveTo>
                  <a:pt x="295947" y="36050"/>
                </a:moveTo>
                <a:lnTo>
                  <a:pt x="295947" y="45680"/>
                </a:lnTo>
                <a:lnTo>
                  <a:pt x="302893" y="45680"/>
                </a:lnTo>
                <a:lnTo>
                  <a:pt x="302893" y="36050"/>
                </a:lnTo>
                <a:close/>
                <a:moveTo>
                  <a:pt x="317510" y="34554"/>
                </a:moveTo>
                <a:lnTo>
                  <a:pt x="316315" y="35348"/>
                </a:lnTo>
                <a:cubicBezTo>
                  <a:pt x="315650" y="36774"/>
                  <a:pt x="315318" y="38963"/>
                  <a:pt x="315318" y="41915"/>
                </a:cubicBezTo>
                <a:lnTo>
                  <a:pt x="316051" y="41915"/>
                </a:lnTo>
                <a:close/>
                <a:moveTo>
                  <a:pt x="734731" y="32932"/>
                </a:moveTo>
                <a:cubicBezTo>
                  <a:pt x="740663" y="32574"/>
                  <a:pt x="745811" y="34674"/>
                  <a:pt x="750172" y="39231"/>
                </a:cubicBezTo>
                <a:lnTo>
                  <a:pt x="755901" y="56403"/>
                </a:lnTo>
                <a:cubicBezTo>
                  <a:pt x="770987" y="77849"/>
                  <a:pt x="760461" y="105594"/>
                  <a:pt x="724323" y="139637"/>
                </a:cubicBezTo>
                <a:cubicBezTo>
                  <a:pt x="682520" y="161895"/>
                  <a:pt x="636068" y="191121"/>
                  <a:pt x="584970" y="227317"/>
                </a:cubicBezTo>
                <a:lnTo>
                  <a:pt x="553139" y="252604"/>
                </a:lnTo>
                <a:lnTo>
                  <a:pt x="557639" y="257998"/>
                </a:lnTo>
                <a:cubicBezTo>
                  <a:pt x="559098" y="260656"/>
                  <a:pt x="561523" y="263195"/>
                  <a:pt x="564913" y="265613"/>
                </a:cubicBezTo>
                <a:cubicBezTo>
                  <a:pt x="564913" y="268957"/>
                  <a:pt x="565535" y="271417"/>
                  <a:pt x="566780" y="272994"/>
                </a:cubicBezTo>
                <a:cubicBezTo>
                  <a:pt x="568025" y="274570"/>
                  <a:pt x="568844" y="276552"/>
                  <a:pt x="569239" y="278939"/>
                </a:cubicBezTo>
                <a:cubicBezTo>
                  <a:pt x="569579" y="279516"/>
                  <a:pt x="570917" y="279805"/>
                  <a:pt x="573252" y="279805"/>
                </a:cubicBezTo>
                <a:cubicBezTo>
                  <a:pt x="573252" y="285707"/>
                  <a:pt x="573998" y="290825"/>
                  <a:pt x="575490" y="295158"/>
                </a:cubicBezTo>
                <a:cubicBezTo>
                  <a:pt x="575653" y="295564"/>
                  <a:pt x="575824" y="295894"/>
                  <a:pt x="576004" y="296146"/>
                </a:cubicBezTo>
                <a:cubicBezTo>
                  <a:pt x="576185" y="296399"/>
                  <a:pt x="577239" y="297106"/>
                  <a:pt x="579169" y="298267"/>
                </a:cubicBezTo>
                <a:cubicBezTo>
                  <a:pt x="579169" y="308923"/>
                  <a:pt x="579797" y="316131"/>
                  <a:pt x="581055" y="319893"/>
                </a:cubicBezTo>
                <a:lnTo>
                  <a:pt x="581055" y="326273"/>
                </a:lnTo>
                <a:cubicBezTo>
                  <a:pt x="579797" y="326487"/>
                  <a:pt x="579797" y="326749"/>
                  <a:pt x="581055" y="327057"/>
                </a:cubicBezTo>
                <a:lnTo>
                  <a:pt x="575430" y="340983"/>
                </a:lnTo>
                <a:cubicBezTo>
                  <a:pt x="571680" y="344105"/>
                  <a:pt x="572846" y="347355"/>
                  <a:pt x="578929" y="350733"/>
                </a:cubicBezTo>
                <a:cubicBezTo>
                  <a:pt x="578137" y="352846"/>
                  <a:pt x="577441" y="354369"/>
                  <a:pt x="576841" y="355304"/>
                </a:cubicBezTo>
                <a:cubicBezTo>
                  <a:pt x="576240" y="356238"/>
                  <a:pt x="575940" y="356731"/>
                  <a:pt x="575940" y="356783"/>
                </a:cubicBezTo>
                <a:cubicBezTo>
                  <a:pt x="573788" y="363934"/>
                  <a:pt x="569590" y="368568"/>
                  <a:pt x="563348" y="370683"/>
                </a:cubicBezTo>
                <a:cubicBezTo>
                  <a:pt x="568936" y="372321"/>
                  <a:pt x="570584" y="373396"/>
                  <a:pt x="568291" y="373907"/>
                </a:cubicBezTo>
                <a:cubicBezTo>
                  <a:pt x="567962" y="374279"/>
                  <a:pt x="567419" y="375148"/>
                  <a:pt x="566662" y="376514"/>
                </a:cubicBezTo>
                <a:cubicBezTo>
                  <a:pt x="566059" y="377477"/>
                  <a:pt x="565288" y="379272"/>
                  <a:pt x="564351" y="381899"/>
                </a:cubicBezTo>
                <a:cubicBezTo>
                  <a:pt x="563522" y="383140"/>
                  <a:pt x="562692" y="384177"/>
                  <a:pt x="561860" y="385012"/>
                </a:cubicBezTo>
                <a:lnTo>
                  <a:pt x="561958" y="384952"/>
                </a:lnTo>
                <a:cubicBezTo>
                  <a:pt x="561738" y="385504"/>
                  <a:pt x="559869" y="387539"/>
                  <a:pt x="556350" y="391057"/>
                </a:cubicBezTo>
                <a:lnTo>
                  <a:pt x="550627" y="399474"/>
                </a:lnTo>
                <a:lnTo>
                  <a:pt x="548230" y="399474"/>
                </a:lnTo>
                <a:lnTo>
                  <a:pt x="548230" y="398445"/>
                </a:lnTo>
                <a:cubicBezTo>
                  <a:pt x="545583" y="401469"/>
                  <a:pt x="542773" y="403641"/>
                  <a:pt x="539801" y="404962"/>
                </a:cubicBezTo>
                <a:lnTo>
                  <a:pt x="537361" y="405575"/>
                </a:lnTo>
                <a:lnTo>
                  <a:pt x="540697" y="404739"/>
                </a:lnTo>
                <a:cubicBezTo>
                  <a:pt x="540697" y="406391"/>
                  <a:pt x="540104" y="407630"/>
                  <a:pt x="538919" y="408456"/>
                </a:cubicBezTo>
                <a:lnTo>
                  <a:pt x="534913" y="409387"/>
                </a:lnTo>
                <a:lnTo>
                  <a:pt x="533929" y="411825"/>
                </a:lnTo>
                <a:cubicBezTo>
                  <a:pt x="532824" y="412738"/>
                  <a:pt x="531167" y="413194"/>
                  <a:pt x="528957" y="413194"/>
                </a:cubicBezTo>
                <a:cubicBezTo>
                  <a:pt x="527514" y="413837"/>
                  <a:pt x="525737" y="414302"/>
                  <a:pt x="523628" y="414590"/>
                </a:cubicBezTo>
                <a:cubicBezTo>
                  <a:pt x="521519" y="414877"/>
                  <a:pt x="520590" y="414985"/>
                  <a:pt x="520841" y="414913"/>
                </a:cubicBezTo>
                <a:cubicBezTo>
                  <a:pt x="520315" y="415565"/>
                  <a:pt x="517154" y="417180"/>
                  <a:pt x="511357" y="419758"/>
                </a:cubicBezTo>
                <a:cubicBezTo>
                  <a:pt x="510325" y="420204"/>
                  <a:pt x="509234" y="420746"/>
                  <a:pt x="508084" y="421383"/>
                </a:cubicBezTo>
                <a:cubicBezTo>
                  <a:pt x="506933" y="422020"/>
                  <a:pt x="505920" y="422339"/>
                  <a:pt x="505046" y="422339"/>
                </a:cubicBezTo>
                <a:cubicBezTo>
                  <a:pt x="504246" y="422797"/>
                  <a:pt x="502026" y="423504"/>
                  <a:pt x="498387" y="424462"/>
                </a:cubicBezTo>
                <a:cubicBezTo>
                  <a:pt x="494346" y="425559"/>
                  <a:pt x="490374" y="425538"/>
                  <a:pt x="486472" y="424397"/>
                </a:cubicBezTo>
                <a:lnTo>
                  <a:pt x="480230" y="421276"/>
                </a:lnTo>
                <a:cubicBezTo>
                  <a:pt x="474959" y="419335"/>
                  <a:pt x="471497" y="414347"/>
                  <a:pt x="469845" y="406312"/>
                </a:cubicBezTo>
                <a:cubicBezTo>
                  <a:pt x="468505" y="402114"/>
                  <a:pt x="467834" y="397699"/>
                  <a:pt x="467834" y="393068"/>
                </a:cubicBezTo>
                <a:cubicBezTo>
                  <a:pt x="468195" y="393428"/>
                  <a:pt x="471497" y="395922"/>
                  <a:pt x="477743" y="400550"/>
                </a:cubicBezTo>
                <a:cubicBezTo>
                  <a:pt x="470600" y="395025"/>
                  <a:pt x="466401" y="389298"/>
                  <a:pt x="465146" y="383370"/>
                </a:cubicBezTo>
                <a:cubicBezTo>
                  <a:pt x="465146" y="381200"/>
                  <a:pt x="465300" y="378983"/>
                  <a:pt x="465607" y="376718"/>
                </a:cubicBezTo>
                <a:cubicBezTo>
                  <a:pt x="465914" y="374453"/>
                  <a:pt x="466307" y="371895"/>
                  <a:pt x="466784" y="369045"/>
                </a:cubicBezTo>
                <a:cubicBezTo>
                  <a:pt x="466947" y="368882"/>
                  <a:pt x="467028" y="368809"/>
                  <a:pt x="467028" y="368827"/>
                </a:cubicBezTo>
                <a:cubicBezTo>
                  <a:pt x="468180" y="365368"/>
                  <a:pt x="468898" y="363404"/>
                  <a:pt x="469181" y="362935"/>
                </a:cubicBezTo>
                <a:lnTo>
                  <a:pt x="469181" y="360612"/>
                </a:lnTo>
                <a:cubicBezTo>
                  <a:pt x="471639" y="355973"/>
                  <a:pt x="475422" y="351905"/>
                  <a:pt x="480530" y="348409"/>
                </a:cubicBezTo>
                <a:cubicBezTo>
                  <a:pt x="482028" y="348409"/>
                  <a:pt x="483124" y="348294"/>
                  <a:pt x="483818" y="348062"/>
                </a:cubicBezTo>
                <a:cubicBezTo>
                  <a:pt x="484513" y="347831"/>
                  <a:pt x="485783" y="347319"/>
                  <a:pt x="487630" y="346527"/>
                </a:cubicBezTo>
                <a:cubicBezTo>
                  <a:pt x="487819" y="346527"/>
                  <a:pt x="488160" y="346404"/>
                  <a:pt x="488655" y="346156"/>
                </a:cubicBezTo>
                <a:cubicBezTo>
                  <a:pt x="489149" y="345909"/>
                  <a:pt x="489974" y="345552"/>
                  <a:pt x="491129" y="345087"/>
                </a:cubicBezTo>
                <a:lnTo>
                  <a:pt x="501817" y="339624"/>
                </a:lnTo>
                <a:cubicBezTo>
                  <a:pt x="511864" y="332641"/>
                  <a:pt x="518652" y="326830"/>
                  <a:pt x="522179" y="322191"/>
                </a:cubicBezTo>
                <a:cubicBezTo>
                  <a:pt x="523785" y="321256"/>
                  <a:pt x="524761" y="320376"/>
                  <a:pt x="525107" y="319550"/>
                </a:cubicBezTo>
                <a:cubicBezTo>
                  <a:pt x="526208" y="314768"/>
                  <a:pt x="526614" y="311079"/>
                  <a:pt x="526325" y="308484"/>
                </a:cubicBezTo>
                <a:cubicBezTo>
                  <a:pt x="524999" y="301201"/>
                  <a:pt x="524514" y="297739"/>
                  <a:pt x="524871" y="298099"/>
                </a:cubicBezTo>
                <a:cubicBezTo>
                  <a:pt x="522991" y="298497"/>
                  <a:pt x="518014" y="295164"/>
                  <a:pt x="509942" y="288101"/>
                </a:cubicBezTo>
                <a:lnTo>
                  <a:pt x="509084" y="287603"/>
                </a:lnTo>
                <a:lnTo>
                  <a:pt x="496955" y="297238"/>
                </a:lnTo>
                <a:lnTo>
                  <a:pt x="486091" y="297238"/>
                </a:lnTo>
                <a:cubicBezTo>
                  <a:pt x="485559" y="294408"/>
                  <a:pt x="485923" y="291150"/>
                  <a:pt x="487184" y="287464"/>
                </a:cubicBezTo>
                <a:lnTo>
                  <a:pt x="491630" y="278981"/>
                </a:lnTo>
                <a:lnTo>
                  <a:pt x="483179" y="276263"/>
                </a:lnTo>
                <a:cubicBezTo>
                  <a:pt x="478280" y="274640"/>
                  <a:pt x="466978" y="274277"/>
                  <a:pt x="449274" y="275174"/>
                </a:cubicBezTo>
                <a:cubicBezTo>
                  <a:pt x="451783" y="274277"/>
                  <a:pt x="450684" y="274651"/>
                  <a:pt x="445977" y="276297"/>
                </a:cubicBezTo>
                <a:cubicBezTo>
                  <a:pt x="444204" y="276803"/>
                  <a:pt x="442069" y="277056"/>
                  <a:pt x="439571" y="277056"/>
                </a:cubicBezTo>
                <a:cubicBezTo>
                  <a:pt x="438675" y="277505"/>
                  <a:pt x="437264" y="277842"/>
                  <a:pt x="435338" y="278066"/>
                </a:cubicBezTo>
                <a:lnTo>
                  <a:pt x="429940" y="278314"/>
                </a:lnTo>
                <a:lnTo>
                  <a:pt x="430374" y="279449"/>
                </a:lnTo>
                <a:cubicBezTo>
                  <a:pt x="428959" y="280006"/>
                  <a:pt x="427079" y="280285"/>
                  <a:pt x="424732" y="280285"/>
                </a:cubicBezTo>
                <a:cubicBezTo>
                  <a:pt x="419230" y="282063"/>
                  <a:pt x="414742" y="283199"/>
                  <a:pt x="411269" y="283693"/>
                </a:cubicBezTo>
                <a:cubicBezTo>
                  <a:pt x="410700" y="283925"/>
                  <a:pt x="409934" y="284177"/>
                  <a:pt x="408971" y="284450"/>
                </a:cubicBezTo>
                <a:cubicBezTo>
                  <a:pt x="408008" y="284723"/>
                  <a:pt x="407632" y="284860"/>
                  <a:pt x="407843" y="284860"/>
                </a:cubicBezTo>
                <a:cubicBezTo>
                  <a:pt x="407475" y="285134"/>
                  <a:pt x="406673" y="285427"/>
                  <a:pt x="405438" y="285739"/>
                </a:cubicBezTo>
                <a:cubicBezTo>
                  <a:pt x="404203" y="286050"/>
                  <a:pt x="403277" y="286206"/>
                  <a:pt x="402660" y="286206"/>
                </a:cubicBezTo>
                <a:lnTo>
                  <a:pt x="401735" y="286323"/>
                </a:lnTo>
                <a:lnTo>
                  <a:pt x="399071" y="287803"/>
                </a:lnTo>
                <a:cubicBezTo>
                  <a:pt x="397533" y="288376"/>
                  <a:pt x="395542" y="288920"/>
                  <a:pt x="393098" y="289434"/>
                </a:cubicBezTo>
                <a:cubicBezTo>
                  <a:pt x="391975" y="289434"/>
                  <a:pt x="390770" y="289757"/>
                  <a:pt x="389484" y="290403"/>
                </a:cubicBezTo>
                <a:cubicBezTo>
                  <a:pt x="381812" y="292090"/>
                  <a:pt x="378155" y="292663"/>
                  <a:pt x="378512" y="292123"/>
                </a:cubicBezTo>
                <a:cubicBezTo>
                  <a:pt x="381596" y="293020"/>
                  <a:pt x="382397" y="293469"/>
                  <a:pt x="380913" y="293469"/>
                </a:cubicBezTo>
                <a:cubicBezTo>
                  <a:pt x="380779" y="293523"/>
                  <a:pt x="380361" y="293761"/>
                  <a:pt x="379659" y="294183"/>
                </a:cubicBezTo>
                <a:cubicBezTo>
                  <a:pt x="378958" y="294604"/>
                  <a:pt x="378339" y="294815"/>
                  <a:pt x="377805" y="294815"/>
                </a:cubicBezTo>
                <a:cubicBezTo>
                  <a:pt x="376513" y="295355"/>
                  <a:pt x="373603" y="296952"/>
                  <a:pt x="369075" y="299604"/>
                </a:cubicBezTo>
                <a:lnTo>
                  <a:pt x="363373" y="305307"/>
                </a:lnTo>
                <a:cubicBezTo>
                  <a:pt x="361758" y="305307"/>
                  <a:pt x="358788" y="307469"/>
                  <a:pt x="354464" y="311794"/>
                </a:cubicBezTo>
                <a:cubicBezTo>
                  <a:pt x="349299" y="314501"/>
                  <a:pt x="346986" y="315585"/>
                  <a:pt x="347526" y="315048"/>
                </a:cubicBezTo>
                <a:cubicBezTo>
                  <a:pt x="345580" y="323575"/>
                  <a:pt x="343875" y="328569"/>
                  <a:pt x="342411" y="330033"/>
                </a:cubicBezTo>
                <a:lnTo>
                  <a:pt x="342411" y="331821"/>
                </a:lnTo>
                <a:cubicBezTo>
                  <a:pt x="341217" y="333813"/>
                  <a:pt x="340604" y="334826"/>
                  <a:pt x="340574" y="334861"/>
                </a:cubicBezTo>
                <a:cubicBezTo>
                  <a:pt x="340544" y="334895"/>
                  <a:pt x="340529" y="334958"/>
                  <a:pt x="340529" y="335049"/>
                </a:cubicBezTo>
                <a:cubicBezTo>
                  <a:pt x="339088" y="337450"/>
                  <a:pt x="338370" y="338650"/>
                  <a:pt x="338372" y="338647"/>
                </a:cubicBezTo>
                <a:cubicBezTo>
                  <a:pt x="338375" y="338644"/>
                  <a:pt x="338377" y="338558"/>
                  <a:pt x="338377" y="338389"/>
                </a:cubicBezTo>
                <a:cubicBezTo>
                  <a:pt x="337122" y="340542"/>
                  <a:pt x="336495" y="342581"/>
                  <a:pt x="336495" y="344508"/>
                </a:cubicBezTo>
                <a:cubicBezTo>
                  <a:pt x="332190" y="350607"/>
                  <a:pt x="330037" y="354633"/>
                  <a:pt x="330037" y="356586"/>
                </a:cubicBezTo>
                <a:cubicBezTo>
                  <a:pt x="330037" y="358615"/>
                  <a:pt x="329109" y="360559"/>
                  <a:pt x="327251" y="362417"/>
                </a:cubicBezTo>
                <a:cubicBezTo>
                  <a:pt x="327691" y="361977"/>
                  <a:pt x="327575" y="366211"/>
                  <a:pt x="326903" y="375121"/>
                </a:cubicBezTo>
                <a:cubicBezTo>
                  <a:pt x="326123" y="376247"/>
                  <a:pt x="326247" y="378203"/>
                  <a:pt x="327276" y="380990"/>
                </a:cubicBezTo>
                <a:cubicBezTo>
                  <a:pt x="327282" y="381005"/>
                  <a:pt x="327098" y="380824"/>
                  <a:pt x="326723" y="380450"/>
                </a:cubicBezTo>
                <a:cubicBezTo>
                  <a:pt x="326349" y="380076"/>
                  <a:pt x="326110" y="379888"/>
                  <a:pt x="326007" y="379888"/>
                </a:cubicBezTo>
                <a:cubicBezTo>
                  <a:pt x="327619" y="380960"/>
                  <a:pt x="328828" y="382635"/>
                  <a:pt x="329634" y="384912"/>
                </a:cubicBezTo>
                <a:lnTo>
                  <a:pt x="330287" y="389574"/>
                </a:lnTo>
                <a:lnTo>
                  <a:pt x="331934" y="389574"/>
                </a:lnTo>
                <a:lnTo>
                  <a:pt x="337476" y="389574"/>
                </a:lnTo>
                <a:lnTo>
                  <a:pt x="337516" y="389438"/>
                </a:lnTo>
                <a:cubicBezTo>
                  <a:pt x="338107" y="387824"/>
                  <a:pt x="339397" y="384640"/>
                  <a:pt x="341387" y="379888"/>
                </a:cubicBezTo>
                <a:cubicBezTo>
                  <a:pt x="343487" y="379888"/>
                  <a:pt x="344577" y="379873"/>
                  <a:pt x="344654" y="379841"/>
                </a:cubicBezTo>
                <a:cubicBezTo>
                  <a:pt x="346100" y="378975"/>
                  <a:pt x="347298" y="378542"/>
                  <a:pt x="348247" y="378542"/>
                </a:cubicBezTo>
                <a:cubicBezTo>
                  <a:pt x="349501" y="376390"/>
                  <a:pt x="352743" y="375314"/>
                  <a:pt x="357971" y="375314"/>
                </a:cubicBezTo>
                <a:cubicBezTo>
                  <a:pt x="358748" y="374759"/>
                  <a:pt x="361807" y="373862"/>
                  <a:pt x="367146" y="372621"/>
                </a:cubicBezTo>
                <a:cubicBezTo>
                  <a:pt x="368541" y="371726"/>
                  <a:pt x="376979" y="371279"/>
                  <a:pt x="392460" y="371279"/>
                </a:cubicBezTo>
                <a:cubicBezTo>
                  <a:pt x="409207" y="375415"/>
                  <a:pt x="420953" y="384120"/>
                  <a:pt x="427699" y="397394"/>
                </a:cubicBezTo>
                <a:cubicBezTo>
                  <a:pt x="427699" y="397249"/>
                  <a:pt x="428038" y="397345"/>
                  <a:pt x="428717" y="397684"/>
                </a:cubicBezTo>
                <a:cubicBezTo>
                  <a:pt x="429396" y="398022"/>
                  <a:pt x="430401" y="399304"/>
                  <a:pt x="431733" y="401528"/>
                </a:cubicBezTo>
                <a:cubicBezTo>
                  <a:pt x="427463" y="405755"/>
                  <a:pt x="425328" y="407510"/>
                  <a:pt x="425328" y="406793"/>
                </a:cubicBezTo>
                <a:cubicBezTo>
                  <a:pt x="435426" y="419289"/>
                  <a:pt x="440701" y="428582"/>
                  <a:pt x="441153" y="434670"/>
                </a:cubicBezTo>
                <a:lnTo>
                  <a:pt x="441153" y="458016"/>
                </a:lnTo>
                <a:cubicBezTo>
                  <a:pt x="441153" y="460111"/>
                  <a:pt x="440620" y="462752"/>
                  <a:pt x="439554" y="465939"/>
                </a:cubicBezTo>
                <a:cubicBezTo>
                  <a:pt x="439097" y="468226"/>
                  <a:pt x="438396" y="470116"/>
                  <a:pt x="437453" y="471609"/>
                </a:cubicBezTo>
                <a:cubicBezTo>
                  <a:pt x="436510" y="473103"/>
                  <a:pt x="436038" y="475336"/>
                  <a:pt x="436038" y="478309"/>
                </a:cubicBezTo>
                <a:lnTo>
                  <a:pt x="434156" y="479255"/>
                </a:lnTo>
                <a:lnTo>
                  <a:pt x="434156" y="479959"/>
                </a:lnTo>
                <a:cubicBezTo>
                  <a:pt x="428433" y="485326"/>
                  <a:pt x="424253" y="489082"/>
                  <a:pt x="421616" y="491227"/>
                </a:cubicBezTo>
                <a:lnTo>
                  <a:pt x="418992" y="493111"/>
                </a:lnTo>
                <a:lnTo>
                  <a:pt x="423934" y="495206"/>
                </a:lnTo>
                <a:cubicBezTo>
                  <a:pt x="424292" y="500617"/>
                  <a:pt x="422159" y="503322"/>
                  <a:pt x="417537" y="503322"/>
                </a:cubicBezTo>
                <a:cubicBezTo>
                  <a:pt x="417855" y="498157"/>
                  <a:pt x="418282" y="495574"/>
                  <a:pt x="418819" y="495574"/>
                </a:cubicBezTo>
                <a:cubicBezTo>
                  <a:pt x="413840" y="504095"/>
                  <a:pt x="410116" y="510561"/>
                  <a:pt x="407646" y="514971"/>
                </a:cubicBezTo>
                <a:cubicBezTo>
                  <a:pt x="405885" y="515980"/>
                  <a:pt x="404242" y="516992"/>
                  <a:pt x="402718" y="518007"/>
                </a:cubicBezTo>
                <a:cubicBezTo>
                  <a:pt x="401193" y="519022"/>
                  <a:pt x="399680" y="519852"/>
                  <a:pt x="398179" y="520498"/>
                </a:cubicBezTo>
                <a:cubicBezTo>
                  <a:pt x="396710" y="521338"/>
                  <a:pt x="394718" y="522207"/>
                  <a:pt x="392202" y="523105"/>
                </a:cubicBezTo>
                <a:cubicBezTo>
                  <a:pt x="391485" y="523465"/>
                  <a:pt x="390447" y="524607"/>
                  <a:pt x="389087" y="526533"/>
                </a:cubicBezTo>
                <a:cubicBezTo>
                  <a:pt x="387728" y="528458"/>
                  <a:pt x="385757" y="529420"/>
                  <a:pt x="383173" y="529420"/>
                </a:cubicBezTo>
                <a:cubicBezTo>
                  <a:pt x="382275" y="529958"/>
                  <a:pt x="381056" y="530226"/>
                  <a:pt x="379516" y="530226"/>
                </a:cubicBezTo>
                <a:cubicBezTo>
                  <a:pt x="376466" y="533276"/>
                  <a:pt x="373702" y="534801"/>
                  <a:pt x="371223" y="534801"/>
                </a:cubicBezTo>
                <a:cubicBezTo>
                  <a:pt x="370900" y="534930"/>
                  <a:pt x="370371" y="535141"/>
                  <a:pt x="369635" y="535436"/>
                </a:cubicBezTo>
                <a:cubicBezTo>
                  <a:pt x="368899" y="535730"/>
                  <a:pt x="368445" y="535877"/>
                  <a:pt x="368274" y="535877"/>
                </a:cubicBezTo>
                <a:cubicBezTo>
                  <a:pt x="367459" y="536286"/>
                  <a:pt x="366589" y="536689"/>
                  <a:pt x="365663" y="537086"/>
                </a:cubicBezTo>
                <a:cubicBezTo>
                  <a:pt x="364136" y="538613"/>
                  <a:pt x="362799" y="539376"/>
                  <a:pt x="361649" y="539376"/>
                </a:cubicBezTo>
                <a:cubicBezTo>
                  <a:pt x="361112" y="539733"/>
                  <a:pt x="360435" y="539912"/>
                  <a:pt x="359617" y="539912"/>
                </a:cubicBezTo>
                <a:cubicBezTo>
                  <a:pt x="360280" y="539243"/>
                  <a:pt x="360343" y="539177"/>
                  <a:pt x="359806" y="539715"/>
                </a:cubicBezTo>
                <a:lnTo>
                  <a:pt x="357709" y="541794"/>
                </a:lnTo>
                <a:cubicBezTo>
                  <a:pt x="355917" y="541794"/>
                  <a:pt x="354882" y="541877"/>
                  <a:pt x="354605" y="542043"/>
                </a:cubicBezTo>
                <a:cubicBezTo>
                  <a:pt x="352764" y="542774"/>
                  <a:pt x="350718" y="543140"/>
                  <a:pt x="348465" y="543140"/>
                </a:cubicBezTo>
                <a:cubicBezTo>
                  <a:pt x="341843" y="544935"/>
                  <a:pt x="335218" y="544935"/>
                  <a:pt x="328593" y="543140"/>
                </a:cubicBezTo>
                <a:cubicBezTo>
                  <a:pt x="327649" y="543140"/>
                  <a:pt x="326473" y="542181"/>
                  <a:pt x="325063" y="540262"/>
                </a:cubicBezTo>
                <a:lnTo>
                  <a:pt x="320745" y="532700"/>
                </a:lnTo>
                <a:lnTo>
                  <a:pt x="320547" y="532934"/>
                </a:lnTo>
                <a:cubicBezTo>
                  <a:pt x="319299" y="533804"/>
                  <a:pt x="316666" y="535110"/>
                  <a:pt x="312647" y="536851"/>
                </a:cubicBezTo>
                <a:cubicBezTo>
                  <a:pt x="308608" y="535187"/>
                  <a:pt x="303788" y="530105"/>
                  <a:pt x="298185" y="521604"/>
                </a:cubicBezTo>
                <a:lnTo>
                  <a:pt x="295185" y="517170"/>
                </a:lnTo>
                <a:lnTo>
                  <a:pt x="294996" y="518525"/>
                </a:lnTo>
                <a:cubicBezTo>
                  <a:pt x="294861" y="520683"/>
                  <a:pt x="294794" y="523563"/>
                  <a:pt x="294794" y="527165"/>
                </a:cubicBezTo>
                <a:lnTo>
                  <a:pt x="294322" y="526693"/>
                </a:lnTo>
                <a:lnTo>
                  <a:pt x="295600" y="529249"/>
                </a:lnTo>
                <a:cubicBezTo>
                  <a:pt x="295600" y="530012"/>
                  <a:pt x="295520" y="530313"/>
                  <a:pt x="295360" y="530153"/>
                </a:cubicBezTo>
                <a:cubicBezTo>
                  <a:pt x="296516" y="535559"/>
                  <a:pt x="297271" y="539456"/>
                  <a:pt x="297625" y="541844"/>
                </a:cubicBezTo>
                <a:lnTo>
                  <a:pt x="297834" y="544074"/>
                </a:lnTo>
                <a:lnTo>
                  <a:pt x="298492" y="543302"/>
                </a:lnTo>
                <a:cubicBezTo>
                  <a:pt x="298716" y="543207"/>
                  <a:pt x="298829" y="543412"/>
                  <a:pt x="298829" y="543916"/>
                </a:cubicBezTo>
                <a:cubicBezTo>
                  <a:pt x="302250" y="551057"/>
                  <a:pt x="304312" y="554978"/>
                  <a:pt x="305015" y="555681"/>
                </a:cubicBezTo>
                <a:cubicBezTo>
                  <a:pt x="307659" y="558680"/>
                  <a:pt x="309916" y="561624"/>
                  <a:pt x="311786" y="564514"/>
                </a:cubicBezTo>
                <a:lnTo>
                  <a:pt x="314234" y="566872"/>
                </a:lnTo>
                <a:cubicBezTo>
                  <a:pt x="313988" y="566512"/>
                  <a:pt x="315633" y="566332"/>
                  <a:pt x="319169" y="566332"/>
                </a:cubicBezTo>
                <a:cubicBezTo>
                  <a:pt x="320612" y="567778"/>
                  <a:pt x="325404" y="568857"/>
                  <a:pt x="333545" y="569569"/>
                </a:cubicBezTo>
                <a:cubicBezTo>
                  <a:pt x="346273" y="567771"/>
                  <a:pt x="351561" y="567321"/>
                  <a:pt x="349409" y="568218"/>
                </a:cubicBezTo>
                <a:lnTo>
                  <a:pt x="358288" y="568218"/>
                </a:lnTo>
                <a:cubicBezTo>
                  <a:pt x="357571" y="568575"/>
                  <a:pt x="359508" y="567229"/>
                  <a:pt x="364102" y="564179"/>
                </a:cubicBezTo>
                <a:cubicBezTo>
                  <a:pt x="364325" y="564179"/>
                  <a:pt x="364667" y="564035"/>
                  <a:pt x="365129" y="563746"/>
                </a:cubicBezTo>
                <a:cubicBezTo>
                  <a:pt x="365590" y="563458"/>
                  <a:pt x="367002" y="562974"/>
                  <a:pt x="369363" y="562297"/>
                </a:cubicBezTo>
                <a:cubicBezTo>
                  <a:pt x="369640" y="562297"/>
                  <a:pt x="370011" y="562228"/>
                  <a:pt x="370475" y="562089"/>
                </a:cubicBezTo>
                <a:cubicBezTo>
                  <a:pt x="370940" y="561950"/>
                  <a:pt x="371789" y="561571"/>
                  <a:pt x="373024" y="560951"/>
                </a:cubicBezTo>
                <a:cubicBezTo>
                  <a:pt x="374668" y="560951"/>
                  <a:pt x="376279" y="560245"/>
                  <a:pt x="377858" y="558833"/>
                </a:cubicBezTo>
                <a:cubicBezTo>
                  <a:pt x="379438" y="557421"/>
                  <a:pt x="381542" y="556495"/>
                  <a:pt x="384172" y="556054"/>
                </a:cubicBezTo>
                <a:cubicBezTo>
                  <a:pt x="384546" y="555866"/>
                  <a:pt x="384957" y="556220"/>
                  <a:pt x="385405" y="557117"/>
                </a:cubicBezTo>
                <a:lnTo>
                  <a:pt x="386375" y="560005"/>
                </a:lnTo>
                <a:lnTo>
                  <a:pt x="387389" y="558137"/>
                </a:lnTo>
                <a:cubicBezTo>
                  <a:pt x="389000" y="555938"/>
                  <a:pt x="392045" y="552640"/>
                  <a:pt x="396524" y="548242"/>
                </a:cubicBezTo>
                <a:cubicBezTo>
                  <a:pt x="402095" y="550581"/>
                  <a:pt x="404253" y="551930"/>
                  <a:pt x="402998" y="552290"/>
                </a:cubicBezTo>
                <a:cubicBezTo>
                  <a:pt x="410330" y="540494"/>
                  <a:pt x="415805" y="533455"/>
                  <a:pt x="419424" y="531174"/>
                </a:cubicBezTo>
                <a:cubicBezTo>
                  <a:pt x="422208" y="528681"/>
                  <a:pt x="425409" y="525339"/>
                  <a:pt x="429028" y="521145"/>
                </a:cubicBezTo>
                <a:cubicBezTo>
                  <a:pt x="430217" y="520105"/>
                  <a:pt x="431398" y="518746"/>
                  <a:pt x="432572" y="517070"/>
                </a:cubicBezTo>
                <a:cubicBezTo>
                  <a:pt x="433745" y="515394"/>
                  <a:pt x="434839" y="513904"/>
                  <a:pt x="435854" y="512600"/>
                </a:cubicBezTo>
                <a:cubicBezTo>
                  <a:pt x="438106" y="507910"/>
                  <a:pt x="439081" y="505719"/>
                  <a:pt x="438778" y="506027"/>
                </a:cubicBezTo>
                <a:cubicBezTo>
                  <a:pt x="438778" y="506256"/>
                  <a:pt x="438977" y="505905"/>
                  <a:pt x="439376" y="504975"/>
                </a:cubicBezTo>
                <a:cubicBezTo>
                  <a:pt x="439775" y="504044"/>
                  <a:pt x="440024" y="503446"/>
                  <a:pt x="440124" y="503181"/>
                </a:cubicBezTo>
                <a:cubicBezTo>
                  <a:pt x="440124" y="501334"/>
                  <a:pt x="440530" y="499735"/>
                  <a:pt x="441342" y="498383"/>
                </a:cubicBezTo>
                <a:cubicBezTo>
                  <a:pt x="441785" y="497274"/>
                  <a:pt x="442006" y="496675"/>
                  <a:pt x="442006" y="496586"/>
                </a:cubicBezTo>
                <a:cubicBezTo>
                  <a:pt x="443944" y="489123"/>
                  <a:pt x="448430" y="484661"/>
                  <a:pt x="455465" y="483201"/>
                </a:cubicBezTo>
                <a:cubicBezTo>
                  <a:pt x="455008" y="483201"/>
                  <a:pt x="454792" y="483190"/>
                  <a:pt x="454820" y="483169"/>
                </a:cubicBezTo>
                <a:cubicBezTo>
                  <a:pt x="454847" y="483147"/>
                  <a:pt x="455313" y="482956"/>
                  <a:pt x="456219" y="482596"/>
                </a:cubicBezTo>
                <a:cubicBezTo>
                  <a:pt x="459238" y="480241"/>
                  <a:pt x="460913" y="478946"/>
                  <a:pt x="461244" y="478712"/>
                </a:cubicBezTo>
                <a:cubicBezTo>
                  <a:pt x="461990" y="477960"/>
                  <a:pt x="463111" y="476028"/>
                  <a:pt x="464606" y="472915"/>
                </a:cubicBezTo>
                <a:cubicBezTo>
                  <a:pt x="464606" y="471843"/>
                  <a:pt x="465055" y="470858"/>
                  <a:pt x="465952" y="469961"/>
                </a:cubicBezTo>
                <a:cubicBezTo>
                  <a:pt x="465952" y="469764"/>
                  <a:pt x="466734" y="466732"/>
                  <a:pt x="468297" y="460867"/>
                </a:cubicBezTo>
                <a:cubicBezTo>
                  <a:pt x="470747" y="460867"/>
                  <a:pt x="472216" y="460732"/>
                  <a:pt x="472703" y="460462"/>
                </a:cubicBezTo>
                <a:cubicBezTo>
                  <a:pt x="473190" y="460192"/>
                  <a:pt x="474321" y="459699"/>
                  <a:pt x="476096" y="458985"/>
                </a:cubicBezTo>
                <a:cubicBezTo>
                  <a:pt x="481507" y="458985"/>
                  <a:pt x="486366" y="459523"/>
                  <a:pt x="490672" y="460599"/>
                </a:cubicBezTo>
                <a:cubicBezTo>
                  <a:pt x="494978" y="461675"/>
                  <a:pt x="500264" y="462213"/>
                  <a:pt x="506529" y="462213"/>
                </a:cubicBezTo>
                <a:cubicBezTo>
                  <a:pt x="507650" y="464897"/>
                  <a:pt x="508839" y="466365"/>
                  <a:pt x="510097" y="466617"/>
                </a:cubicBezTo>
                <a:cubicBezTo>
                  <a:pt x="511277" y="467268"/>
                  <a:pt x="512382" y="467594"/>
                  <a:pt x="513411" y="467594"/>
                </a:cubicBezTo>
                <a:cubicBezTo>
                  <a:pt x="519942" y="474951"/>
                  <a:pt x="517612" y="488989"/>
                  <a:pt x="506420" y="509706"/>
                </a:cubicBezTo>
                <a:cubicBezTo>
                  <a:pt x="495228" y="530424"/>
                  <a:pt x="481646" y="549602"/>
                  <a:pt x="465673" y="567241"/>
                </a:cubicBezTo>
                <a:cubicBezTo>
                  <a:pt x="452945" y="573415"/>
                  <a:pt x="446761" y="576323"/>
                  <a:pt x="447121" y="575966"/>
                </a:cubicBezTo>
                <a:cubicBezTo>
                  <a:pt x="449305" y="577775"/>
                  <a:pt x="448762" y="580225"/>
                  <a:pt x="445492" y="583314"/>
                </a:cubicBezTo>
                <a:cubicBezTo>
                  <a:pt x="442222" y="586404"/>
                  <a:pt x="438269" y="589604"/>
                  <a:pt x="433633" y="592914"/>
                </a:cubicBezTo>
                <a:lnTo>
                  <a:pt x="430130" y="592914"/>
                </a:lnTo>
                <a:cubicBezTo>
                  <a:pt x="424362" y="596647"/>
                  <a:pt x="416711" y="599657"/>
                  <a:pt x="407179" y="601944"/>
                </a:cubicBezTo>
                <a:lnTo>
                  <a:pt x="397545" y="605249"/>
                </a:lnTo>
                <a:cubicBezTo>
                  <a:pt x="394721" y="605955"/>
                  <a:pt x="392242" y="606501"/>
                  <a:pt x="390110" y="606887"/>
                </a:cubicBezTo>
                <a:cubicBezTo>
                  <a:pt x="389298" y="607376"/>
                  <a:pt x="388367" y="607770"/>
                  <a:pt x="387317" y="608069"/>
                </a:cubicBezTo>
                <a:cubicBezTo>
                  <a:pt x="386266" y="608367"/>
                  <a:pt x="385161" y="608517"/>
                  <a:pt x="384000" y="608517"/>
                </a:cubicBezTo>
                <a:cubicBezTo>
                  <a:pt x="383940" y="608517"/>
                  <a:pt x="383597" y="608652"/>
                  <a:pt x="382969" y="608922"/>
                </a:cubicBezTo>
                <a:cubicBezTo>
                  <a:pt x="382342" y="609192"/>
                  <a:pt x="381655" y="609327"/>
                  <a:pt x="380909" y="609327"/>
                </a:cubicBezTo>
                <a:cubicBezTo>
                  <a:pt x="379114" y="610044"/>
                  <a:pt x="375357" y="610403"/>
                  <a:pt x="369637" y="610403"/>
                </a:cubicBezTo>
                <a:cubicBezTo>
                  <a:pt x="371249" y="609686"/>
                  <a:pt x="371678" y="610133"/>
                  <a:pt x="370923" y="611745"/>
                </a:cubicBezTo>
                <a:cubicBezTo>
                  <a:pt x="370254" y="611745"/>
                  <a:pt x="369606" y="611880"/>
                  <a:pt x="368977" y="612150"/>
                </a:cubicBezTo>
                <a:cubicBezTo>
                  <a:pt x="368348" y="612420"/>
                  <a:pt x="367736" y="612555"/>
                  <a:pt x="367142" y="612555"/>
                </a:cubicBezTo>
                <a:cubicBezTo>
                  <a:pt x="359253" y="614708"/>
                  <a:pt x="353449" y="615022"/>
                  <a:pt x="349730" y="613499"/>
                </a:cubicBezTo>
                <a:cubicBezTo>
                  <a:pt x="349516" y="612330"/>
                  <a:pt x="349857" y="612015"/>
                  <a:pt x="350755" y="612555"/>
                </a:cubicBezTo>
                <a:cubicBezTo>
                  <a:pt x="339993" y="610760"/>
                  <a:pt x="336316" y="610490"/>
                  <a:pt x="339723" y="611745"/>
                </a:cubicBezTo>
                <a:cubicBezTo>
                  <a:pt x="331191" y="610656"/>
                  <a:pt x="326262" y="609816"/>
                  <a:pt x="324935" y="609224"/>
                </a:cubicBezTo>
                <a:cubicBezTo>
                  <a:pt x="320245" y="608638"/>
                  <a:pt x="313366" y="605288"/>
                  <a:pt x="304299" y="599174"/>
                </a:cubicBezTo>
                <a:cubicBezTo>
                  <a:pt x="298874" y="595325"/>
                  <a:pt x="294342" y="591247"/>
                  <a:pt x="290704" y="586940"/>
                </a:cubicBezTo>
                <a:lnTo>
                  <a:pt x="283009" y="574223"/>
                </a:lnTo>
                <a:lnTo>
                  <a:pt x="282286" y="574222"/>
                </a:lnTo>
                <a:cubicBezTo>
                  <a:pt x="280911" y="573921"/>
                  <a:pt x="278220" y="573022"/>
                  <a:pt x="274214" y="571524"/>
                </a:cubicBezTo>
                <a:cubicBezTo>
                  <a:pt x="265905" y="558384"/>
                  <a:pt x="261750" y="550892"/>
                  <a:pt x="261750" y="549049"/>
                </a:cubicBezTo>
                <a:lnTo>
                  <a:pt x="260348" y="544641"/>
                </a:lnTo>
                <a:cubicBezTo>
                  <a:pt x="259130" y="542200"/>
                  <a:pt x="258522" y="540721"/>
                  <a:pt x="258522" y="540203"/>
                </a:cubicBezTo>
                <a:cubicBezTo>
                  <a:pt x="258161" y="539309"/>
                  <a:pt x="257981" y="538002"/>
                  <a:pt x="257981" y="536285"/>
                </a:cubicBezTo>
                <a:cubicBezTo>
                  <a:pt x="257534" y="535836"/>
                  <a:pt x="257198" y="534663"/>
                  <a:pt x="256975" y="532766"/>
                </a:cubicBezTo>
                <a:lnTo>
                  <a:pt x="256725" y="526917"/>
                </a:lnTo>
                <a:lnTo>
                  <a:pt x="255649" y="526020"/>
                </a:lnTo>
                <a:cubicBezTo>
                  <a:pt x="255052" y="524537"/>
                  <a:pt x="254753" y="520163"/>
                  <a:pt x="254753" y="512900"/>
                </a:cubicBezTo>
                <a:cubicBezTo>
                  <a:pt x="254753" y="506586"/>
                  <a:pt x="254989" y="502606"/>
                  <a:pt x="255460" y="500960"/>
                </a:cubicBezTo>
                <a:cubicBezTo>
                  <a:pt x="256784" y="498230"/>
                  <a:pt x="257177" y="497224"/>
                  <a:pt x="256639" y="497941"/>
                </a:cubicBezTo>
                <a:cubicBezTo>
                  <a:pt x="256639" y="492204"/>
                  <a:pt x="256921" y="488660"/>
                  <a:pt x="257484" y="487308"/>
                </a:cubicBezTo>
                <a:cubicBezTo>
                  <a:pt x="258047" y="485956"/>
                  <a:pt x="258524" y="484593"/>
                  <a:pt x="258916" y="483218"/>
                </a:cubicBezTo>
                <a:cubicBezTo>
                  <a:pt x="259908" y="485679"/>
                  <a:pt x="260225" y="487179"/>
                  <a:pt x="259868" y="487720"/>
                </a:cubicBezTo>
                <a:cubicBezTo>
                  <a:pt x="259868" y="482949"/>
                  <a:pt x="259957" y="480252"/>
                  <a:pt x="260136" y="479627"/>
                </a:cubicBezTo>
                <a:cubicBezTo>
                  <a:pt x="260314" y="479002"/>
                  <a:pt x="260404" y="478230"/>
                  <a:pt x="260404" y="477310"/>
                </a:cubicBezTo>
                <a:cubicBezTo>
                  <a:pt x="261301" y="475689"/>
                  <a:pt x="261750" y="474630"/>
                  <a:pt x="261750" y="474133"/>
                </a:cubicBezTo>
                <a:cubicBezTo>
                  <a:pt x="263005" y="476193"/>
                  <a:pt x="263454" y="477404"/>
                  <a:pt x="263096" y="477764"/>
                </a:cubicBezTo>
                <a:cubicBezTo>
                  <a:pt x="263096" y="473002"/>
                  <a:pt x="263186" y="470397"/>
                  <a:pt x="263364" y="469948"/>
                </a:cubicBezTo>
                <a:cubicBezTo>
                  <a:pt x="263543" y="469499"/>
                  <a:pt x="263632" y="468879"/>
                  <a:pt x="263632" y="468087"/>
                </a:cubicBezTo>
                <a:cubicBezTo>
                  <a:pt x="265427" y="461987"/>
                  <a:pt x="266325" y="458667"/>
                  <a:pt x="266325" y="458127"/>
                </a:cubicBezTo>
                <a:lnTo>
                  <a:pt x="264979" y="451850"/>
                </a:lnTo>
                <a:lnTo>
                  <a:pt x="281742" y="442458"/>
                </a:lnTo>
                <a:lnTo>
                  <a:pt x="281994" y="439934"/>
                </a:lnTo>
                <a:cubicBezTo>
                  <a:pt x="282218" y="439183"/>
                  <a:pt x="282555" y="438808"/>
                  <a:pt x="283003" y="438808"/>
                </a:cubicBezTo>
                <a:lnTo>
                  <a:pt x="283003" y="441752"/>
                </a:lnTo>
                <a:lnTo>
                  <a:pt x="283107" y="441694"/>
                </a:lnTo>
                <a:lnTo>
                  <a:pt x="283711" y="439897"/>
                </a:lnTo>
                <a:cubicBezTo>
                  <a:pt x="284382" y="438547"/>
                  <a:pt x="284987" y="437696"/>
                  <a:pt x="285524" y="437341"/>
                </a:cubicBezTo>
                <a:cubicBezTo>
                  <a:pt x="286556" y="435126"/>
                  <a:pt x="291540" y="429069"/>
                  <a:pt x="300475" y="419171"/>
                </a:cubicBezTo>
                <a:lnTo>
                  <a:pt x="303615" y="414865"/>
                </a:lnTo>
                <a:lnTo>
                  <a:pt x="297776" y="412981"/>
                </a:lnTo>
                <a:cubicBezTo>
                  <a:pt x="296320" y="412495"/>
                  <a:pt x="295571" y="412223"/>
                  <a:pt x="295531" y="412165"/>
                </a:cubicBezTo>
                <a:cubicBezTo>
                  <a:pt x="290838" y="411770"/>
                  <a:pt x="286661" y="407340"/>
                  <a:pt x="282999" y="398874"/>
                </a:cubicBezTo>
                <a:cubicBezTo>
                  <a:pt x="281747" y="396621"/>
                  <a:pt x="281121" y="394895"/>
                  <a:pt x="281121" y="393694"/>
                </a:cubicBezTo>
                <a:cubicBezTo>
                  <a:pt x="280887" y="393460"/>
                  <a:pt x="280604" y="392597"/>
                  <a:pt x="280272" y="391107"/>
                </a:cubicBezTo>
                <a:cubicBezTo>
                  <a:pt x="279941" y="389616"/>
                  <a:pt x="279775" y="388593"/>
                  <a:pt x="279775" y="388039"/>
                </a:cubicBezTo>
                <a:cubicBezTo>
                  <a:pt x="278877" y="385035"/>
                  <a:pt x="278946" y="381869"/>
                  <a:pt x="279981" y="378542"/>
                </a:cubicBezTo>
                <a:lnTo>
                  <a:pt x="281144" y="376514"/>
                </a:lnTo>
                <a:lnTo>
                  <a:pt x="281458" y="367813"/>
                </a:lnTo>
                <a:cubicBezTo>
                  <a:pt x="281682" y="365620"/>
                  <a:pt x="282019" y="364345"/>
                  <a:pt x="282467" y="363986"/>
                </a:cubicBezTo>
                <a:cubicBezTo>
                  <a:pt x="282467" y="363683"/>
                  <a:pt x="282953" y="361828"/>
                  <a:pt x="283925" y="358421"/>
                </a:cubicBezTo>
                <a:cubicBezTo>
                  <a:pt x="284851" y="356932"/>
                  <a:pt x="285869" y="354638"/>
                  <a:pt x="286978" y="351539"/>
                </a:cubicBezTo>
                <a:cubicBezTo>
                  <a:pt x="287735" y="353363"/>
                  <a:pt x="291686" y="351063"/>
                  <a:pt x="298829" y="344641"/>
                </a:cubicBezTo>
                <a:lnTo>
                  <a:pt x="301251" y="339260"/>
                </a:lnTo>
                <a:cubicBezTo>
                  <a:pt x="300354" y="342310"/>
                  <a:pt x="298869" y="339779"/>
                  <a:pt x="296796" y="331667"/>
                </a:cubicBezTo>
                <a:cubicBezTo>
                  <a:pt x="297219" y="330186"/>
                  <a:pt x="297896" y="328880"/>
                  <a:pt x="298826" y="327748"/>
                </a:cubicBezTo>
                <a:cubicBezTo>
                  <a:pt x="299757" y="326616"/>
                  <a:pt x="300985" y="324948"/>
                  <a:pt x="302512" y="322744"/>
                </a:cubicBezTo>
                <a:cubicBezTo>
                  <a:pt x="303158" y="321841"/>
                  <a:pt x="307099" y="316912"/>
                  <a:pt x="314337" y="307957"/>
                </a:cubicBezTo>
                <a:cubicBezTo>
                  <a:pt x="316538" y="305321"/>
                  <a:pt x="318813" y="303234"/>
                  <a:pt x="321164" y="301697"/>
                </a:cubicBezTo>
                <a:cubicBezTo>
                  <a:pt x="323515" y="300159"/>
                  <a:pt x="325514" y="298428"/>
                  <a:pt x="327161" y="296504"/>
                </a:cubicBezTo>
                <a:cubicBezTo>
                  <a:pt x="329344" y="294083"/>
                  <a:pt x="331592" y="292117"/>
                  <a:pt x="333903" y="290605"/>
                </a:cubicBezTo>
                <a:cubicBezTo>
                  <a:pt x="336214" y="289093"/>
                  <a:pt x="338325" y="287381"/>
                  <a:pt x="340238" y="285468"/>
                </a:cubicBezTo>
                <a:cubicBezTo>
                  <a:pt x="341181" y="284531"/>
                  <a:pt x="342906" y="283433"/>
                  <a:pt x="345413" y="282176"/>
                </a:cubicBezTo>
                <a:lnTo>
                  <a:pt x="352358" y="275234"/>
                </a:lnTo>
                <a:cubicBezTo>
                  <a:pt x="354208" y="272150"/>
                  <a:pt x="357865" y="269289"/>
                  <a:pt x="363330" y="266650"/>
                </a:cubicBezTo>
                <a:cubicBezTo>
                  <a:pt x="366697" y="263109"/>
                  <a:pt x="371514" y="259500"/>
                  <a:pt x="377779" y="255824"/>
                </a:cubicBezTo>
                <a:cubicBezTo>
                  <a:pt x="382501" y="252620"/>
                  <a:pt x="385792" y="250554"/>
                  <a:pt x="387653" y="249625"/>
                </a:cubicBezTo>
                <a:cubicBezTo>
                  <a:pt x="389774" y="247504"/>
                  <a:pt x="392004" y="246443"/>
                  <a:pt x="394342" y="246443"/>
                </a:cubicBezTo>
                <a:lnTo>
                  <a:pt x="405910" y="240522"/>
                </a:lnTo>
                <a:cubicBezTo>
                  <a:pt x="406633" y="240522"/>
                  <a:pt x="407350" y="240433"/>
                  <a:pt x="408062" y="240254"/>
                </a:cubicBezTo>
                <a:cubicBezTo>
                  <a:pt x="408774" y="240076"/>
                  <a:pt x="409038" y="239986"/>
                  <a:pt x="408855" y="239986"/>
                </a:cubicBezTo>
                <a:cubicBezTo>
                  <a:pt x="414163" y="236936"/>
                  <a:pt x="418771" y="235590"/>
                  <a:pt x="422678" y="235947"/>
                </a:cubicBezTo>
                <a:lnTo>
                  <a:pt x="428136" y="233143"/>
                </a:lnTo>
                <a:cubicBezTo>
                  <a:pt x="429031" y="232889"/>
                  <a:pt x="431913" y="232120"/>
                  <a:pt x="436784" y="230837"/>
                </a:cubicBezTo>
                <a:cubicBezTo>
                  <a:pt x="441935" y="230837"/>
                  <a:pt x="445778" y="230315"/>
                  <a:pt x="448313" y="229272"/>
                </a:cubicBezTo>
                <a:cubicBezTo>
                  <a:pt x="451829" y="228523"/>
                  <a:pt x="454817" y="228283"/>
                  <a:pt x="457276" y="228551"/>
                </a:cubicBezTo>
                <a:cubicBezTo>
                  <a:pt x="459736" y="228820"/>
                  <a:pt x="462011" y="228564"/>
                  <a:pt x="464100" y="227784"/>
                </a:cubicBezTo>
                <a:cubicBezTo>
                  <a:pt x="469256" y="227141"/>
                  <a:pt x="474026" y="227041"/>
                  <a:pt x="478407" y="227484"/>
                </a:cubicBezTo>
                <a:cubicBezTo>
                  <a:pt x="482789" y="227927"/>
                  <a:pt x="487293" y="227520"/>
                  <a:pt x="491917" y="226262"/>
                </a:cubicBezTo>
                <a:cubicBezTo>
                  <a:pt x="500307" y="226262"/>
                  <a:pt x="506935" y="226816"/>
                  <a:pt x="511803" y="227925"/>
                </a:cubicBezTo>
                <a:cubicBezTo>
                  <a:pt x="516156" y="229741"/>
                  <a:pt x="520677" y="231069"/>
                  <a:pt x="525364" y="231911"/>
                </a:cubicBezTo>
                <a:lnTo>
                  <a:pt x="531779" y="234040"/>
                </a:lnTo>
                <a:lnTo>
                  <a:pt x="558196" y="208687"/>
                </a:lnTo>
                <a:cubicBezTo>
                  <a:pt x="637145" y="132201"/>
                  <a:pt x="689272" y="76432"/>
                  <a:pt x="714577" y="41379"/>
                </a:cubicBezTo>
                <a:cubicBezTo>
                  <a:pt x="722081" y="36106"/>
                  <a:pt x="728798" y="33290"/>
                  <a:pt x="734731" y="32932"/>
                </a:cubicBezTo>
                <a:close/>
                <a:moveTo>
                  <a:pt x="540237" y="30399"/>
                </a:moveTo>
                <a:lnTo>
                  <a:pt x="550845" y="30399"/>
                </a:lnTo>
                <a:lnTo>
                  <a:pt x="554987" y="35583"/>
                </a:lnTo>
                <a:lnTo>
                  <a:pt x="554987" y="43262"/>
                </a:lnTo>
                <a:lnTo>
                  <a:pt x="548126" y="43262"/>
                </a:lnTo>
                <a:lnTo>
                  <a:pt x="540237" y="41821"/>
                </a:lnTo>
                <a:close/>
                <a:moveTo>
                  <a:pt x="368968" y="25829"/>
                </a:moveTo>
                <a:lnTo>
                  <a:pt x="369079" y="25831"/>
                </a:lnTo>
                <a:lnTo>
                  <a:pt x="369079" y="25829"/>
                </a:lnTo>
                <a:close/>
                <a:moveTo>
                  <a:pt x="283839" y="18295"/>
                </a:moveTo>
                <a:lnTo>
                  <a:pt x="283839" y="28195"/>
                </a:lnTo>
                <a:lnTo>
                  <a:pt x="290519" y="28195"/>
                </a:lnTo>
                <a:lnTo>
                  <a:pt x="290519" y="18295"/>
                </a:lnTo>
                <a:close/>
                <a:moveTo>
                  <a:pt x="343298" y="18195"/>
                </a:moveTo>
                <a:lnTo>
                  <a:pt x="336872" y="19917"/>
                </a:lnTo>
                <a:cubicBezTo>
                  <a:pt x="332227" y="20809"/>
                  <a:pt x="326807" y="21558"/>
                  <a:pt x="320613" y="22163"/>
                </a:cubicBezTo>
                <a:lnTo>
                  <a:pt x="318723" y="22777"/>
                </a:lnTo>
                <a:lnTo>
                  <a:pt x="318338" y="23415"/>
                </a:lnTo>
                <a:lnTo>
                  <a:pt x="333531" y="20996"/>
                </a:lnTo>
                <a:lnTo>
                  <a:pt x="339371" y="21567"/>
                </a:lnTo>
                <a:lnTo>
                  <a:pt x="339191" y="21524"/>
                </a:lnTo>
                <a:lnTo>
                  <a:pt x="343298" y="20823"/>
                </a:lnTo>
                <a:close/>
                <a:moveTo>
                  <a:pt x="422883" y="0"/>
                </a:moveTo>
                <a:cubicBezTo>
                  <a:pt x="428769" y="2153"/>
                  <a:pt x="431999" y="5341"/>
                  <a:pt x="432573" y="9566"/>
                </a:cubicBezTo>
                <a:lnTo>
                  <a:pt x="430713" y="13539"/>
                </a:lnTo>
                <a:lnTo>
                  <a:pt x="433697" y="15569"/>
                </a:lnTo>
                <a:lnTo>
                  <a:pt x="433697" y="13721"/>
                </a:lnTo>
                <a:lnTo>
                  <a:pt x="447640" y="13721"/>
                </a:lnTo>
                <a:lnTo>
                  <a:pt x="447640" y="20561"/>
                </a:lnTo>
                <a:lnTo>
                  <a:pt x="459207" y="21502"/>
                </a:lnTo>
                <a:lnTo>
                  <a:pt x="459207" y="27563"/>
                </a:lnTo>
                <a:lnTo>
                  <a:pt x="462166" y="31690"/>
                </a:lnTo>
                <a:lnTo>
                  <a:pt x="462166" y="38121"/>
                </a:lnTo>
                <a:lnTo>
                  <a:pt x="461100" y="39187"/>
                </a:lnTo>
                <a:lnTo>
                  <a:pt x="496500" y="42254"/>
                </a:lnTo>
                <a:cubicBezTo>
                  <a:pt x="497458" y="43209"/>
                  <a:pt x="507812" y="45108"/>
                  <a:pt x="527563" y="47952"/>
                </a:cubicBezTo>
                <a:cubicBezTo>
                  <a:pt x="536876" y="49927"/>
                  <a:pt x="541532" y="53556"/>
                  <a:pt x="541532" y="58838"/>
                </a:cubicBezTo>
                <a:lnTo>
                  <a:pt x="535718" y="64245"/>
                </a:lnTo>
                <a:lnTo>
                  <a:pt x="524980" y="62722"/>
                </a:lnTo>
                <a:lnTo>
                  <a:pt x="525660" y="63383"/>
                </a:lnTo>
                <a:lnTo>
                  <a:pt x="525660" y="70972"/>
                </a:lnTo>
                <a:cubicBezTo>
                  <a:pt x="507929" y="70972"/>
                  <a:pt x="496847" y="68454"/>
                  <a:pt x="492414" y="63418"/>
                </a:cubicBezTo>
                <a:lnTo>
                  <a:pt x="490934" y="59494"/>
                </a:lnTo>
                <a:lnTo>
                  <a:pt x="488469" y="59601"/>
                </a:lnTo>
                <a:lnTo>
                  <a:pt x="490952" y="62573"/>
                </a:lnTo>
                <a:lnTo>
                  <a:pt x="485147" y="69578"/>
                </a:lnTo>
                <a:lnTo>
                  <a:pt x="448064" y="70432"/>
                </a:lnTo>
                <a:lnTo>
                  <a:pt x="443219" y="70432"/>
                </a:lnTo>
                <a:cubicBezTo>
                  <a:pt x="445412" y="70432"/>
                  <a:pt x="446208" y="71779"/>
                  <a:pt x="445607" y="74475"/>
                </a:cubicBezTo>
                <a:lnTo>
                  <a:pt x="437028" y="76083"/>
                </a:lnTo>
                <a:lnTo>
                  <a:pt x="434829" y="76083"/>
                </a:lnTo>
                <a:cubicBezTo>
                  <a:pt x="431510" y="75605"/>
                  <a:pt x="429415" y="74170"/>
                  <a:pt x="428543" y="71778"/>
                </a:cubicBezTo>
                <a:lnTo>
                  <a:pt x="424518" y="72125"/>
                </a:lnTo>
                <a:lnTo>
                  <a:pt x="426382" y="76035"/>
                </a:lnTo>
                <a:lnTo>
                  <a:pt x="414587" y="79311"/>
                </a:lnTo>
                <a:lnTo>
                  <a:pt x="408710" y="73489"/>
                </a:lnTo>
                <a:lnTo>
                  <a:pt x="400460" y="74200"/>
                </a:lnTo>
                <a:lnTo>
                  <a:pt x="399610" y="74092"/>
                </a:lnTo>
                <a:lnTo>
                  <a:pt x="405894" y="76230"/>
                </a:lnTo>
                <a:cubicBezTo>
                  <a:pt x="407536" y="77905"/>
                  <a:pt x="408357" y="80419"/>
                  <a:pt x="408357" y="83770"/>
                </a:cubicBezTo>
                <a:cubicBezTo>
                  <a:pt x="405773" y="88509"/>
                  <a:pt x="402956" y="90879"/>
                  <a:pt x="399907" y="90879"/>
                </a:cubicBezTo>
                <a:lnTo>
                  <a:pt x="394879" y="87889"/>
                </a:lnTo>
                <a:lnTo>
                  <a:pt x="392900" y="89622"/>
                </a:lnTo>
                <a:lnTo>
                  <a:pt x="391645" y="90210"/>
                </a:lnTo>
                <a:lnTo>
                  <a:pt x="391945" y="90510"/>
                </a:lnTo>
                <a:lnTo>
                  <a:pt x="391945" y="99222"/>
                </a:lnTo>
                <a:lnTo>
                  <a:pt x="384026" y="99222"/>
                </a:lnTo>
                <a:lnTo>
                  <a:pt x="382761" y="98146"/>
                </a:lnTo>
                <a:lnTo>
                  <a:pt x="378851" y="103257"/>
                </a:lnTo>
                <a:lnTo>
                  <a:pt x="375691" y="103257"/>
                </a:lnTo>
                <a:lnTo>
                  <a:pt x="371980" y="103000"/>
                </a:lnTo>
                <a:lnTo>
                  <a:pt x="372038" y="103313"/>
                </a:lnTo>
                <a:lnTo>
                  <a:pt x="351063" y="113749"/>
                </a:lnTo>
                <a:lnTo>
                  <a:pt x="350784" y="112943"/>
                </a:lnTo>
                <a:cubicBezTo>
                  <a:pt x="350784" y="116527"/>
                  <a:pt x="342417" y="121255"/>
                  <a:pt x="325681" y="127126"/>
                </a:cubicBezTo>
                <a:cubicBezTo>
                  <a:pt x="323854" y="127266"/>
                  <a:pt x="319475" y="129981"/>
                  <a:pt x="312544" y="135272"/>
                </a:cubicBezTo>
                <a:cubicBezTo>
                  <a:pt x="311083" y="135272"/>
                  <a:pt x="309341" y="138736"/>
                  <a:pt x="307317" y="145665"/>
                </a:cubicBezTo>
                <a:cubicBezTo>
                  <a:pt x="297376" y="154483"/>
                  <a:pt x="286925" y="166787"/>
                  <a:pt x="275963" y="182576"/>
                </a:cubicBezTo>
                <a:cubicBezTo>
                  <a:pt x="271884" y="184446"/>
                  <a:pt x="266552" y="191389"/>
                  <a:pt x="259966" y="203405"/>
                </a:cubicBezTo>
                <a:cubicBezTo>
                  <a:pt x="248950" y="219575"/>
                  <a:pt x="236963" y="245727"/>
                  <a:pt x="224006" y="281863"/>
                </a:cubicBezTo>
                <a:cubicBezTo>
                  <a:pt x="222317" y="283177"/>
                  <a:pt x="217339" y="294215"/>
                  <a:pt x="209073" y="314975"/>
                </a:cubicBezTo>
                <a:cubicBezTo>
                  <a:pt x="202184" y="323242"/>
                  <a:pt x="194357" y="352991"/>
                  <a:pt x="185590" y="404224"/>
                </a:cubicBezTo>
                <a:cubicBezTo>
                  <a:pt x="181934" y="426145"/>
                  <a:pt x="179203" y="459977"/>
                  <a:pt x="177397" y="505719"/>
                </a:cubicBezTo>
                <a:lnTo>
                  <a:pt x="176711" y="510049"/>
                </a:lnTo>
                <a:cubicBezTo>
                  <a:pt x="176711" y="532876"/>
                  <a:pt x="181823" y="570925"/>
                  <a:pt x="192047" y="624196"/>
                </a:cubicBezTo>
                <a:cubicBezTo>
                  <a:pt x="192047" y="629458"/>
                  <a:pt x="195912" y="638472"/>
                  <a:pt x="203641" y="651238"/>
                </a:cubicBezTo>
                <a:cubicBezTo>
                  <a:pt x="217827" y="681205"/>
                  <a:pt x="226992" y="698342"/>
                  <a:pt x="231137" y="702649"/>
                </a:cubicBezTo>
                <a:cubicBezTo>
                  <a:pt x="246578" y="713321"/>
                  <a:pt x="257617" y="719991"/>
                  <a:pt x="264252" y="722659"/>
                </a:cubicBezTo>
                <a:lnTo>
                  <a:pt x="269249" y="723948"/>
                </a:lnTo>
                <a:lnTo>
                  <a:pt x="279501" y="716912"/>
                </a:lnTo>
                <a:cubicBezTo>
                  <a:pt x="282829" y="713375"/>
                  <a:pt x="286046" y="708660"/>
                  <a:pt x="289151" y="702769"/>
                </a:cubicBezTo>
                <a:lnTo>
                  <a:pt x="291106" y="698207"/>
                </a:lnTo>
                <a:lnTo>
                  <a:pt x="291106" y="692539"/>
                </a:lnTo>
                <a:lnTo>
                  <a:pt x="291106" y="689782"/>
                </a:lnTo>
                <a:lnTo>
                  <a:pt x="291106" y="668383"/>
                </a:lnTo>
                <a:lnTo>
                  <a:pt x="288684" y="640969"/>
                </a:lnTo>
                <a:lnTo>
                  <a:pt x="288684" y="636163"/>
                </a:lnTo>
                <a:lnTo>
                  <a:pt x="295235" y="632518"/>
                </a:lnTo>
                <a:cubicBezTo>
                  <a:pt x="299946" y="632518"/>
                  <a:pt x="305055" y="642365"/>
                  <a:pt x="310563" y="662059"/>
                </a:cubicBezTo>
                <a:lnTo>
                  <a:pt x="310414" y="664484"/>
                </a:lnTo>
                <a:lnTo>
                  <a:pt x="311870" y="664132"/>
                </a:lnTo>
                <a:lnTo>
                  <a:pt x="309401" y="655739"/>
                </a:lnTo>
                <a:lnTo>
                  <a:pt x="309401" y="653193"/>
                </a:lnTo>
                <a:lnTo>
                  <a:pt x="310576" y="644356"/>
                </a:lnTo>
                <a:lnTo>
                  <a:pt x="318671" y="644356"/>
                </a:lnTo>
                <a:cubicBezTo>
                  <a:pt x="320929" y="647078"/>
                  <a:pt x="322905" y="649444"/>
                  <a:pt x="324598" y="651455"/>
                </a:cubicBezTo>
                <a:lnTo>
                  <a:pt x="327084" y="654371"/>
                </a:lnTo>
                <a:lnTo>
                  <a:pt x="330552" y="651889"/>
                </a:lnTo>
                <a:cubicBezTo>
                  <a:pt x="339364" y="651889"/>
                  <a:pt x="348492" y="660083"/>
                  <a:pt x="357936" y="676470"/>
                </a:cubicBezTo>
                <a:cubicBezTo>
                  <a:pt x="361297" y="678711"/>
                  <a:pt x="363736" y="684569"/>
                  <a:pt x="365251" y="694044"/>
                </a:cubicBezTo>
                <a:cubicBezTo>
                  <a:pt x="370647" y="699621"/>
                  <a:pt x="374344" y="710477"/>
                  <a:pt x="376342" y="726612"/>
                </a:cubicBezTo>
                <a:cubicBezTo>
                  <a:pt x="379749" y="731160"/>
                  <a:pt x="381453" y="736511"/>
                  <a:pt x="381453" y="742665"/>
                </a:cubicBezTo>
                <a:lnTo>
                  <a:pt x="381453" y="746429"/>
                </a:lnTo>
                <a:cubicBezTo>
                  <a:pt x="381453" y="764608"/>
                  <a:pt x="374910" y="784413"/>
                  <a:pt x="361825" y="805842"/>
                </a:cubicBezTo>
                <a:cubicBezTo>
                  <a:pt x="345489" y="823163"/>
                  <a:pt x="334862" y="831824"/>
                  <a:pt x="329943" y="831824"/>
                </a:cubicBezTo>
                <a:cubicBezTo>
                  <a:pt x="321874" y="838461"/>
                  <a:pt x="303447" y="841780"/>
                  <a:pt x="274664" y="841780"/>
                </a:cubicBezTo>
                <a:cubicBezTo>
                  <a:pt x="252963" y="838281"/>
                  <a:pt x="237962" y="834216"/>
                  <a:pt x="229662" y="829586"/>
                </a:cubicBezTo>
                <a:cubicBezTo>
                  <a:pt x="198640" y="809780"/>
                  <a:pt x="180061" y="792162"/>
                  <a:pt x="173924" y="776729"/>
                </a:cubicBezTo>
                <a:cubicBezTo>
                  <a:pt x="160584" y="760863"/>
                  <a:pt x="150157" y="742189"/>
                  <a:pt x="142642" y="720708"/>
                </a:cubicBezTo>
                <a:cubicBezTo>
                  <a:pt x="125749" y="672202"/>
                  <a:pt x="117303" y="630231"/>
                  <a:pt x="117303" y="594796"/>
                </a:cubicBezTo>
                <a:cubicBezTo>
                  <a:pt x="116585" y="594796"/>
                  <a:pt x="116227" y="579336"/>
                  <a:pt x="116227" y="548414"/>
                </a:cubicBezTo>
                <a:lnTo>
                  <a:pt x="116227" y="544650"/>
                </a:lnTo>
                <a:cubicBezTo>
                  <a:pt x="116227" y="522537"/>
                  <a:pt x="120111" y="492689"/>
                  <a:pt x="127880" y="455104"/>
                </a:cubicBezTo>
                <a:cubicBezTo>
                  <a:pt x="137824" y="404489"/>
                  <a:pt x="147387" y="368621"/>
                  <a:pt x="156568" y="347500"/>
                </a:cubicBezTo>
                <a:cubicBezTo>
                  <a:pt x="175873" y="296805"/>
                  <a:pt x="191650" y="263170"/>
                  <a:pt x="203898" y="246598"/>
                </a:cubicBezTo>
                <a:cubicBezTo>
                  <a:pt x="210309" y="233867"/>
                  <a:pt x="216982" y="221586"/>
                  <a:pt x="223916" y="209757"/>
                </a:cubicBezTo>
                <a:lnTo>
                  <a:pt x="229500" y="200928"/>
                </a:lnTo>
                <a:lnTo>
                  <a:pt x="202539" y="224212"/>
                </a:lnTo>
                <a:cubicBezTo>
                  <a:pt x="202539" y="228863"/>
                  <a:pt x="200745" y="232174"/>
                  <a:pt x="197158" y="234147"/>
                </a:cubicBezTo>
                <a:cubicBezTo>
                  <a:pt x="197158" y="238932"/>
                  <a:pt x="192406" y="244105"/>
                  <a:pt x="182902" y="249668"/>
                </a:cubicBezTo>
                <a:cubicBezTo>
                  <a:pt x="182902" y="250585"/>
                  <a:pt x="178776" y="254272"/>
                  <a:pt x="170524" y="260729"/>
                </a:cubicBezTo>
                <a:cubicBezTo>
                  <a:pt x="170524" y="262239"/>
                  <a:pt x="163778" y="267159"/>
                  <a:pt x="150287" y="275491"/>
                </a:cubicBezTo>
                <a:cubicBezTo>
                  <a:pt x="144713" y="282023"/>
                  <a:pt x="136214" y="286776"/>
                  <a:pt x="124789" y="289752"/>
                </a:cubicBezTo>
                <a:cubicBezTo>
                  <a:pt x="124789" y="291298"/>
                  <a:pt x="116975" y="293882"/>
                  <a:pt x="101349" y="297504"/>
                </a:cubicBezTo>
                <a:cubicBezTo>
                  <a:pt x="68869" y="297504"/>
                  <a:pt x="41812" y="285087"/>
                  <a:pt x="20177" y="260253"/>
                </a:cubicBezTo>
                <a:cubicBezTo>
                  <a:pt x="9153" y="243235"/>
                  <a:pt x="2427" y="223617"/>
                  <a:pt x="0" y="201399"/>
                </a:cubicBezTo>
                <a:lnTo>
                  <a:pt x="0" y="185132"/>
                </a:lnTo>
                <a:lnTo>
                  <a:pt x="1617" y="159582"/>
                </a:lnTo>
                <a:lnTo>
                  <a:pt x="1617" y="157228"/>
                </a:lnTo>
                <a:cubicBezTo>
                  <a:pt x="1617" y="149542"/>
                  <a:pt x="7895" y="137852"/>
                  <a:pt x="20452" y="122156"/>
                </a:cubicBezTo>
                <a:cubicBezTo>
                  <a:pt x="47120" y="98115"/>
                  <a:pt x="65425" y="86094"/>
                  <a:pt x="75366" y="86094"/>
                </a:cubicBezTo>
                <a:cubicBezTo>
                  <a:pt x="90610" y="75527"/>
                  <a:pt x="107609" y="66902"/>
                  <a:pt x="126362" y="60219"/>
                </a:cubicBezTo>
                <a:cubicBezTo>
                  <a:pt x="161011" y="45495"/>
                  <a:pt x="188969" y="35555"/>
                  <a:pt x="210235" y="30399"/>
                </a:cubicBezTo>
                <a:lnTo>
                  <a:pt x="242627" y="22060"/>
                </a:lnTo>
                <a:lnTo>
                  <a:pt x="242627" y="22600"/>
                </a:lnTo>
                <a:cubicBezTo>
                  <a:pt x="264088" y="15603"/>
                  <a:pt x="278875" y="12104"/>
                  <a:pt x="286990" y="12104"/>
                </a:cubicBezTo>
                <a:cubicBezTo>
                  <a:pt x="290526" y="9917"/>
                  <a:pt x="305379" y="7496"/>
                  <a:pt x="331551" y="4841"/>
                </a:cubicBezTo>
                <a:lnTo>
                  <a:pt x="339225" y="4841"/>
                </a:lnTo>
                <a:lnTo>
                  <a:pt x="349159" y="3229"/>
                </a:lnTo>
                <a:lnTo>
                  <a:pt x="352221" y="3229"/>
                </a:lnTo>
                <a:lnTo>
                  <a:pt x="357777" y="7988"/>
                </a:lnTo>
                <a:lnTo>
                  <a:pt x="355532" y="12668"/>
                </a:lnTo>
                <a:lnTo>
                  <a:pt x="362224" y="11298"/>
                </a:lnTo>
                <a:lnTo>
                  <a:pt x="370743" y="14397"/>
                </a:lnTo>
                <a:lnTo>
                  <a:pt x="370743" y="11092"/>
                </a:lnTo>
                <a:lnTo>
                  <a:pt x="383520" y="9416"/>
                </a:lnTo>
                <a:lnTo>
                  <a:pt x="386259" y="13063"/>
                </a:lnTo>
                <a:lnTo>
                  <a:pt x="389126" y="11061"/>
                </a:lnTo>
                <a:lnTo>
                  <a:pt x="386885" y="5506"/>
                </a:lnTo>
                <a:lnTo>
                  <a:pt x="390388" y="536"/>
                </a:lnTo>
                <a:lnTo>
                  <a:pt x="402393" y="536"/>
                </a:lnTo>
                <a:lnTo>
                  <a:pt x="406366" y="8973"/>
                </a:lnTo>
                <a:lnTo>
                  <a:pt x="406715" y="8931"/>
                </a:lnTo>
                <a:lnTo>
                  <a:pt x="412173" y="9469"/>
                </a:lnTo>
                <a:lnTo>
                  <a:pt x="412173" y="7907"/>
                </a:lnTo>
                <a:cubicBezTo>
                  <a:pt x="412173" y="3425"/>
                  <a:pt x="415743" y="789"/>
                  <a:pt x="422883" y="0"/>
                </a:cubicBezTo>
                <a:close/>
              </a:path>
            </a:pathLst>
          </a:cu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0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3FDAF87-7A40-4D6F-B692-4622453BA99C}"/>
              </a:ext>
            </a:extLst>
          </p:cNvPr>
          <p:cNvGrpSpPr/>
          <p:nvPr/>
        </p:nvGrpSpPr>
        <p:grpSpPr>
          <a:xfrm>
            <a:off x="98531" y="88179"/>
            <a:ext cx="2037913" cy="3998660"/>
            <a:chOff x="914400" y="-249855"/>
            <a:chExt cx="2037913" cy="39986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C6DE09-1A6C-454F-BF4F-2EC27FD11A91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2" name="Google Shape;2136;p85">
                <a:extLst>
                  <a:ext uri="{FF2B5EF4-FFF2-40B4-BE49-F238E27FC236}">
                    <a16:creationId xmlns:a16="http://schemas.microsoft.com/office/drawing/2014/main" id="{BDB16806-29B4-4A77-9A97-E5A45789B765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" name="Google Shape;2137;p85">
                  <a:extLst>
                    <a:ext uri="{FF2B5EF4-FFF2-40B4-BE49-F238E27FC236}">
                      <a16:creationId xmlns:a16="http://schemas.microsoft.com/office/drawing/2014/main" id="{5D6DD5EC-FAC5-418B-A6F2-89F966CAD95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Google Shape;2138;p85">
                  <a:extLst>
                    <a:ext uri="{FF2B5EF4-FFF2-40B4-BE49-F238E27FC236}">
                      <a16:creationId xmlns:a16="http://schemas.microsoft.com/office/drawing/2014/main" id="{FA28CFBB-53BF-46E5-B917-9A139AF406E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Google Shape;2139;p85">
                  <a:extLst>
                    <a:ext uri="{FF2B5EF4-FFF2-40B4-BE49-F238E27FC236}">
                      <a16:creationId xmlns:a16="http://schemas.microsoft.com/office/drawing/2014/main" id="{6697C850-CBCB-49BB-A074-8222275593B6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Google Shape;2140;p85">
                  <a:extLst>
                    <a:ext uri="{FF2B5EF4-FFF2-40B4-BE49-F238E27FC236}">
                      <a16:creationId xmlns:a16="http://schemas.microsoft.com/office/drawing/2014/main" id="{82BFB296-4524-430E-9BA9-1BA01D157660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Google Shape;2141;p85">
                  <a:extLst>
                    <a:ext uri="{FF2B5EF4-FFF2-40B4-BE49-F238E27FC236}">
                      <a16:creationId xmlns:a16="http://schemas.microsoft.com/office/drawing/2014/main" id="{502E180F-C231-4E73-81DA-78CA2F6DF95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Google Shape;2142;p85">
                  <a:extLst>
                    <a:ext uri="{FF2B5EF4-FFF2-40B4-BE49-F238E27FC236}">
                      <a16:creationId xmlns:a16="http://schemas.microsoft.com/office/drawing/2014/main" id="{91824653-D1D1-46FE-AF22-2E3114C1F037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Google Shape;2143;p85">
                  <a:extLst>
                    <a:ext uri="{FF2B5EF4-FFF2-40B4-BE49-F238E27FC236}">
                      <a16:creationId xmlns:a16="http://schemas.microsoft.com/office/drawing/2014/main" id="{1485190F-B966-4D98-BA10-050B07C6760B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Google Shape;2144;p85">
                  <a:extLst>
                    <a:ext uri="{FF2B5EF4-FFF2-40B4-BE49-F238E27FC236}">
                      <a16:creationId xmlns:a16="http://schemas.microsoft.com/office/drawing/2014/main" id="{3A35064C-5439-4F50-9978-1AEF01DC94C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45;p85">
                  <a:extLst>
                    <a:ext uri="{FF2B5EF4-FFF2-40B4-BE49-F238E27FC236}">
                      <a16:creationId xmlns:a16="http://schemas.microsoft.com/office/drawing/2014/main" id="{DC65EDED-782D-453B-AE22-461ED920B57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46;p85">
                  <a:extLst>
                    <a:ext uri="{FF2B5EF4-FFF2-40B4-BE49-F238E27FC236}">
                      <a16:creationId xmlns:a16="http://schemas.microsoft.com/office/drawing/2014/main" id="{E5CFA10E-599D-443B-9486-978A2C1B62CB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7;p85">
                  <a:extLst>
                    <a:ext uri="{FF2B5EF4-FFF2-40B4-BE49-F238E27FC236}">
                      <a16:creationId xmlns:a16="http://schemas.microsoft.com/office/drawing/2014/main" id="{9C01E3E3-2CB6-4A60-80AD-541D2404AB9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8;p85">
                  <a:extLst>
                    <a:ext uri="{FF2B5EF4-FFF2-40B4-BE49-F238E27FC236}">
                      <a16:creationId xmlns:a16="http://schemas.microsoft.com/office/drawing/2014/main" id="{2C1F6D5F-60F5-4100-8D4F-0F71EE6E091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9;p85">
                  <a:extLst>
                    <a:ext uri="{FF2B5EF4-FFF2-40B4-BE49-F238E27FC236}">
                      <a16:creationId xmlns:a16="http://schemas.microsoft.com/office/drawing/2014/main" id="{32F75C10-D1BC-4DC2-B855-2663D864E30A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50;p85">
                  <a:extLst>
                    <a:ext uri="{FF2B5EF4-FFF2-40B4-BE49-F238E27FC236}">
                      <a16:creationId xmlns:a16="http://schemas.microsoft.com/office/drawing/2014/main" id="{D0AF2C19-75B5-40DE-A76A-3A02D930E4C6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51;p85">
                  <a:extLst>
                    <a:ext uri="{FF2B5EF4-FFF2-40B4-BE49-F238E27FC236}">
                      <a16:creationId xmlns:a16="http://schemas.microsoft.com/office/drawing/2014/main" id="{43AE8BBB-4E84-4291-837A-97CF8919DF6C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52;p85">
                  <a:extLst>
                    <a:ext uri="{FF2B5EF4-FFF2-40B4-BE49-F238E27FC236}">
                      <a16:creationId xmlns:a16="http://schemas.microsoft.com/office/drawing/2014/main" id="{5D709626-C253-4CD7-A893-74D05FFC070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53;p85">
                  <a:extLst>
                    <a:ext uri="{FF2B5EF4-FFF2-40B4-BE49-F238E27FC236}">
                      <a16:creationId xmlns:a16="http://schemas.microsoft.com/office/drawing/2014/main" id="{BADB46DA-CD69-48DB-89F9-33139A317C73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54;p85">
                  <a:extLst>
                    <a:ext uri="{FF2B5EF4-FFF2-40B4-BE49-F238E27FC236}">
                      <a16:creationId xmlns:a16="http://schemas.microsoft.com/office/drawing/2014/main" id="{5F2F6AAD-295B-43E1-93E5-A97B09DFF6ED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55;p85">
                  <a:extLst>
                    <a:ext uri="{FF2B5EF4-FFF2-40B4-BE49-F238E27FC236}">
                      <a16:creationId xmlns:a16="http://schemas.microsoft.com/office/drawing/2014/main" id="{9DE3F523-C6EE-47CC-90B9-972FBC3327E5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56;p85">
                  <a:extLst>
                    <a:ext uri="{FF2B5EF4-FFF2-40B4-BE49-F238E27FC236}">
                      <a16:creationId xmlns:a16="http://schemas.microsoft.com/office/drawing/2014/main" id="{A22E07F4-4FB1-428B-9226-7BC02ABFA38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7;p85">
                  <a:extLst>
                    <a:ext uri="{FF2B5EF4-FFF2-40B4-BE49-F238E27FC236}">
                      <a16:creationId xmlns:a16="http://schemas.microsoft.com/office/drawing/2014/main" id="{D4DB7B99-982A-4EBA-9D39-9B5773A101E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8;p85">
                  <a:extLst>
                    <a:ext uri="{FF2B5EF4-FFF2-40B4-BE49-F238E27FC236}">
                      <a16:creationId xmlns:a16="http://schemas.microsoft.com/office/drawing/2014/main" id="{2E6206C8-7928-4253-8031-C7AA58F316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9;p85">
                  <a:extLst>
                    <a:ext uri="{FF2B5EF4-FFF2-40B4-BE49-F238E27FC236}">
                      <a16:creationId xmlns:a16="http://schemas.microsoft.com/office/drawing/2014/main" id="{B40B3723-465D-4224-8712-5711DF4CB300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60;p85">
                  <a:extLst>
                    <a:ext uri="{FF2B5EF4-FFF2-40B4-BE49-F238E27FC236}">
                      <a16:creationId xmlns:a16="http://schemas.microsoft.com/office/drawing/2014/main" id="{C105A5D8-1114-4880-AC9C-F2918D18ACE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61;p85">
                  <a:extLst>
                    <a:ext uri="{FF2B5EF4-FFF2-40B4-BE49-F238E27FC236}">
                      <a16:creationId xmlns:a16="http://schemas.microsoft.com/office/drawing/2014/main" id="{2C984426-9776-4951-BB00-BFD907E012FB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62;p85">
                  <a:extLst>
                    <a:ext uri="{FF2B5EF4-FFF2-40B4-BE49-F238E27FC236}">
                      <a16:creationId xmlns:a16="http://schemas.microsoft.com/office/drawing/2014/main" id="{61A60763-EDC3-48F1-9890-5ACEAB63179A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63;p85">
                  <a:extLst>
                    <a:ext uri="{FF2B5EF4-FFF2-40B4-BE49-F238E27FC236}">
                      <a16:creationId xmlns:a16="http://schemas.microsoft.com/office/drawing/2014/main" id="{2A9E1FC7-D9C3-4B16-9F8E-BF7F0D815F72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64;p85">
                  <a:extLst>
                    <a:ext uri="{FF2B5EF4-FFF2-40B4-BE49-F238E27FC236}">
                      <a16:creationId xmlns:a16="http://schemas.microsoft.com/office/drawing/2014/main" id="{C2E80795-5BE5-4798-9308-CCFAC5925A0C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65;p85">
                  <a:extLst>
                    <a:ext uri="{FF2B5EF4-FFF2-40B4-BE49-F238E27FC236}">
                      <a16:creationId xmlns:a16="http://schemas.microsoft.com/office/drawing/2014/main" id="{0DF47172-62B4-4823-89CF-8DB13E88CE6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66;p85">
                  <a:extLst>
                    <a:ext uri="{FF2B5EF4-FFF2-40B4-BE49-F238E27FC236}">
                      <a16:creationId xmlns:a16="http://schemas.microsoft.com/office/drawing/2014/main" id="{7E8F6629-DBC1-48AB-945A-CBB9BA70500F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7;p85">
                  <a:extLst>
                    <a:ext uri="{FF2B5EF4-FFF2-40B4-BE49-F238E27FC236}">
                      <a16:creationId xmlns:a16="http://schemas.microsoft.com/office/drawing/2014/main" id="{4E979908-2F1C-4560-B11C-1BC0B8CEE91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F4F746-5168-4431-9154-B65F1F175510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72A201-244A-483E-BBBE-CF410AC0B12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37" name="Google Shape;2136;p85">
                <a:extLst>
                  <a:ext uri="{FF2B5EF4-FFF2-40B4-BE49-F238E27FC236}">
                    <a16:creationId xmlns:a16="http://schemas.microsoft.com/office/drawing/2014/main" id="{5408DD1E-8E4B-43FB-AB57-6F562218DA3E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9" name="Google Shape;2137;p85">
                  <a:extLst>
                    <a:ext uri="{FF2B5EF4-FFF2-40B4-BE49-F238E27FC236}">
                      <a16:creationId xmlns:a16="http://schemas.microsoft.com/office/drawing/2014/main" id="{AE9066D9-9EFB-4F20-9C3B-9E8E29404709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38;p85">
                  <a:extLst>
                    <a:ext uri="{FF2B5EF4-FFF2-40B4-BE49-F238E27FC236}">
                      <a16:creationId xmlns:a16="http://schemas.microsoft.com/office/drawing/2014/main" id="{8D622D41-91B1-47BB-AA84-C90A338102B7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Google Shape;2139;p85">
                  <a:extLst>
                    <a:ext uri="{FF2B5EF4-FFF2-40B4-BE49-F238E27FC236}">
                      <a16:creationId xmlns:a16="http://schemas.microsoft.com/office/drawing/2014/main" id="{FFEDB8B9-9418-46AB-B15A-B12B6BE697C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Google Shape;2140;p85">
                  <a:extLst>
                    <a:ext uri="{FF2B5EF4-FFF2-40B4-BE49-F238E27FC236}">
                      <a16:creationId xmlns:a16="http://schemas.microsoft.com/office/drawing/2014/main" id="{7D9076DD-5CA3-4236-9AF9-3C35CF5C39B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2141;p85">
                  <a:extLst>
                    <a:ext uri="{FF2B5EF4-FFF2-40B4-BE49-F238E27FC236}">
                      <a16:creationId xmlns:a16="http://schemas.microsoft.com/office/drawing/2014/main" id="{B76A88B7-C5E2-4A30-9F32-D47F42E841BC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42;p85">
                  <a:extLst>
                    <a:ext uri="{FF2B5EF4-FFF2-40B4-BE49-F238E27FC236}">
                      <a16:creationId xmlns:a16="http://schemas.microsoft.com/office/drawing/2014/main" id="{BE30433A-A230-474B-B69F-AF1B02A2F73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43;p85">
                  <a:extLst>
                    <a:ext uri="{FF2B5EF4-FFF2-40B4-BE49-F238E27FC236}">
                      <a16:creationId xmlns:a16="http://schemas.microsoft.com/office/drawing/2014/main" id="{EA1BC5D5-B543-4555-8AFD-EE97CE5DA295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4;p85">
                  <a:extLst>
                    <a:ext uri="{FF2B5EF4-FFF2-40B4-BE49-F238E27FC236}">
                      <a16:creationId xmlns:a16="http://schemas.microsoft.com/office/drawing/2014/main" id="{68AEF992-74AB-4CC0-B744-4822F683D14D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5;p85">
                  <a:extLst>
                    <a:ext uri="{FF2B5EF4-FFF2-40B4-BE49-F238E27FC236}">
                      <a16:creationId xmlns:a16="http://schemas.microsoft.com/office/drawing/2014/main" id="{66377941-4AF9-4F5B-B00F-DF6750A61AB3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6;p85">
                  <a:extLst>
                    <a:ext uri="{FF2B5EF4-FFF2-40B4-BE49-F238E27FC236}">
                      <a16:creationId xmlns:a16="http://schemas.microsoft.com/office/drawing/2014/main" id="{48106155-1294-4058-95DC-1E6BFDB77EC4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7;p85">
                  <a:extLst>
                    <a:ext uri="{FF2B5EF4-FFF2-40B4-BE49-F238E27FC236}">
                      <a16:creationId xmlns:a16="http://schemas.microsoft.com/office/drawing/2014/main" id="{AFA54201-4CF6-4BC9-942E-279C097F1D7C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8;p85">
                  <a:extLst>
                    <a:ext uri="{FF2B5EF4-FFF2-40B4-BE49-F238E27FC236}">
                      <a16:creationId xmlns:a16="http://schemas.microsoft.com/office/drawing/2014/main" id="{57FFD657-1D2F-4362-B510-ECF75B95B043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9;p85">
                  <a:extLst>
                    <a:ext uri="{FF2B5EF4-FFF2-40B4-BE49-F238E27FC236}">
                      <a16:creationId xmlns:a16="http://schemas.microsoft.com/office/drawing/2014/main" id="{A2A7CD00-71D1-4FCC-8563-2E175AC872CC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50;p85">
                  <a:extLst>
                    <a:ext uri="{FF2B5EF4-FFF2-40B4-BE49-F238E27FC236}">
                      <a16:creationId xmlns:a16="http://schemas.microsoft.com/office/drawing/2014/main" id="{4EF32014-D6DF-4458-9BFB-0123AC5079D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51;p85">
                  <a:extLst>
                    <a:ext uri="{FF2B5EF4-FFF2-40B4-BE49-F238E27FC236}">
                      <a16:creationId xmlns:a16="http://schemas.microsoft.com/office/drawing/2014/main" id="{895E6792-9DB7-4AC3-A6CA-378D9A939F52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52;p85">
                  <a:extLst>
                    <a:ext uri="{FF2B5EF4-FFF2-40B4-BE49-F238E27FC236}">
                      <a16:creationId xmlns:a16="http://schemas.microsoft.com/office/drawing/2014/main" id="{AECEC88B-A319-4B2E-A608-B6FC75F52239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53;p85">
                  <a:extLst>
                    <a:ext uri="{FF2B5EF4-FFF2-40B4-BE49-F238E27FC236}">
                      <a16:creationId xmlns:a16="http://schemas.microsoft.com/office/drawing/2014/main" id="{4C9C0F13-EE86-47A9-ACB4-FD1CF657A731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4;p85">
                  <a:extLst>
                    <a:ext uri="{FF2B5EF4-FFF2-40B4-BE49-F238E27FC236}">
                      <a16:creationId xmlns:a16="http://schemas.microsoft.com/office/drawing/2014/main" id="{179C6EAE-DAA7-4353-B0E1-7E9C3094B7CE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5;p85">
                  <a:extLst>
                    <a:ext uri="{FF2B5EF4-FFF2-40B4-BE49-F238E27FC236}">
                      <a16:creationId xmlns:a16="http://schemas.microsoft.com/office/drawing/2014/main" id="{B1D0457A-DC9B-47AA-B58B-72E81DF3FFBB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6;p85">
                  <a:extLst>
                    <a:ext uri="{FF2B5EF4-FFF2-40B4-BE49-F238E27FC236}">
                      <a16:creationId xmlns:a16="http://schemas.microsoft.com/office/drawing/2014/main" id="{BCB03B20-FA46-4DF4-9A61-AE635517B330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7;p85">
                  <a:extLst>
                    <a:ext uri="{FF2B5EF4-FFF2-40B4-BE49-F238E27FC236}">
                      <a16:creationId xmlns:a16="http://schemas.microsoft.com/office/drawing/2014/main" id="{5C0C577D-FDB3-4BB1-96EC-5E5AEDE45EFA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8;p85">
                  <a:extLst>
                    <a:ext uri="{FF2B5EF4-FFF2-40B4-BE49-F238E27FC236}">
                      <a16:creationId xmlns:a16="http://schemas.microsoft.com/office/drawing/2014/main" id="{9D97B612-F39F-4F53-AAB6-3DF4076261D7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9;p85">
                  <a:extLst>
                    <a:ext uri="{FF2B5EF4-FFF2-40B4-BE49-F238E27FC236}">
                      <a16:creationId xmlns:a16="http://schemas.microsoft.com/office/drawing/2014/main" id="{0F3EFF67-E04D-442F-9E0D-AF36ADF8D3B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60;p85">
                  <a:extLst>
                    <a:ext uri="{FF2B5EF4-FFF2-40B4-BE49-F238E27FC236}">
                      <a16:creationId xmlns:a16="http://schemas.microsoft.com/office/drawing/2014/main" id="{BE1CD1C8-F294-4F6D-AC76-7D874608C3D6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61;p85">
                  <a:extLst>
                    <a:ext uri="{FF2B5EF4-FFF2-40B4-BE49-F238E27FC236}">
                      <a16:creationId xmlns:a16="http://schemas.microsoft.com/office/drawing/2014/main" id="{1EE12E08-CDE6-46DD-A8C4-C962A863F63F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62;p85">
                  <a:extLst>
                    <a:ext uri="{FF2B5EF4-FFF2-40B4-BE49-F238E27FC236}">
                      <a16:creationId xmlns:a16="http://schemas.microsoft.com/office/drawing/2014/main" id="{E8A3D0CE-D7AF-408C-B74E-2A606B2CC39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63;p85">
                  <a:extLst>
                    <a:ext uri="{FF2B5EF4-FFF2-40B4-BE49-F238E27FC236}">
                      <a16:creationId xmlns:a16="http://schemas.microsoft.com/office/drawing/2014/main" id="{1752DEB5-DC7D-432C-BCAC-6982E9C01061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4;p85">
                  <a:extLst>
                    <a:ext uri="{FF2B5EF4-FFF2-40B4-BE49-F238E27FC236}">
                      <a16:creationId xmlns:a16="http://schemas.microsoft.com/office/drawing/2014/main" id="{992E6265-C3E3-4ED2-A9A8-E3A901EB7516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5;p85">
                  <a:extLst>
                    <a:ext uri="{FF2B5EF4-FFF2-40B4-BE49-F238E27FC236}">
                      <a16:creationId xmlns:a16="http://schemas.microsoft.com/office/drawing/2014/main" id="{10B8D4D2-C1DA-4872-B023-6AC3FA8749D3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6;p85">
                  <a:extLst>
                    <a:ext uri="{FF2B5EF4-FFF2-40B4-BE49-F238E27FC236}">
                      <a16:creationId xmlns:a16="http://schemas.microsoft.com/office/drawing/2014/main" id="{BAC9B28E-2C98-4911-BDF4-29E0771F1E43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7;p85">
                  <a:extLst>
                    <a:ext uri="{FF2B5EF4-FFF2-40B4-BE49-F238E27FC236}">
                      <a16:creationId xmlns:a16="http://schemas.microsoft.com/office/drawing/2014/main" id="{033E2824-E9EB-4549-B809-6DC32C6156AE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80CA15-CF8F-4111-A622-9FF49E8A697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26EB84-8834-4673-ADF6-213E1F3FE626}"/>
              </a:ext>
            </a:extLst>
          </p:cNvPr>
          <p:cNvGrpSpPr/>
          <p:nvPr/>
        </p:nvGrpSpPr>
        <p:grpSpPr>
          <a:xfrm>
            <a:off x="9199934" y="-83456"/>
            <a:ext cx="2553724" cy="5288840"/>
            <a:chOff x="914400" y="-249855"/>
            <a:chExt cx="1930759" cy="3998660"/>
          </a:xfrm>
        </p:grpSpPr>
        <p:grpSp>
          <p:nvGrpSpPr>
            <p:cNvPr id="71" name="Google Shape;2136;p85">
              <a:extLst>
                <a:ext uri="{FF2B5EF4-FFF2-40B4-BE49-F238E27FC236}">
                  <a16:creationId xmlns:a16="http://schemas.microsoft.com/office/drawing/2014/main" id="{23324D26-BD88-4CEE-9A06-0633732A43B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3" name="Google Shape;2137;p85">
                <a:extLst>
                  <a:ext uri="{FF2B5EF4-FFF2-40B4-BE49-F238E27FC236}">
                    <a16:creationId xmlns:a16="http://schemas.microsoft.com/office/drawing/2014/main" id="{B101AE47-CFF8-4A70-906D-1B4B1CA4CB28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2138;p85">
                <a:extLst>
                  <a:ext uri="{FF2B5EF4-FFF2-40B4-BE49-F238E27FC236}">
                    <a16:creationId xmlns:a16="http://schemas.microsoft.com/office/drawing/2014/main" id="{E911C24E-84A6-40DB-B893-5D19016B2B2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2139;p85">
                <a:extLst>
                  <a:ext uri="{FF2B5EF4-FFF2-40B4-BE49-F238E27FC236}">
                    <a16:creationId xmlns:a16="http://schemas.microsoft.com/office/drawing/2014/main" id="{AE458039-0D04-4C74-B2CD-3EAC60A5D81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2140;p85">
                <a:extLst>
                  <a:ext uri="{FF2B5EF4-FFF2-40B4-BE49-F238E27FC236}">
                    <a16:creationId xmlns:a16="http://schemas.microsoft.com/office/drawing/2014/main" id="{7477CB31-62FF-4D0C-92FD-C6FEA91B63BF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2141;p85">
                <a:extLst>
                  <a:ext uri="{FF2B5EF4-FFF2-40B4-BE49-F238E27FC236}">
                    <a16:creationId xmlns:a16="http://schemas.microsoft.com/office/drawing/2014/main" id="{F12D056B-06D1-4788-AF0F-1BEC92BA81DC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2142;p85">
                <a:extLst>
                  <a:ext uri="{FF2B5EF4-FFF2-40B4-BE49-F238E27FC236}">
                    <a16:creationId xmlns:a16="http://schemas.microsoft.com/office/drawing/2014/main" id="{E170E877-97CF-4135-B54D-BC1913D9899C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Google Shape;2143;p85">
                <a:extLst>
                  <a:ext uri="{FF2B5EF4-FFF2-40B4-BE49-F238E27FC236}">
                    <a16:creationId xmlns:a16="http://schemas.microsoft.com/office/drawing/2014/main" id="{FE4F239C-2107-4730-9990-25BBB65A9753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44;p85">
                <a:extLst>
                  <a:ext uri="{FF2B5EF4-FFF2-40B4-BE49-F238E27FC236}">
                    <a16:creationId xmlns:a16="http://schemas.microsoft.com/office/drawing/2014/main" id="{9437D529-3BD7-4EC0-8D3D-288289177362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45;p85">
                <a:extLst>
                  <a:ext uri="{FF2B5EF4-FFF2-40B4-BE49-F238E27FC236}">
                    <a16:creationId xmlns:a16="http://schemas.microsoft.com/office/drawing/2014/main" id="{DAB412EE-7F62-46C7-B174-49D4E2077EAB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6;p85">
                <a:extLst>
                  <a:ext uri="{FF2B5EF4-FFF2-40B4-BE49-F238E27FC236}">
                    <a16:creationId xmlns:a16="http://schemas.microsoft.com/office/drawing/2014/main" id="{323607C9-4790-466E-BBB7-0481C497C8C0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7;p85">
                <a:extLst>
                  <a:ext uri="{FF2B5EF4-FFF2-40B4-BE49-F238E27FC236}">
                    <a16:creationId xmlns:a16="http://schemas.microsoft.com/office/drawing/2014/main" id="{9BDC951F-6733-4903-AD01-0C4930D4A508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8;p85">
                <a:extLst>
                  <a:ext uri="{FF2B5EF4-FFF2-40B4-BE49-F238E27FC236}">
                    <a16:creationId xmlns:a16="http://schemas.microsoft.com/office/drawing/2014/main" id="{8A452262-75B4-4BF6-9C87-DF4D775734A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9;p85">
                <a:extLst>
                  <a:ext uri="{FF2B5EF4-FFF2-40B4-BE49-F238E27FC236}">
                    <a16:creationId xmlns:a16="http://schemas.microsoft.com/office/drawing/2014/main" id="{38D138DD-E3AD-4E7A-A217-9050BBCA1F22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50;p85">
                <a:extLst>
                  <a:ext uri="{FF2B5EF4-FFF2-40B4-BE49-F238E27FC236}">
                    <a16:creationId xmlns:a16="http://schemas.microsoft.com/office/drawing/2014/main" id="{082D6399-6BA4-47F8-B485-1DEEC03F0F71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51;p85">
                <a:extLst>
                  <a:ext uri="{FF2B5EF4-FFF2-40B4-BE49-F238E27FC236}">
                    <a16:creationId xmlns:a16="http://schemas.microsoft.com/office/drawing/2014/main" id="{E2B3D960-0C60-40E1-BAD1-D6490B73CC5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52;p85">
                <a:extLst>
                  <a:ext uri="{FF2B5EF4-FFF2-40B4-BE49-F238E27FC236}">
                    <a16:creationId xmlns:a16="http://schemas.microsoft.com/office/drawing/2014/main" id="{00A6986B-FF7F-4853-8178-4C2D1AD1BF9D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53;p85">
                <a:extLst>
                  <a:ext uri="{FF2B5EF4-FFF2-40B4-BE49-F238E27FC236}">
                    <a16:creationId xmlns:a16="http://schemas.microsoft.com/office/drawing/2014/main" id="{3FFC8BB1-DCCC-4811-9433-8376E5950E5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54;p85">
                <a:extLst>
                  <a:ext uri="{FF2B5EF4-FFF2-40B4-BE49-F238E27FC236}">
                    <a16:creationId xmlns:a16="http://schemas.microsoft.com/office/drawing/2014/main" id="{2D73173E-49F7-4B65-92D0-03E2FF86E851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55;p85">
                <a:extLst>
                  <a:ext uri="{FF2B5EF4-FFF2-40B4-BE49-F238E27FC236}">
                    <a16:creationId xmlns:a16="http://schemas.microsoft.com/office/drawing/2014/main" id="{BBC5A0FB-056E-4256-AA8E-F308D0BDB369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6;p85">
                <a:extLst>
                  <a:ext uri="{FF2B5EF4-FFF2-40B4-BE49-F238E27FC236}">
                    <a16:creationId xmlns:a16="http://schemas.microsoft.com/office/drawing/2014/main" id="{F803297C-1902-49FB-8012-81F5B29828DD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7;p85">
                <a:extLst>
                  <a:ext uri="{FF2B5EF4-FFF2-40B4-BE49-F238E27FC236}">
                    <a16:creationId xmlns:a16="http://schemas.microsoft.com/office/drawing/2014/main" id="{C7F5DC28-D62B-430B-B274-FEB44FD350F2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8;p85">
                <a:extLst>
                  <a:ext uri="{FF2B5EF4-FFF2-40B4-BE49-F238E27FC236}">
                    <a16:creationId xmlns:a16="http://schemas.microsoft.com/office/drawing/2014/main" id="{89716B7F-5C7A-483E-AFD4-256334D7405C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9;p85">
                <a:extLst>
                  <a:ext uri="{FF2B5EF4-FFF2-40B4-BE49-F238E27FC236}">
                    <a16:creationId xmlns:a16="http://schemas.microsoft.com/office/drawing/2014/main" id="{962E0B67-158B-4DBB-8193-6B185280F406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60;p85">
                <a:extLst>
                  <a:ext uri="{FF2B5EF4-FFF2-40B4-BE49-F238E27FC236}">
                    <a16:creationId xmlns:a16="http://schemas.microsoft.com/office/drawing/2014/main" id="{73974C15-4590-46FB-BEAE-779309F3791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61;p85">
                <a:extLst>
                  <a:ext uri="{FF2B5EF4-FFF2-40B4-BE49-F238E27FC236}">
                    <a16:creationId xmlns:a16="http://schemas.microsoft.com/office/drawing/2014/main" id="{941B2DCC-C50A-4244-B96F-52B5A50F788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62;p85">
                <a:extLst>
                  <a:ext uri="{FF2B5EF4-FFF2-40B4-BE49-F238E27FC236}">
                    <a16:creationId xmlns:a16="http://schemas.microsoft.com/office/drawing/2014/main" id="{FC1CAA54-7E6C-4978-838D-D8CC6AC88DFC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63;p85">
                <a:extLst>
                  <a:ext uri="{FF2B5EF4-FFF2-40B4-BE49-F238E27FC236}">
                    <a16:creationId xmlns:a16="http://schemas.microsoft.com/office/drawing/2014/main" id="{665FF6D4-1024-417C-AB39-0F408EC984C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64;p85">
                <a:extLst>
                  <a:ext uri="{FF2B5EF4-FFF2-40B4-BE49-F238E27FC236}">
                    <a16:creationId xmlns:a16="http://schemas.microsoft.com/office/drawing/2014/main" id="{63992714-8BBA-46A4-80B0-496F582C66A9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65;p85">
                <a:extLst>
                  <a:ext uri="{FF2B5EF4-FFF2-40B4-BE49-F238E27FC236}">
                    <a16:creationId xmlns:a16="http://schemas.microsoft.com/office/drawing/2014/main" id="{0B296FFD-6B2D-4C91-BB78-08E595135B6E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6;p85">
                <a:extLst>
                  <a:ext uri="{FF2B5EF4-FFF2-40B4-BE49-F238E27FC236}">
                    <a16:creationId xmlns:a16="http://schemas.microsoft.com/office/drawing/2014/main" id="{C91C76BE-0B81-4A49-8FB9-C2D8E199CCD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7;p85">
                <a:extLst>
                  <a:ext uri="{FF2B5EF4-FFF2-40B4-BE49-F238E27FC236}">
                    <a16:creationId xmlns:a16="http://schemas.microsoft.com/office/drawing/2014/main" id="{57EC5B6F-9257-4311-8D67-F8DA39EEE848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FF060D5-0254-4379-972F-97A9A22C788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6BA541-4FC8-439B-97AB-E08A7C4F1BC8}"/>
              </a:ext>
            </a:extLst>
          </p:cNvPr>
          <p:cNvGrpSpPr/>
          <p:nvPr/>
        </p:nvGrpSpPr>
        <p:grpSpPr>
          <a:xfrm>
            <a:off x="11161540" y="-40782"/>
            <a:ext cx="609580" cy="1262458"/>
            <a:chOff x="914400" y="-249855"/>
            <a:chExt cx="1930759" cy="3998660"/>
          </a:xfrm>
        </p:grpSpPr>
        <p:grpSp>
          <p:nvGrpSpPr>
            <p:cNvPr id="105" name="Google Shape;2136;p85">
              <a:extLst>
                <a:ext uri="{FF2B5EF4-FFF2-40B4-BE49-F238E27FC236}">
                  <a16:creationId xmlns:a16="http://schemas.microsoft.com/office/drawing/2014/main" id="{CE15DF8C-17B4-4551-9D62-65E5FEEBEDA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07" name="Google Shape;2137;p85">
                <a:extLst>
                  <a:ext uri="{FF2B5EF4-FFF2-40B4-BE49-F238E27FC236}">
                    <a16:creationId xmlns:a16="http://schemas.microsoft.com/office/drawing/2014/main" id="{DD6D394A-6A22-47C7-BB8D-32853CD63832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38;p85">
                <a:extLst>
                  <a:ext uri="{FF2B5EF4-FFF2-40B4-BE49-F238E27FC236}">
                    <a16:creationId xmlns:a16="http://schemas.microsoft.com/office/drawing/2014/main" id="{B6B28C39-EDCF-4AB4-811B-B2D2DAF06A9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39;p85">
                <a:extLst>
                  <a:ext uri="{FF2B5EF4-FFF2-40B4-BE49-F238E27FC236}">
                    <a16:creationId xmlns:a16="http://schemas.microsoft.com/office/drawing/2014/main" id="{C60D5245-DEFF-402A-AF2B-60CE00B7FE4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2140;p85">
                <a:extLst>
                  <a:ext uri="{FF2B5EF4-FFF2-40B4-BE49-F238E27FC236}">
                    <a16:creationId xmlns:a16="http://schemas.microsoft.com/office/drawing/2014/main" id="{6EF98038-81A3-415D-AC7C-FA11CF0DAFA9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2141;p85">
                <a:extLst>
                  <a:ext uri="{FF2B5EF4-FFF2-40B4-BE49-F238E27FC236}">
                    <a16:creationId xmlns:a16="http://schemas.microsoft.com/office/drawing/2014/main" id="{96518BC5-17D3-4FD7-862E-87DD69FE499A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2142;p85">
                <a:extLst>
                  <a:ext uri="{FF2B5EF4-FFF2-40B4-BE49-F238E27FC236}">
                    <a16:creationId xmlns:a16="http://schemas.microsoft.com/office/drawing/2014/main" id="{33CEAC7F-169A-4D7E-B96E-6F545BF93F6A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43;p85">
                <a:extLst>
                  <a:ext uri="{FF2B5EF4-FFF2-40B4-BE49-F238E27FC236}">
                    <a16:creationId xmlns:a16="http://schemas.microsoft.com/office/drawing/2014/main" id="{BCD2E5A6-08C3-4F4E-87FD-C5149BC2D6D4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44;p85">
                <a:extLst>
                  <a:ext uri="{FF2B5EF4-FFF2-40B4-BE49-F238E27FC236}">
                    <a16:creationId xmlns:a16="http://schemas.microsoft.com/office/drawing/2014/main" id="{7533CDC4-01EB-4CEB-919F-3FA0BE879C75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5;p85">
                <a:extLst>
                  <a:ext uri="{FF2B5EF4-FFF2-40B4-BE49-F238E27FC236}">
                    <a16:creationId xmlns:a16="http://schemas.microsoft.com/office/drawing/2014/main" id="{9ED14BD6-4F3F-49E9-8E29-10C8B8C6C426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6;p85">
                <a:extLst>
                  <a:ext uri="{FF2B5EF4-FFF2-40B4-BE49-F238E27FC236}">
                    <a16:creationId xmlns:a16="http://schemas.microsoft.com/office/drawing/2014/main" id="{14A24926-876A-4620-B303-3CB431361912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7;p85">
                <a:extLst>
                  <a:ext uri="{FF2B5EF4-FFF2-40B4-BE49-F238E27FC236}">
                    <a16:creationId xmlns:a16="http://schemas.microsoft.com/office/drawing/2014/main" id="{387E45DD-501A-4B8E-9FB8-2E215254DF2D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8;p85">
                <a:extLst>
                  <a:ext uri="{FF2B5EF4-FFF2-40B4-BE49-F238E27FC236}">
                    <a16:creationId xmlns:a16="http://schemas.microsoft.com/office/drawing/2014/main" id="{1D9ED209-B4DA-4688-8425-3348E0E12F8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9;p85">
                <a:extLst>
                  <a:ext uri="{FF2B5EF4-FFF2-40B4-BE49-F238E27FC236}">
                    <a16:creationId xmlns:a16="http://schemas.microsoft.com/office/drawing/2014/main" id="{349DC448-2317-4DC5-B8C6-95C2B8669885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50;p85">
                <a:extLst>
                  <a:ext uri="{FF2B5EF4-FFF2-40B4-BE49-F238E27FC236}">
                    <a16:creationId xmlns:a16="http://schemas.microsoft.com/office/drawing/2014/main" id="{E150ADD6-0D48-44D2-97FC-07D9723F1859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51;p85">
                <a:extLst>
                  <a:ext uri="{FF2B5EF4-FFF2-40B4-BE49-F238E27FC236}">
                    <a16:creationId xmlns:a16="http://schemas.microsoft.com/office/drawing/2014/main" id="{F77C5EB9-8B51-4584-88CB-C925BE02511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52;p85">
                <a:extLst>
                  <a:ext uri="{FF2B5EF4-FFF2-40B4-BE49-F238E27FC236}">
                    <a16:creationId xmlns:a16="http://schemas.microsoft.com/office/drawing/2014/main" id="{25D4C984-DB32-4394-8315-AC353B54DEAA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53;p85">
                <a:extLst>
                  <a:ext uri="{FF2B5EF4-FFF2-40B4-BE49-F238E27FC236}">
                    <a16:creationId xmlns:a16="http://schemas.microsoft.com/office/drawing/2014/main" id="{B1D9EFA2-9BD4-4FBD-A354-F32884F7AB6B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54;p85">
                <a:extLst>
                  <a:ext uri="{FF2B5EF4-FFF2-40B4-BE49-F238E27FC236}">
                    <a16:creationId xmlns:a16="http://schemas.microsoft.com/office/drawing/2014/main" id="{D21B7D74-4B55-43F8-92A7-7804E1073E93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5;p85">
                <a:extLst>
                  <a:ext uri="{FF2B5EF4-FFF2-40B4-BE49-F238E27FC236}">
                    <a16:creationId xmlns:a16="http://schemas.microsoft.com/office/drawing/2014/main" id="{B7A845AD-B5DF-4C46-B59D-CC0D9A8EF905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6;p85">
                <a:extLst>
                  <a:ext uri="{FF2B5EF4-FFF2-40B4-BE49-F238E27FC236}">
                    <a16:creationId xmlns:a16="http://schemas.microsoft.com/office/drawing/2014/main" id="{44AA5A04-3DF0-4006-B34F-5DBC7A8A92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7;p85">
                <a:extLst>
                  <a:ext uri="{FF2B5EF4-FFF2-40B4-BE49-F238E27FC236}">
                    <a16:creationId xmlns:a16="http://schemas.microsoft.com/office/drawing/2014/main" id="{2A3C37AD-5B04-4577-A51A-86EA7638C67F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8;p85">
                <a:extLst>
                  <a:ext uri="{FF2B5EF4-FFF2-40B4-BE49-F238E27FC236}">
                    <a16:creationId xmlns:a16="http://schemas.microsoft.com/office/drawing/2014/main" id="{3A001741-4620-42DE-9013-2746E49E46E5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9;p85">
                <a:extLst>
                  <a:ext uri="{FF2B5EF4-FFF2-40B4-BE49-F238E27FC236}">
                    <a16:creationId xmlns:a16="http://schemas.microsoft.com/office/drawing/2014/main" id="{32148C92-6D82-4322-B6C4-756BC07590D5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60;p85">
                <a:extLst>
                  <a:ext uri="{FF2B5EF4-FFF2-40B4-BE49-F238E27FC236}">
                    <a16:creationId xmlns:a16="http://schemas.microsoft.com/office/drawing/2014/main" id="{4A386AB1-DA09-4EF6-A400-6C95E9567462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61;p85">
                <a:extLst>
                  <a:ext uri="{FF2B5EF4-FFF2-40B4-BE49-F238E27FC236}">
                    <a16:creationId xmlns:a16="http://schemas.microsoft.com/office/drawing/2014/main" id="{34ECD7BC-BD8A-4E50-879D-76BE769CB674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62;p85">
                <a:extLst>
                  <a:ext uri="{FF2B5EF4-FFF2-40B4-BE49-F238E27FC236}">
                    <a16:creationId xmlns:a16="http://schemas.microsoft.com/office/drawing/2014/main" id="{EBE7ADBA-8798-4D75-8A1D-B1C6FEA78AD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63;p85">
                <a:extLst>
                  <a:ext uri="{FF2B5EF4-FFF2-40B4-BE49-F238E27FC236}">
                    <a16:creationId xmlns:a16="http://schemas.microsoft.com/office/drawing/2014/main" id="{D4D93199-D977-494E-9699-8E3321C8B45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64;p85">
                <a:extLst>
                  <a:ext uri="{FF2B5EF4-FFF2-40B4-BE49-F238E27FC236}">
                    <a16:creationId xmlns:a16="http://schemas.microsoft.com/office/drawing/2014/main" id="{30D14703-6ED2-4A35-9001-AB4A86546912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5;p85">
                <a:extLst>
                  <a:ext uri="{FF2B5EF4-FFF2-40B4-BE49-F238E27FC236}">
                    <a16:creationId xmlns:a16="http://schemas.microsoft.com/office/drawing/2014/main" id="{CB3AC710-5B06-441F-9C18-A542B46B1CD6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6;p85">
                <a:extLst>
                  <a:ext uri="{FF2B5EF4-FFF2-40B4-BE49-F238E27FC236}">
                    <a16:creationId xmlns:a16="http://schemas.microsoft.com/office/drawing/2014/main" id="{17C99722-4A29-4DEF-B280-B6869A834F3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7;p85">
                <a:extLst>
                  <a:ext uri="{FF2B5EF4-FFF2-40B4-BE49-F238E27FC236}">
                    <a16:creationId xmlns:a16="http://schemas.microsoft.com/office/drawing/2014/main" id="{25116939-05CF-4975-BCF3-7B97600D825B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4FE450-59D0-4E54-9E80-17E4CD29232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7294D30-23ED-4928-96C5-234F3430205A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5" name="组合 53">
            <a:extLst>
              <a:ext uri="{FF2B5EF4-FFF2-40B4-BE49-F238E27FC236}">
                <a16:creationId xmlns:a16="http://schemas.microsoft.com/office/drawing/2014/main" id="{9E3A02C4-C7C3-413B-A91A-89E785AA1367}"/>
              </a:ext>
            </a:extLst>
          </p:cNvPr>
          <p:cNvGrpSpPr/>
          <p:nvPr/>
        </p:nvGrpSpPr>
        <p:grpSpPr>
          <a:xfrm>
            <a:off x="4334277" y="1144815"/>
            <a:ext cx="3529523" cy="1739137"/>
            <a:chOff x="9564105" y="-41534"/>
            <a:chExt cx="1942865" cy="1411513"/>
          </a:xfrm>
        </p:grpSpPr>
        <p:sp>
          <p:nvSpPr>
            <p:cNvPr id="146" name="圆角矩形 46">
              <a:extLst>
                <a:ext uri="{FF2B5EF4-FFF2-40B4-BE49-F238E27FC236}">
                  <a16:creationId xmlns:a16="http://schemas.microsoft.com/office/drawing/2014/main" id="{0D2A5640-3EB7-484B-8526-91F8E7B5CCA9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47" name="组合 47">
              <a:extLst>
                <a:ext uri="{FF2B5EF4-FFF2-40B4-BE49-F238E27FC236}">
                  <a16:creationId xmlns:a16="http://schemas.microsoft.com/office/drawing/2014/main" id="{CC0D6E5B-963A-4ECF-86E9-7D31E4045C44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151" name="图片 51">
                <a:extLst>
                  <a:ext uri="{FF2B5EF4-FFF2-40B4-BE49-F238E27FC236}">
                    <a16:creationId xmlns:a16="http://schemas.microsoft.com/office/drawing/2014/main" id="{36F35C40-DDF2-4F5C-8133-BC9DB2D6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2" name="直接连接符 52">
                <a:extLst>
                  <a:ext uri="{FF2B5EF4-FFF2-40B4-BE49-F238E27FC236}">
                    <a16:creationId xmlns:a16="http://schemas.microsoft.com/office/drawing/2014/main" id="{9B0F378A-E8DC-4227-98A4-77A294949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noFill/>
              <a:ln w="6350" cap="flat" cmpd="sng" algn="ctr">
                <a:solidFill>
                  <a:srgbClr val="3C3B37"/>
                </a:solidFill>
                <a:prstDash val="solid"/>
                <a:miter lim="800000"/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grpSp>
          <p:nvGrpSpPr>
            <p:cNvPr id="148" name="组合 48">
              <a:extLst>
                <a:ext uri="{FF2B5EF4-FFF2-40B4-BE49-F238E27FC236}">
                  <a16:creationId xmlns:a16="http://schemas.microsoft.com/office/drawing/2014/main" id="{04E312BB-635C-4602-B499-BFC4F593BD8D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149" name="图片 49">
                <a:extLst>
                  <a:ext uri="{FF2B5EF4-FFF2-40B4-BE49-F238E27FC236}">
                    <a16:creationId xmlns:a16="http://schemas.microsoft.com/office/drawing/2014/main" id="{EFDE438F-D5F6-4F78-A46C-9C7FFC85A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0" name="直接连接符 50">
                <a:extLst>
                  <a:ext uri="{FF2B5EF4-FFF2-40B4-BE49-F238E27FC236}">
                    <a16:creationId xmlns:a16="http://schemas.microsoft.com/office/drawing/2014/main" id="{1554DE9F-2E57-4752-8C2E-4012EAB729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noFill/>
              <a:ln w="6350" cap="flat" cmpd="sng" algn="ctr">
                <a:solidFill>
                  <a:srgbClr val="3C3B37"/>
                </a:solidFill>
                <a:prstDash val="solid"/>
                <a:miter lim="800000"/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153" name="Picture 152" descr="Logo&#10;&#10;Description automatically generated">
            <a:extLst>
              <a:ext uri="{FF2B5EF4-FFF2-40B4-BE49-F238E27FC236}">
                <a16:creationId xmlns:a16="http://schemas.microsoft.com/office/drawing/2014/main" id="{B19A2686-B013-4AEA-9927-F1B200BB8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36" y="1826051"/>
            <a:ext cx="3894776" cy="1315616"/>
          </a:xfrm>
          <a:prstGeom prst="rect">
            <a:avLst/>
          </a:prstGeom>
        </p:spPr>
      </p:pic>
      <p:sp>
        <p:nvSpPr>
          <p:cNvPr id="155" name="îṥḷíďê">
            <a:extLst>
              <a:ext uri="{FF2B5EF4-FFF2-40B4-BE49-F238E27FC236}">
                <a16:creationId xmlns:a16="http://schemas.microsoft.com/office/drawing/2014/main" id="{101FDD15-C5C1-4BF8-B035-E4680F5A96B9}"/>
              </a:ext>
            </a:extLst>
          </p:cNvPr>
          <p:cNvSpPr/>
          <p:nvPr/>
        </p:nvSpPr>
        <p:spPr bwMode="auto">
          <a:xfrm>
            <a:off x="2677068" y="514012"/>
            <a:ext cx="6843940" cy="781183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3990C9F-09D4-48B7-A2BC-D6B52E11DD0C}"/>
              </a:ext>
            </a:extLst>
          </p:cNvPr>
          <p:cNvSpPr txBox="1"/>
          <p:nvPr/>
        </p:nvSpPr>
        <p:spPr>
          <a:xfrm>
            <a:off x="1373819" y="3342094"/>
            <a:ext cx="874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FF0000"/>
                </a:solidFill>
              </a:rPr>
              <a:t>Ôn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518C0388-2F34-4970-8536-2A483D517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5386114"/>
            <a:ext cx="4161146" cy="1730206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16F695D8-8236-49DC-B17A-F4C36E882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36" y="5490482"/>
            <a:ext cx="4161146" cy="173020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4C940D9E-AB42-496E-AC7E-4207C640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60" y="5596815"/>
            <a:ext cx="4161146" cy="17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05;p85">
            <a:extLst>
              <a:ext uri="{FF2B5EF4-FFF2-40B4-BE49-F238E27FC236}">
                <a16:creationId xmlns:a16="http://schemas.microsoft.com/office/drawing/2014/main" id="{09CA1941-F535-4A1B-82E6-C08088B6DA63}"/>
              </a:ext>
            </a:extLst>
          </p:cNvPr>
          <p:cNvGrpSpPr/>
          <p:nvPr/>
        </p:nvGrpSpPr>
        <p:grpSpPr>
          <a:xfrm rot="16200000">
            <a:off x="-102036" y="1583771"/>
            <a:ext cx="5537054" cy="3690458"/>
            <a:chOff x="5697004" y="1185657"/>
            <a:chExt cx="2511944" cy="1674216"/>
          </a:xfrm>
        </p:grpSpPr>
        <p:sp>
          <p:nvSpPr>
            <p:cNvPr id="3" name="Google Shape;2106;p85">
              <a:extLst>
                <a:ext uri="{FF2B5EF4-FFF2-40B4-BE49-F238E27FC236}">
                  <a16:creationId xmlns:a16="http://schemas.microsoft.com/office/drawing/2014/main" id="{34A2AD61-E777-40AA-A703-8D87BB6CCBE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Google Shape;2107;p85">
              <a:extLst>
                <a:ext uri="{FF2B5EF4-FFF2-40B4-BE49-F238E27FC236}">
                  <a16:creationId xmlns:a16="http://schemas.microsoft.com/office/drawing/2014/main" id="{C2E6A27E-C039-4BF9-BA00-75A0DA622125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2108;p85">
              <a:extLst>
                <a:ext uri="{FF2B5EF4-FFF2-40B4-BE49-F238E27FC236}">
                  <a16:creationId xmlns:a16="http://schemas.microsoft.com/office/drawing/2014/main" id="{2040B1A6-B56F-40E8-A480-CF61EA685536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2109;p85">
              <a:extLst>
                <a:ext uri="{FF2B5EF4-FFF2-40B4-BE49-F238E27FC236}">
                  <a16:creationId xmlns:a16="http://schemas.microsoft.com/office/drawing/2014/main" id="{9EB646E5-78F4-4F27-AA48-F5BAE0E80FE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2110;p85">
              <a:extLst>
                <a:ext uri="{FF2B5EF4-FFF2-40B4-BE49-F238E27FC236}">
                  <a16:creationId xmlns:a16="http://schemas.microsoft.com/office/drawing/2014/main" id="{5E928BCE-9A05-41A0-8921-8E9C85212FA8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2111;p85">
              <a:extLst>
                <a:ext uri="{FF2B5EF4-FFF2-40B4-BE49-F238E27FC236}">
                  <a16:creationId xmlns:a16="http://schemas.microsoft.com/office/drawing/2014/main" id="{2B79C1CC-02B8-4490-83C2-746E10CA524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2112;p85">
              <a:extLst>
                <a:ext uri="{FF2B5EF4-FFF2-40B4-BE49-F238E27FC236}">
                  <a16:creationId xmlns:a16="http://schemas.microsoft.com/office/drawing/2014/main" id="{640A42E0-9C3C-4458-B518-C90C27E1C79E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113;p85">
              <a:extLst>
                <a:ext uri="{FF2B5EF4-FFF2-40B4-BE49-F238E27FC236}">
                  <a16:creationId xmlns:a16="http://schemas.microsoft.com/office/drawing/2014/main" id="{7F6BDAEF-605E-475F-A3A4-DF6AEF7FF283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114;p85">
              <a:extLst>
                <a:ext uri="{FF2B5EF4-FFF2-40B4-BE49-F238E27FC236}">
                  <a16:creationId xmlns:a16="http://schemas.microsoft.com/office/drawing/2014/main" id="{2BA8CA2B-4E65-4589-9CDB-162A27E64BA9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115;p85">
              <a:extLst>
                <a:ext uri="{FF2B5EF4-FFF2-40B4-BE49-F238E27FC236}">
                  <a16:creationId xmlns:a16="http://schemas.microsoft.com/office/drawing/2014/main" id="{595381BF-6A7A-4845-8C4E-20C748B109D9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116;p85">
              <a:extLst>
                <a:ext uri="{FF2B5EF4-FFF2-40B4-BE49-F238E27FC236}">
                  <a16:creationId xmlns:a16="http://schemas.microsoft.com/office/drawing/2014/main" id="{A01F8321-86EE-4BB4-B9AA-4B171D81BF5B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117;p85">
              <a:extLst>
                <a:ext uri="{FF2B5EF4-FFF2-40B4-BE49-F238E27FC236}">
                  <a16:creationId xmlns:a16="http://schemas.microsoft.com/office/drawing/2014/main" id="{F0D20C3D-3544-4367-A57F-6D2D75B850C7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118;p85">
              <a:extLst>
                <a:ext uri="{FF2B5EF4-FFF2-40B4-BE49-F238E27FC236}">
                  <a16:creationId xmlns:a16="http://schemas.microsoft.com/office/drawing/2014/main" id="{F3C87BDE-37F6-4B3D-81D2-7FC4C5CAC364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119;p85">
              <a:extLst>
                <a:ext uri="{FF2B5EF4-FFF2-40B4-BE49-F238E27FC236}">
                  <a16:creationId xmlns:a16="http://schemas.microsoft.com/office/drawing/2014/main" id="{6085B586-F24B-4A82-9D5C-6652A024F674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120;p85">
              <a:extLst>
                <a:ext uri="{FF2B5EF4-FFF2-40B4-BE49-F238E27FC236}">
                  <a16:creationId xmlns:a16="http://schemas.microsoft.com/office/drawing/2014/main" id="{6379DDC6-F513-4CEC-BD3A-4686724C4922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121;p85">
              <a:extLst>
                <a:ext uri="{FF2B5EF4-FFF2-40B4-BE49-F238E27FC236}">
                  <a16:creationId xmlns:a16="http://schemas.microsoft.com/office/drawing/2014/main" id="{51364785-6A04-4293-A85B-5459FC54657D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122;p85">
              <a:extLst>
                <a:ext uri="{FF2B5EF4-FFF2-40B4-BE49-F238E27FC236}">
                  <a16:creationId xmlns:a16="http://schemas.microsoft.com/office/drawing/2014/main" id="{B06875BE-8B8E-483F-854E-FACF9C93F248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123;p85">
              <a:extLst>
                <a:ext uri="{FF2B5EF4-FFF2-40B4-BE49-F238E27FC236}">
                  <a16:creationId xmlns:a16="http://schemas.microsoft.com/office/drawing/2014/main" id="{5F924D60-E92C-409C-9257-0112D8AA2EC9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124;p85">
              <a:extLst>
                <a:ext uri="{FF2B5EF4-FFF2-40B4-BE49-F238E27FC236}">
                  <a16:creationId xmlns:a16="http://schemas.microsoft.com/office/drawing/2014/main" id="{47B10FA2-450A-4CC5-B1F8-72DBCEFBAC0A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125;p85">
              <a:extLst>
                <a:ext uri="{FF2B5EF4-FFF2-40B4-BE49-F238E27FC236}">
                  <a16:creationId xmlns:a16="http://schemas.microsoft.com/office/drawing/2014/main" id="{931AF848-A470-4B85-9E24-137380282B08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126;p85">
              <a:extLst>
                <a:ext uri="{FF2B5EF4-FFF2-40B4-BE49-F238E27FC236}">
                  <a16:creationId xmlns:a16="http://schemas.microsoft.com/office/drawing/2014/main" id="{E745AB53-E974-4DD2-B0BE-1137856CD830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127;p85">
              <a:extLst>
                <a:ext uri="{FF2B5EF4-FFF2-40B4-BE49-F238E27FC236}">
                  <a16:creationId xmlns:a16="http://schemas.microsoft.com/office/drawing/2014/main" id="{6C398070-602B-4E32-A1B7-A2B3226BDE1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128;p85">
              <a:extLst>
                <a:ext uri="{FF2B5EF4-FFF2-40B4-BE49-F238E27FC236}">
                  <a16:creationId xmlns:a16="http://schemas.microsoft.com/office/drawing/2014/main" id="{67B352DF-4C1A-4AAA-9B77-A279168B6566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129;p85">
              <a:extLst>
                <a:ext uri="{FF2B5EF4-FFF2-40B4-BE49-F238E27FC236}">
                  <a16:creationId xmlns:a16="http://schemas.microsoft.com/office/drawing/2014/main" id="{41945D52-D6FA-4644-B59E-6C2BD8EFA934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130;p85">
              <a:extLst>
                <a:ext uri="{FF2B5EF4-FFF2-40B4-BE49-F238E27FC236}">
                  <a16:creationId xmlns:a16="http://schemas.microsoft.com/office/drawing/2014/main" id="{4F0E3170-C35B-4EE9-9253-3283BAF91FDC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131;p85">
              <a:extLst>
                <a:ext uri="{FF2B5EF4-FFF2-40B4-BE49-F238E27FC236}">
                  <a16:creationId xmlns:a16="http://schemas.microsoft.com/office/drawing/2014/main" id="{A9060EE0-362A-44E6-9429-EB16B2649E90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132;p85">
              <a:extLst>
                <a:ext uri="{FF2B5EF4-FFF2-40B4-BE49-F238E27FC236}">
                  <a16:creationId xmlns:a16="http://schemas.microsoft.com/office/drawing/2014/main" id="{777A92A2-9D30-4023-B99E-41189101D895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133;p85">
              <a:extLst>
                <a:ext uri="{FF2B5EF4-FFF2-40B4-BE49-F238E27FC236}">
                  <a16:creationId xmlns:a16="http://schemas.microsoft.com/office/drawing/2014/main" id="{85BCEB55-E515-40E9-9273-2EB482C509B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134;p85">
              <a:extLst>
                <a:ext uri="{FF2B5EF4-FFF2-40B4-BE49-F238E27FC236}">
                  <a16:creationId xmlns:a16="http://schemas.microsoft.com/office/drawing/2014/main" id="{16AE9752-8643-40CA-ACED-5BB842BAA4B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135;p85">
              <a:extLst>
                <a:ext uri="{FF2B5EF4-FFF2-40B4-BE49-F238E27FC236}">
                  <a16:creationId xmlns:a16="http://schemas.microsoft.com/office/drawing/2014/main" id="{674AA5E5-5E97-47D1-BCAB-B0B6EFC6B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915761-EADA-401E-8D1D-133BD38A5FA0}"/>
              </a:ext>
            </a:extLst>
          </p:cNvPr>
          <p:cNvSpPr txBox="1"/>
          <p:nvPr/>
        </p:nvSpPr>
        <p:spPr>
          <a:xfrm>
            <a:off x="1720826" y="1431188"/>
            <a:ext cx="1741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J, 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F287DE-DA89-4594-BA60-EAEBC1272128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95E6F-7153-4647-BC39-D8F0E13A413E}"/>
              </a:ext>
            </a:extLst>
          </p:cNvPr>
          <p:cNvGrpSpPr/>
          <p:nvPr/>
        </p:nvGrpSpPr>
        <p:grpSpPr>
          <a:xfrm>
            <a:off x="10436800" y="0"/>
            <a:ext cx="1379944" cy="2707637"/>
            <a:chOff x="914400" y="-249855"/>
            <a:chExt cx="2037913" cy="39986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ACFCCE-41C7-4C4B-8683-1B576FBED2A6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77" name="Google Shape;2136;p85">
                <a:extLst>
                  <a:ext uri="{FF2B5EF4-FFF2-40B4-BE49-F238E27FC236}">
                    <a16:creationId xmlns:a16="http://schemas.microsoft.com/office/drawing/2014/main" id="{80BF47C3-12A7-4392-B410-E7A1444581E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79" name="Google Shape;2137;p85">
                  <a:extLst>
                    <a:ext uri="{FF2B5EF4-FFF2-40B4-BE49-F238E27FC236}">
                      <a16:creationId xmlns:a16="http://schemas.microsoft.com/office/drawing/2014/main" id="{18F2E458-D2A1-4A63-8B10-7385CC10B6A8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2138;p85">
                  <a:extLst>
                    <a:ext uri="{FF2B5EF4-FFF2-40B4-BE49-F238E27FC236}">
                      <a16:creationId xmlns:a16="http://schemas.microsoft.com/office/drawing/2014/main" id="{555A0DFF-3A71-459B-AFA3-B04B6A2597FA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2139;p85">
                  <a:extLst>
                    <a:ext uri="{FF2B5EF4-FFF2-40B4-BE49-F238E27FC236}">
                      <a16:creationId xmlns:a16="http://schemas.microsoft.com/office/drawing/2014/main" id="{D694BC57-7183-442A-B164-B1CB212D833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2140;p85">
                  <a:extLst>
                    <a:ext uri="{FF2B5EF4-FFF2-40B4-BE49-F238E27FC236}">
                      <a16:creationId xmlns:a16="http://schemas.microsoft.com/office/drawing/2014/main" id="{9B5F43CC-10CA-41C0-9FC0-65E09590E4A3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2141;p85">
                  <a:extLst>
                    <a:ext uri="{FF2B5EF4-FFF2-40B4-BE49-F238E27FC236}">
                      <a16:creationId xmlns:a16="http://schemas.microsoft.com/office/drawing/2014/main" id="{D42D408B-F617-4B2E-99E8-54D27864454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2142;p85">
                  <a:extLst>
                    <a:ext uri="{FF2B5EF4-FFF2-40B4-BE49-F238E27FC236}">
                      <a16:creationId xmlns:a16="http://schemas.microsoft.com/office/drawing/2014/main" id="{C4AED57D-6437-4F3C-A30A-10167329D31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2143;p85">
                  <a:extLst>
                    <a:ext uri="{FF2B5EF4-FFF2-40B4-BE49-F238E27FC236}">
                      <a16:creationId xmlns:a16="http://schemas.microsoft.com/office/drawing/2014/main" id="{9CBF88EB-3038-4B08-AEE0-F292C6A679CF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2144;p85">
                  <a:extLst>
                    <a:ext uri="{FF2B5EF4-FFF2-40B4-BE49-F238E27FC236}">
                      <a16:creationId xmlns:a16="http://schemas.microsoft.com/office/drawing/2014/main" id="{C3361149-25BA-42D0-B7E5-B2E211FBA4A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2145;p85">
                  <a:extLst>
                    <a:ext uri="{FF2B5EF4-FFF2-40B4-BE49-F238E27FC236}">
                      <a16:creationId xmlns:a16="http://schemas.microsoft.com/office/drawing/2014/main" id="{80686BD6-7475-4ECF-9E35-E21377318FF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2146;p85">
                  <a:extLst>
                    <a:ext uri="{FF2B5EF4-FFF2-40B4-BE49-F238E27FC236}">
                      <a16:creationId xmlns:a16="http://schemas.microsoft.com/office/drawing/2014/main" id="{A2ACBEFC-63C2-4BDB-96E7-08300BC58A68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2147;p85">
                  <a:extLst>
                    <a:ext uri="{FF2B5EF4-FFF2-40B4-BE49-F238E27FC236}">
                      <a16:creationId xmlns:a16="http://schemas.microsoft.com/office/drawing/2014/main" id="{5FF40B54-F52F-40EA-98A9-F2F51769BBF4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2148;p85">
                  <a:extLst>
                    <a:ext uri="{FF2B5EF4-FFF2-40B4-BE49-F238E27FC236}">
                      <a16:creationId xmlns:a16="http://schemas.microsoft.com/office/drawing/2014/main" id="{5E6AAE55-AD79-43C1-9C26-410EBBAA4FBB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2149;p85">
                  <a:extLst>
                    <a:ext uri="{FF2B5EF4-FFF2-40B4-BE49-F238E27FC236}">
                      <a16:creationId xmlns:a16="http://schemas.microsoft.com/office/drawing/2014/main" id="{90298588-6C21-4767-8F93-9468FC76F11E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2150;p85">
                  <a:extLst>
                    <a:ext uri="{FF2B5EF4-FFF2-40B4-BE49-F238E27FC236}">
                      <a16:creationId xmlns:a16="http://schemas.microsoft.com/office/drawing/2014/main" id="{A10B08D0-648A-4891-AFC5-099E415A24DC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2151;p85">
                  <a:extLst>
                    <a:ext uri="{FF2B5EF4-FFF2-40B4-BE49-F238E27FC236}">
                      <a16:creationId xmlns:a16="http://schemas.microsoft.com/office/drawing/2014/main" id="{094184CA-44F8-4A9A-A1AB-B5A544962D91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2152;p85">
                  <a:extLst>
                    <a:ext uri="{FF2B5EF4-FFF2-40B4-BE49-F238E27FC236}">
                      <a16:creationId xmlns:a16="http://schemas.microsoft.com/office/drawing/2014/main" id="{977D8BF8-4E58-4841-97A5-14C746CE656D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2153;p85">
                  <a:extLst>
                    <a:ext uri="{FF2B5EF4-FFF2-40B4-BE49-F238E27FC236}">
                      <a16:creationId xmlns:a16="http://schemas.microsoft.com/office/drawing/2014/main" id="{CAEA6713-E04A-40E7-963F-25E597B509E0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2154;p85">
                  <a:extLst>
                    <a:ext uri="{FF2B5EF4-FFF2-40B4-BE49-F238E27FC236}">
                      <a16:creationId xmlns:a16="http://schemas.microsoft.com/office/drawing/2014/main" id="{ECA643DB-8EAD-4639-A030-F625FA803B8F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2155;p85">
                  <a:extLst>
                    <a:ext uri="{FF2B5EF4-FFF2-40B4-BE49-F238E27FC236}">
                      <a16:creationId xmlns:a16="http://schemas.microsoft.com/office/drawing/2014/main" id="{2E304383-829A-418A-8B6F-D8768BB97DF0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Google Shape;2156;p85">
                  <a:extLst>
                    <a:ext uri="{FF2B5EF4-FFF2-40B4-BE49-F238E27FC236}">
                      <a16:creationId xmlns:a16="http://schemas.microsoft.com/office/drawing/2014/main" id="{244F10AC-977B-4B71-8DAC-B4743A85E6C7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Google Shape;2157;p85">
                  <a:extLst>
                    <a:ext uri="{FF2B5EF4-FFF2-40B4-BE49-F238E27FC236}">
                      <a16:creationId xmlns:a16="http://schemas.microsoft.com/office/drawing/2014/main" id="{E79D15B9-8196-405B-97EE-5D163CB07ED7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Google Shape;2158;p85">
                  <a:extLst>
                    <a:ext uri="{FF2B5EF4-FFF2-40B4-BE49-F238E27FC236}">
                      <a16:creationId xmlns:a16="http://schemas.microsoft.com/office/drawing/2014/main" id="{B5971D80-B53D-457B-8AEF-9FFF8927E161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2159;p85">
                  <a:extLst>
                    <a:ext uri="{FF2B5EF4-FFF2-40B4-BE49-F238E27FC236}">
                      <a16:creationId xmlns:a16="http://schemas.microsoft.com/office/drawing/2014/main" id="{5101BA3E-A017-474E-91F5-403850C01A2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2160;p85">
                  <a:extLst>
                    <a:ext uri="{FF2B5EF4-FFF2-40B4-BE49-F238E27FC236}">
                      <a16:creationId xmlns:a16="http://schemas.microsoft.com/office/drawing/2014/main" id="{1F98FF67-9D15-4E0B-AB2C-E1DD13A5ACD2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2161;p85">
                  <a:extLst>
                    <a:ext uri="{FF2B5EF4-FFF2-40B4-BE49-F238E27FC236}">
                      <a16:creationId xmlns:a16="http://schemas.microsoft.com/office/drawing/2014/main" id="{4A6D57DA-9163-4F86-8B57-88DA769DD198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2162;p85">
                  <a:extLst>
                    <a:ext uri="{FF2B5EF4-FFF2-40B4-BE49-F238E27FC236}">
                      <a16:creationId xmlns:a16="http://schemas.microsoft.com/office/drawing/2014/main" id="{2F5357A7-659C-442B-847A-B9E3E63726EC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2163;p85">
                  <a:extLst>
                    <a:ext uri="{FF2B5EF4-FFF2-40B4-BE49-F238E27FC236}">
                      <a16:creationId xmlns:a16="http://schemas.microsoft.com/office/drawing/2014/main" id="{0675E3F1-7056-4FFD-89EA-FF92080A4239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2164;p85">
                  <a:extLst>
                    <a:ext uri="{FF2B5EF4-FFF2-40B4-BE49-F238E27FC236}">
                      <a16:creationId xmlns:a16="http://schemas.microsoft.com/office/drawing/2014/main" id="{B5C27EC9-4F8E-4650-9B4D-8A7F5A6EB8D5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Google Shape;2165;p85">
                  <a:extLst>
                    <a:ext uri="{FF2B5EF4-FFF2-40B4-BE49-F238E27FC236}">
                      <a16:creationId xmlns:a16="http://schemas.microsoft.com/office/drawing/2014/main" id="{D76200FA-BC30-4D75-A9E4-0949CC22FE97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Google Shape;2166;p85">
                  <a:extLst>
                    <a:ext uri="{FF2B5EF4-FFF2-40B4-BE49-F238E27FC236}">
                      <a16:creationId xmlns:a16="http://schemas.microsoft.com/office/drawing/2014/main" id="{07319940-A673-460D-B963-5C57CA0F31EC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2167;p85">
                  <a:extLst>
                    <a:ext uri="{FF2B5EF4-FFF2-40B4-BE49-F238E27FC236}">
                      <a16:creationId xmlns:a16="http://schemas.microsoft.com/office/drawing/2014/main" id="{E48EE8E3-2F10-4E1D-9335-F2F7DFBD6C42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C639F5C-EBE1-420B-8814-D3DB32592F25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143C41-F523-4180-B9F4-486AC25C24F6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44" name="Google Shape;2136;p85">
                <a:extLst>
                  <a:ext uri="{FF2B5EF4-FFF2-40B4-BE49-F238E27FC236}">
                    <a16:creationId xmlns:a16="http://schemas.microsoft.com/office/drawing/2014/main" id="{97BCD1D9-8534-427F-B6E6-D62DDAC9F76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6" name="Google Shape;2137;p85">
                  <a:extLst>
                    <a:ext uri="{FF2B5EF4-FFF2-40B4-BE49-F238E27FC236}">
                      <a16:creationId xmlns:a16="http://schemas.microsoft.com/office/drawing/2014/main" id="{D52B759A-6B79-4B68-8131-72C04646464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38;p85">
                  <a:extLst>
                    <a:ext uri="{FF2B5EF4-FFF2-40B4-BE49-F238E27FC236}">
                      <a16:creationId xmlns:a16="http://schemas.microsoft.com/office/drawing/2014/main" id="{815D1025-407E-469B-83D6-2312CFAA900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39;p85">
                  <a:extLst>
                    <a:ext uri="{FF2B5EF4-FFF2-40B4-BE49-F238E27FC236}">
                      <a16:creationId xmlns:a16="http://schemas.microsoft.com/office/drawing/2014/main" id="{FCAA63D9-FC41-4302-BC5A-BC74E338B69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0;p85">
                  <a:extLst>
                    <a:ext uri="{FF2B5EF4-FFF2-40B4-BE49-F238E27FC236}">
                      <a16:creationId xmlns:a16="http://schemas.microsoft.com/office/drawing/2014/main" id="{5381E7EC-3D7F-495E-875E-F06DD4078C98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1;p85">
                  <a:extLst>
                    <a:ext uri="{FF2B5EF4-FFF2-40B4-BE49-F238E27FC236}">
                      <a16:creationId xmlns:a16="http://schemas.microsoft.com/office/drawing/2014/main" id="{FA34BCFD-CB2B-47BB-8302-3537322A805E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2;p85">
                  <a:extLst>
                    <a:ext uri="{FF2B5EF4-FFF2-40B4-BE49-F238E27FC236}">
                      <a16:creationId xmlns:a16="http://schemas.microsoft.com/office/drawing/2014/main" id="{1E9E056E-61E4-4821-A1AB-C8F2B9CB2C78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3;p85">
                  <a:extLst>
                    <a:ext uri="{FF2B5EF4-FFF2-40B4-BE49-F238E27FC236}">
                      <a16:creationId xmlns:a16="http://schemas.microsoft.com/office/drawing/2014/main" id="{A88F9B39-0497-43C9-9551-01AE094283C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4;p85">
                  <a:extLst>
                    <a:ext uri="{FF2B5EF4-FFF2-40B4-BE49-F238E27FC236}">
                      <a16:creationId xmlns:a16="http://schemas.microsoft.com/office/drawing/2014/main" id="{1BD14DA2-7379-4890-9106-7B8261676B23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5;p85">
                  <a:extLst>
                    <a:ext uri="{FF2B5EF4-FFF2-40B4-BE49-F238E27FC236}">
                      <a16:creationId xmlns:a16="http://schemas.microsoft.com/office/drawing/2014/main" id="{AD0FDE84-C66C-4A7E-A133-841706525A31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6;p85">
                  <a:extLst>
                    <a:ext uri="{FF2B5EF4-FFF2-40B4-BE49-F238E27FC236}">
                      <a16:creationId xmlns:a16="http://schemas.microsoft.com/office/drawing/2014/main" id="{87C9E034-E95F-4EEE-A10D-6ED4C429440D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47;p85">
                  <a:extLst>
                    <a:ext uri="{FF2B5EF4-FFF2-40B4-BE49-F238E27FC236}">
                      <a16:creationId xmlns:a16="http://schemas.microsoft.com/office/drawing/2014/main" id="{EEA4AB84-EB74-47A1-B9EF-598A219BCB0E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48;p85">
                  <a:extLst>
                    <a:ext uri="{FF2B5EF4-FFF2-40B4-BE49-F238E27FC236}">
                      <a16:creationId xmlns:a16="http://schemas.microsoft.com/office/drawing/2014/main" id="{13D12E03-CB1B-4B1B-8B86-BAED46E23E34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49;p85">
                  <a:extLst>
                    <a:ext uri="{FF2B5EF4-FFF2-40B4-BE49-F238E27FC236}">
                      <a16:creationId xmlns:a16="http://schemas.microsoft.com/office/drawing/2014/main" id="{DA9947AD-0143-4841-9E2A-A704D14363B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0;p85">
                  <a:extLst>
                    <a:ext uri="{FF2B5EF4-FFF2-40B4-BE49-F238E27FC236}">
                      <a16:creationId xmlns:a16="http://schemas.microsoft.com/office/drawing/2014/main" id="{27753DDD-DEB1-467D-B315-90E29FE40E0F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1;p85">
                  <a:extLst>
                    <a:ext uri="{FF2B5EF4-FFF2-40B4-BE49-F238E27FC236}">
                      <a16:creationId xmlns:a16="http://schemas.microsoft.com/office/drawing/2014/main" id="{54134FA4-30B0-4F4B-A034-E9AD10A9B9F7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2;p85">
                  <a:extLst>
                    <a:ext uri="{FF2B5EF4-FFF2-40B4-BE49-F238E27FC236}">
                      <a16:creationId xmlns:a16="http://schemas.microsoft.com/office/drawing/2014/main" id="{5AB9A9EC-7920-47B6-B65D-197745284E3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3;p85">
                  <a:extLst>
                    <a:ext uri="{FF2B5EF4-FFF2-40B4-BE49-F238E27FC236}">
                      <a16:creationId xmlns:a16="http://schemas.microsoft.com/office/drawing/2014/main" id="{EEBACC4E-CE32-46F7-981C-F33084B9947E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4;p85">
                  <a:extLst>
                    <a:ext uri="{FF2B5EF4-FFF2-40B4-BE49-F238E27FC236}">
                      <a16:creationId xmlns:a16="http://schemas.microsoft.com/office/drawing/2014/main" id="{81990B75-ABD8-43F5-BF80-F3D7CE8E20E9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5;p85">
                  <a:extLst>
                    <a:ext uri="{FF2B5EF4-FFF2-40B4-BE49-F238E27FC236}">
                      <a16:creationId xmlns:a16="http://schemas.microsoft.com/office/drawing/2014/main" id="{E2536CA2-F78E-4DF4-8E46-A253822F51AE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6;p85">
                  <a:extLst>
                    <a:ext uri="{FF2B5EF4-FFF2-40B4-BE49-F238E27FC236}">
                      <a16:creationId xmlns:a16="http://schemas.microsoft.com/office/drawing/2014/main" id="{3C224445-679D-4A47-BE9D-D4AD2D6B74E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57;p85">
                  <a:extLst>
                    <a:ext uri="{FF2B5EF4-FFF2-40B4-BE49-F238E27FC236}">
                      <a16:creationId xmlns:a16="http://schemas.microsoft.com/office/drawing/2014/main" id="{D8418C3C-ECCC-40E1-B3E1-9DCB3E0B676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58;p85">
                  <a:extLst>
                    <a:ext uri="{FF2B5EF4-FFF2-40B4-BE49-F238E27FC236}">
                      <a16:creationId xmlns:a16="http://schemas.microsoft.com/office/drawing/2014/main" id="{1416D22B-157F-4C92-9EE6-C7243FF87B6A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59;p85">
                  <a:extLst>
                    <a:ext uri="{FF2B5EF4-FFF2-40B4-BE49-F238E27FC236}">
                      <a16:creationId xmlns:a16="http://schemas.microsoft.com/office/drawing/2014/main" id="{5B4EA5A5-C3BF-4183-8A44-32126464E089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0;p85">
                  <a:extLst>
                    <a:ext uri="{FF2B5EF4-FFF2-40B4-BE49-F238E27FC236}">
                      <a16:creationId xmlns:a16="http://schemas.microsoft.com/office/drawing/2014/main" id="{34C225F0-0BB3-4305-ACA5-55A11D9FFFA7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1;p85">
                  <a:extLst>
                    <a:ext uri="{FF2B5EF4-FFF2-40B4-BE49-F238E27FC236}">
                      <a16:creationId xmlns:a16="http://schemas.microsoft.com/office/drawing/2014/main" id="{D604E3BF-7872-4727-BF20-B3F315420B61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2;p85">
                  <a:extLst>
                    <a:ext uri="{FF2B5EF4-FFF2-40B4-BE49-F238E27FC236}">
                      <a16:creationId xmlns:a16="http://schemas.microsoft.com/office/drawing/2014/main" id="{B7FB797E-B0F6-461E-BBC5-4D028737ABB4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3;p85">
                  <a:extLst>
                    <a:ext uri="{FF2B5EF4-FFF2-40B4-BE49-F238E27FC236}">
                      <a16:creationId xmlns:a16="http://schemas.microsoft.com/office/drawing/2014/main" id="{65E9820B-4219-44DC-84EA-D0085CD9EF8E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4;p85">
                  <a:extLst>
                    <a:ext uri="{FF2B5EF4-FFF2-40B4-BE49-F238E27FC236}">
                      <a16:creationId xmlns:a16="http://schemas.microsoft.com/office/drawing/2014/main" id="{7FCE823B-01D6-42DD-9432-D1B94E94178F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2165;p85">
                  <a:extLst>
                    <a:ext uri="{FF2B5EF4-FFF2-40B4-BE49-F238E27FC236}">
                      <a16:creationId xmlns:a16="http://schemas.microsoft.com/office/drawing/2014/main" id="{54B99FDC-77CA-4784-B344-B62CEC4AC7FB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2166;p85">
                  <a:extLst>
                    <a:ext uri="{FF2B5EF4-FFF2-40B4-BE49-F238E27FC236}">
                      <a16:creationId xmlns:a16="http://schemas.microsoft.com/office/drawing/2014/main" id="{057861DC-D84C-4CC9-B61E-09AF44B76BEE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2167;p85">
                  <a:extLst>
                    <a:ext uri="{FF2B5EF4-FFF2-40B4-BE49-F238E27FC236}">
                      <a16:creationId xmlns:a16="http://schemas.microsoft.com/office/drawing/2014/main" id="{D2C52E91-D0C3-475F-B83E-4C6873FB638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417285-27BF-4059-BE87-C2AA8FB9589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1" name="Picture 110" descr="A picture containing text, mask, clipart, wheel&#10;&#10;Description automatically generated">
            <a:extLst>
              <a:ext uri="{FF2B5EF4-FFF2-40B4-BE49-F238E27FC236}">
                <a16:creationId xmlns:a16="http://schemas.microsoft.com/office/drawing/2014/main" id="{612A286C-3C5B-478A-89A1-0E808AAA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7" y="4966724"/>
            <a:ext cx="1435838" cy="1452729"/>
          </a:xfrm>
          <a:prstGeom prst="rect">
            <a:avLst/>
          </a:prstGeom>
        </p:spPr>
      </p:pic>
      <p:grpSp>
        <p:nvGrpSpPr>
          <p:cNvPr id="116" name="组合 18">
            <a:extLst>
              <a:ext uri="{FF2B5EF4-FFF2-40B4-BE49-F238E27FC236}">
                <a16:creationId xmlns:a16="http://schemas.microsoft.com/office/drawing/2014/main" id="{D28D465C-1B37-4FEF-90C0-8BC48DA3439F}"/>
              </a:ext>
            </a:extLst>
          </p:cNvPr>
          <p:cNvGrpSpPr/>
          <p:nvPr/>
        </p:nvGrpSpPr>
        <p:grpSpPr>
          <a:xfrm>
            <a:off x="6369248" y="156108"/>
            <a:ext cx="2578269" cy="2505126"/>
            <a:chOff x="1366262" y="676987"/>
            <a:chExt cx="2578269" cy="2505126"/>
          </a:xfrm>
        </p:grpSpPr>
        <p:pic>
          <p:nvPicPr>
            <p:cNvPr id="117" name="图片 19">
              <a:extLst>
                <a:ext uri="{FF2B5EF4-FFF2-40B4-BE49-F238E27FC236}">
                  <a16:creationId xmlns:a16="http://schemas.microsoft.com/office/drawing/2014/main" id="{441829E2-5675-4ACC-88F0-8F96AD9B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62" y="676987"/>
              <a:ext cx="2578269" cy="2505126"/>
            </a:xfrm>
            <a:prstGeom prst="rect">
              <a:avLst/>
            </a:prstGeom>
          </p:spPr>
        </p:pic>
        <p:sp>
          <p:nvSpPr>
            <p:cNvPr id="118" name="矩形 20">
              <a:extLst>
                <a:ext uri="{FF2B5EF4-FFF2-40B4-BE49-F238E27FC236}">
                  <a16:creationId xmlns:a16="http://schemas.microsoft.com/office/drawing/2014/main" id="{EFF3C3A2-B79D-4861-9C2D-80928CB5CC3C}"/>
                </a:ext>
              </a:extLst>
            </p:cNvPr>
            <p:cNvSpPr/>
            <p:nvPr/>
          </p:nvSpPr>
          <p:spPr>
            <a:xfrm rot="16200000">
              <a:off x="1501234" y="1516146"/>
              <a:ext cx="2308324" cy="10236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unito black" pitchFamily="2" charset="0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D06D0AF-ACEF-4B01-88BA-1EF17A520183}"/>
              </a:ext>
            </a:extLst>
          </p:cNvPr>
          <p:cNvSpPr/>
          <p:nvPr/>
        </p:nvSpPr>
        <p:spPr>
          <a:xfrm>
            <a:off x="4710935" y="2905538"/>
            <a:ext cx="59791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Luyện</a:t>
            </a:r>
            <a:r>
              <a:rPr kumimoji="0" lang="en-US" sz="8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viết</a:t>
            </a:r>
            <a:r>
              <a:rPr kumimoji="0" lang="en-US" sz="8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chữ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696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920" y="2020188"/>
            <a:ext cx="3845109" cy="38170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DFC3F14-625E-4EA5-A694-5BC7D5EE007C}"/>
              </a:ext>
            </a:extLst>
          </p:cNvPr>
          <p:cNvGrpSpPr/>
          <p:nvPr/>
        </p:nvGrpSpPr>
        <p:grpSpPr>
          <a:xfrm flipH="1">
            <a:off x="4456393" y="459749"/>
            <a:ext cx="3967720" cy="719393"/>
            <a:chOff x="3657419" y="358759"/>
            <a:chExt cx="4877163" cy="945689"/>
          </a:xfrm>
        </p:grpSpPr>
        <p:sp>
          <p:nvSpPr>
            <p:cNvPr id="159" name="五角星 20">
              <a:extLst>
                <a:ext uri="{FF2B5EF4-FFF2-40B4-BE49-F238E27FC236}">
                  <a16:creationId xmlns:a16="http://schemas.microsoft.com/office/drawing/2014/main" id="{F8051828-A874-4B0B-AF41-CF731B3F5B83}"/>
                </a:ext>
              </a:extLst>
            </p:cNvPr>
            <p:cNvSpPr/>
            <p:nvPr/>
          </p:nvSpPr>
          <p:spPr>
            <a:xfrm>
              <a:off x="429917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五角星 20">
              <a:extLst>
                <a:ext uri="{FF2B5EF4-FFF2-40B4-BE49-F238E27FC236}">
                  <a16:creationId xmlns:a16="http://schemas.microsoft.com/office/drawing/2014/main" id="{BFC4C648-ADC4-4233-8F23-FB9A4A8B0A8C}"/>
                </a:ext>
              </a:extLst>
            </p:cNvPr>
            <p:cNvSpPr/>
            <p:nvPr/>
          </p:nvSpPr>
          <p:spPr>
            <a:xfrm>
              <a:off x="599871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五角星 20">
              <a:extLst>
                <a:ext uri="{FF2B5EF4-FFF2-40B4-BE49-F238E27FC236}">
                  <a16:creationId xmlns:a16="http://schemas.microsoft.com/office/drawing/2014/main" id="{19D06EC5-C954-4D2B-8D6A-1F1D0E7329A4}"/>
                </a:ext>
              </a:extLst>
            </p:cNvPr>
            <p:cNvSpPr/>
            <p:nvPr/>
          </p:nvSpPr>
          <p:spPr>
            <a:xfrm>
              <a:off x="769825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CC30AC-F189-4BB3-890C-A6E3EBE97235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64" name="组合 46">
                <a:extLst>
                  <a:ext uri="{FF2B5EF4-FFF2-40B4-BE49-F238E27FC236}">
                    <a16:creationId xmlns:a16="http://schemas.microsoft.com/office/drawing/2014/main" id="{4938910D-7C0D-482C-B7EC-45CC85576AB5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6" name="梯形 50">
                  <a:extLst>
                    <a:ext uri="{FF2B5EF4-FFF2-40B4-BE49-F238E27FC236}">
                      <a16:creationId xmlns:a16="http://schemas.microsoft.com/office/drawing/2014/main" id="{516E3B3D-5D3E-4AFB-A98C-D2C338240495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7" name="矩形 49">
                  <a:extLst>
                    <a:ext uri="{FF2B5EF4-FFF2-40B4-BE49-F238E27FC236}">
                      <a16:creationId xmlns:a16="http://schemas.microsoft.com/office/drawing/2014/main" id="{452591CA-D141-4069-805F-F0151AF511E5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65" name="Google Shape;697;p24">
                <a:extLst>
                  <a:ext uri="{FF2B5EF4-FFF2-40B4-BE49-F238E27FC236}">
                    <a16:creationId xmlns:a16="http://schemas.microsoft.com/office/drawing/2014/main" id="{0F74D1F2-4E4D-4BAD-BEAA-77C2CCCB7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15C793D-3415-43F8-835A-C9A381BD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28652" y="526290"/>
              <a:ext cx="509568" cy="663136"/>
            </a:xfrm>
            <a:prstGeom prst="rect">
              <a:avLst/>
            </a:prstGeom>
          </p:spPr>
        </p:pic>
      </p:grp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5B42450-D1BD-4079-8A5E-3860D03A400E}"/>
              </a:ext>
            </a:extLst>
          </p:cNvPr>
          <p:cNvCxnSpPr>
            <a:cxnSpLocks/>
          </p:cNvCxnSpPr>
          <p:nvPr/>
        </p:nvCxnSpPr>
        <p:spPr>
          <a:xfrm>
            <a:off x="8104409" y="2715989"/>
            <a:ext cx="7093" cy="3135275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9CF0465-8613-4784-A0DA-6C21359B041F}"/>
              </a:ext>
            </a:extLst>
          </p:cNvPr>
          <p:cNvSpPr/>
          <p:nvPr/>
        </p:nvSpPr>
        <p:spPr>
          <a:xfrm>
            <a:off x="8111502" y="4002286"/>
            <a:ext cx="1047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rưỡi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4CD08F-1F3B-429F-A0BE-34AEA8AA8C2B}"/>
              </a:ext>
            </a:extLst>
          </p:cNvPr>
          <p:cNvSpPr/>
          <p:nvPr/>
        </p:nvSpPr>
        <p:spPr>
          <a:xfrm>
            <a:off x="5166061" y="5825477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hơn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1 ô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ly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68C8AB3-7639-43A9-BF9C-976D8A6021DD}"/>
              </a:ext>
            </a:extLst>
          </p:cNvPr>
          <p:cNvCxnSpPr>
            <a:cxnSpLocks/>
          </p:cNvCxnSpPr>
          <p:nvPr/>
        </p:nvCxnSpPr>
        <p:spPr>
          <a:xfrm flipH="1">
            <a:off x="5013444" y="5862010"/>
            <a:ext cx="201287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A04AAFE-CE03-4C99-834E-62DA6ADC53B9}"/>
              </a:ext>
            </a:extLst>
          </p:cNvPr>
          <p:cNvSpPr/>
          <p:nvPr/>
        </p:nvSpPr>
        <p:spPr>
          <a:xfrm>
            <a:off x="823891" y="1239035"/>
            <a:ext cx="1054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sau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D97C23-A6B2-4F7B-A712-BC65C4AA3994}"/>
              </a:ext>
            </a:extLst>
          </p:cNvPr>
          <p:cNvGrpSpPr/>
          <p:nvPr/>
        </p:nvGrpSpPr>
        <p:grpSpPr>
          <a:xfrm>
            <a:off x="664302" y="2321494"/>
            <a:ext cx="4489405" cy="2533585"/>
            <a:chOff x="392144" y="3839777"/>
            <a:chExt cx="4489405" cy="253358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54BEEB-0516-417A-8F04-E4CE6E36E863}"/>
                </a:ext>
              </a:extLst>
            </p:cNvPr>
            <p:cNvSpPr/>
            <p:nvPr/>
          </p:nvSpPr>
          <p:spPr>
            <a:xfrm>
              <a:off x="392144" y="3839777"/>
              <a:ext cx="269146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222222"/>
                  </a:solidFill>
                  <a:effectLst/>
                  <a:latin typeface="Nunito black" pitchFamily="2" charset="0"/>
                </a:rPr>
                <a:t>kết hợp của 2 nét cơ bản cong trái và lượn ngang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CE131E-315A-43A3-A073-CDB099C469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8671" y="4311259"/>
              <a:ext cx="2012878" cy="206210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70CEA7-CB21-4A45-ACBD-8D26068219C4}"/>
              </a:ext>
            </a:extLst>
          </p:cNvPr>
          <p:cNvGrpSpPr/>
          <p:nvPr/>
        </p:nvGrpSpPr>
        <p:grpSpPr>
          <a:xfrm>
            <a:off x="5479398" y="2052373"/>
            <a:ext cx="5804382" cy="1666287"/>
            <a:chOff x="-2449154" y="3909954"/>
            <a:chExt cx="5804382" cy="166628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A7ADC1D-3D4C-4AE2-A831-5B8054B7ADE6}"/>
                </a:ext>
              </a:extLst>
            </p:cNvPr>
            <p:cNvSpPr/>
            <p:nvPr/>
          </p:nvSpPr>
          <p:spPr>
            <a:xfrm>
              <a:off x="1089893" y="3909954"/>
              <a:ext cx="226533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222222"/>
                  </a:solidFill>
                  <a:effectLst/>
                  <a:latin typeface="Nunito black" pitchFamily="2" charset="0"/>
                </a:rPr>
                <a:t>nét móc ngược trái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8AF5E7D-0D75-440A-AA61-0062FDADD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449154" y="4508569"/>
              <a:ext cx="3676233" cy="106767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E48D93E-800D-4900-AA82-D0952F5885D2}"/>
              </a:ext>
            </a:extLst>
          </p:cNvPr>
          <p:cNvGrpSpPr/>
          <p:nvPr/>
        </p:nvGrpSpPr>
        <p:grpSpPr>
          <a:xfrm>
            <a:off x="9492241" y="4782585"/>
            <a:ext cx="2700500" cy="1728858"/>
            <a:chOff x="6865144" y="3555389"/>
            <a:chExt cx="2166889" cy="158811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9D25909-E6FA-496A-A567-BF532B7D2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68B4D27-990C-4623-B55F-6D670AC5B063}"/>
                </a:ext>
              </a:extLst>
            </p:cNvPr>
            <p:cNvSpPr/>
            <p:nvPr/>
          </p:nvSpPr>
          <p:spPr>
            <a:xfrm>
              <a:off x="7086748" y="3740766"/>
              <a:ext cx="1818893" cy="12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40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200" y="1398677"/>
            <a:ext cx="3845109" cy="38100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5B42450-D1BD-4079-8A5E-3860D03A400E}"/>
              </a:ext>
            </a:extLst>
          </p:cNvPr>
          <p:cNvCxnSpPr>
            <a:cxnSpLocks/>
          </p:cNvCxnSpPr>
          <p:nvPr/>
        </p:nvCxnSpPr>
        <p:spPr>
          <a:xfrm>
            <a:off x="7748309" y="2094256"/>
            <a:ext cx="0" cy="3085809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9CF0465-8613-4784-A0DA-6C21359B041F}"/>
              </a:ext>
            </a:extLst>
          </p:cNvPr>
          <p:cNvSpPr/>
          <p:nvPr/>
        </p:nvSpPr>
        <p:spPr>
          <a:xfrm>
            <a:off x="7980073" y="3286064"/>
            <a:ext cx="1047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rưỡi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4CD08F-1F3B-429F-A0BE-34AEA8AA8C2B}"/>
              </a:ext>
            </a:extLst>
          </p:cNvPr>
          <p:cNvSpPr/>
          <p:nvPr/>
        </p:nvSpPr>
        <p:spPr>
          <a:xfrm>
            <a:off x="4685351" y="523789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68C8AB3-7639-43A9-BF9C-976D8A6021DD}"/>
              </a:ext>
            </a:extLst>
          </p:cNvPr>
          <p:cNvCxnSpPr>
            <a:cxnSpLocks/>
          </p:cNvCxnSpPr>
          <p:nvPr/>
        </p:nvCxnSpPr>
        <p:spPr>
          <a:xfrm flipH="1">
            <a:off x="4035343" y="5231045"/>
            <a:ext cx="2985217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A04AAFE-CE03-4C99-834E-62DA6ADC53B9}"/>
              </a:ext>
            </a:extLst>
          </p:cNvPr>
          <p:cNvSpPr/>
          <p:nvPr/>
        </p:nvSpPr>
        <p:spPr>
          <a:xfrm>
            <a:off x="898990" y="599284"/>
            <a:ext cx="1054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sau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D97C23-A6B2-4F7B-A712-BC65C4AA3994}"/>
              </a:ext>
            </a:extLst>
          </p:cNvPr>
          <p:cNvGrpSpPr/>
          <p:nvPr/>
        </p:nvGrpSpPr>
        <p:grpSpPr>
          <a:xfrm>
            <a:off x="688934" y="1786526"/>
            <a:ext cx="3346409" cy="1077218"/>
            <a:chOff x="455353" y="3837823"/>
            <a:chExt cx="3346409" cy="1077218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54BEEB-0516-417A-8F04-E4CE6E36E863}"/>
                </a:ext>
              </a:extLst>
            </p:cNvPr>
            <p:cNvSpPr/>
            <p:nvPr/>
          </p:nvSpPr>
          <p:spPr>
            <a:xfrm>
              <a:off x="455353" y="3837823"/>
              <a:ext cx="238488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3200" b="0" i="0" dirty="0">
                  <a:effectLst/>
                </a:rPr>
                <a:t>giống nét 1 của chữ </a:t>
              </a:r>
              <a:r>
                <a:rPr lang="pt-BR" sz="3200" b="1" i="0" dirty="0">
                  <a:effectLst/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CE131E-315A-43A3-A073-CDB099C46931}"/>
                </a:ext>
              </a:extLst>
            </p:cNvPr>
            <p:cNvCxnSpPr>
              <a:cxnSpLocks/>
            </p:cNvCxnSpPr>
            <p:nvPr/>
          </p:nvCxnSpPr>
          <p:spPr>
            <a:xfrm>
              <a:off x="2753459" y="4515874"/>
              <a:ext cx="1048303" cy="5986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70CEA7-CB21-4A45-ACBD-8D26068219C4}"/>
              </a:ext>
            </a:extLst>
          </p:cNvPr>
          <p:cNvGrpSpPr/>
          <p:nvPr/>
        </p:nvGrpSpPr>
        <p:grpSpPr>
          <a:xfrm>
            <a:off x="5236575" y="1099567"/>
            <a:ext cx="6002926" cy="2022172"/>
            <a:chOff x="-2653400" y="3490162"/>
            <a:chExt cx="6002926" cy="2022172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A7ADC1D-3D4C-4AE2-A831-5B8054B7ADE6}"/>
                </a:ext>
              </a:extLst>
            </p:cNvPr>
            <p:cNvSpPr/>
            <p:nvPr/>
          </p:nvSpPr>
          <p:spPr>
            <a:xfrm>
              <a:off x="792074" y="3490162"/>
              <a:ext cx="255745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3200" b="0" i="0" dirty="0">
                  <a:effectLst/>
                </a:rPr>
                <a:t>giống nét 2 của chữ </a:t>
              </a:r>
              <a:r>
                <a:rPr lang="pt-BR" sz="3200" b="1" i="0" dirty="0">
                  <a:effectLst/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8AF5E7D-0D75-440A-AA61-0062FDADD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53400" y="4508569"/>
              <a:ext cx="3880479" cy="10037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8A91BF0-B583-413B-B4F8-C85B7A97432A}"/>
              </a:ext>
            </a:extLst>
          </p:cNvPr>
          <p:cNvGrpSpPr/>
          <p:nvPr/>
        </p:nvGrpSpPr>
        <p:grpSpPr>
          <a:xfrm>
            <a:off x="9509742" y="5076007"/>
            <a:ext cx="2700500" cy="1728858"/>
            <a:chOff x="6865144" y="3555389"/>
            <a:chExt cx="2166889" cy="158811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B906E28-8481-48E9-BDA6-177C2752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BA0FC4-7C87-4432-83AE-98CC0FD327FA}"/>
                </a:ext>
              </a:extLst>
            </p:cNvPr>
            <p:cNvSpPr/>
            <p:nvPr/>
          </p:nvSpPr>
          <p:spPr>
            <a:xfrm>
              <a:off x="7086748" y="3740766"/>
              <a:ext cx="1818893" cy="12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48DB421-EBA8-4BE0-BB98-A6F0CE686E91}"/>
              </a:ext>
            </a:extLst>
          </p:cNvPr>
          <p:cNvGrpSpPr/>
          <p:nvPr/>
        </p:nvGrpSpPr>
        <p:grpSpPr>
          <a:xfrm>
            <a:off x="5913121" y="2635660"/>
            <a:ext cx="5862176" cy="1815882"/>
            <a:chOff x="-2653400" y="3623512"/>
            <a:chExt cx="6325155" cy="501229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B943296-A6E2-4AC8-BC85-DEDC489BD00D}"/>
                </a:ext>
              </a:extLst>
            </p:cNvPr>
            <p:cNvSpPr/>
            <p:nvPr/>
          </p:nvSpPr>
          <p:spPr>
            <a:xfrm>
              <a:off x="622828" y="3623512"/>
              <a:ext cx="3048927" cy="5012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0" i="0" dirty="0">
                  <a:effectLst/>
                </a:rPr>
                <a:t>kết hợp của 2 nét cơ bản móc xuôi phải và móc ngược phải</a:t>
              </a:r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3B86FECB-AE0A-4EF5-AF98-7F5B39A18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53400" y="4597230"/>
              <a:ext cx="3507957" cy="915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064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C2B1EA-2DBE-4335-ACE8-FCA44D96C016}"/>
              </a:ext>
            </a:extLst>
          </p:cNvPr>
          <p:cNvSpPr/>
          <p:nvPr/>
        </p:nvSpPr>
        <p:spPr>
          <a:xfrm>
            <a:off x="2414354" y="4694193"/>
            <a:ext cx="7363292" cy="2474126"/>
          </a:xfrm>
          <a:custGeom>
            <a:avLst/>
            <a:gdLst>
              <a:gd name="connsiteX0" fmla="*/ 3187047 w 3373198"/>
              <a:gd name="connsiteY0" fmla="*/ 642092 h 1133421"/>
              <a:gd name="connsiteX1" fmla="*/ 3119853 w 3373198"/>
              <a:gd name="connsiteY1" fmla="*/ 654407 h 1133421"/>
              <a:gd name="connsiteX2" fmla="*/ 3059359 w 3373198"/>
              <a:gd name="connsiteY2" fmla="*/ 619220 h 1133421"/>
              <a:gd name="connsiteX3" fmla="*/ 2837107 w 3373198"/>
              <a:gd name="connsiteY3" fmla="*/ 441256 h 1133421"/>
              <a:gd name="connsiteX4" fmla="*/ 2734354 w 3373198"/>
              <a:gd name="connsiteY4" fmla="*/ 465785 h 1133421"/>
              <a:gd name="connsiteX5" fmla="*/ 2480332 w 3373198"/>
              <a:gd name="connsiteY5" fmla="*/ 308291 h 1133421"/>
              <a:gd name="connsiteX6" fmla="*/ 2409655 w 3373198"/>
              <a:gd name="connsiteY6" fmla="*/ 317189 h 1133421"/>
              <a:gd name="connsiteX7" fmla="*/ 2094969 w 3373198"/>
              <a:gd name="connsiteY7" fmla="*/ 114425 h 1133421"/>
              <a:gd name="connsiteX8" fmla="*/ 1819497 w 3373198"/>
              <a:gd name="connsiteY8" fmla="*/ 251417 h 1133421"/>
              <a:gd name="connsiteX9" fmla="*/ 1475004 w 3373198"/>
              <a:gd name="connsiteY9" fmla="*/ 0 h 1133421"/>
              <a:gd name="connsiteX10" fmla="*/ 1122798 w 3373198"/>
              <a:gd name="connsiteY10" fmla="*/ 279261 h 1133421"/>
              <a:gd name="connsiteX11" fmla="*/ 899700 w 3373198"/>
              <a:gd name="connsiteY11" fmla="*/ 203475 h 1133421"/>
              <a:gd name="connsiteX12" fmla="*/ 547662 w 3373198"/>
              <a:gd name="connsiteY12" fmla="*/ 468086 h 1133421"/>
              <a:gd name="connsiteX13" fmla="*/ 445756 w 3373198"/>
              <a:gd name="connsiteY13" fmla="*/ 449072 h 1133421"/>
              <a:gd name="connsiteX14" fmla="*/ 182937 w 3373198"/>
              <a:gd name="connsiteY14" fmla="*/ 629438 h 1133421"/>
              <a:gd name="connsiteX15" fmla="*/ 0 w 3373198"/>
              <a:gd name="connsiteY15" fmla="*/ 829259 h 1133421"/>
              <a:gd name="connsiteX16" fmla="*/ 200633 w 3373198"/>
              <a:gd name="connsiteY16" fmla="*/ 1029891 h 1133421"/>
              <a:gd name="connsiteX17" fmla="*/ 326222 w 3373198"/>
              <a:gd name="connsiteY17" fmla="*/ 985671 h 1133421"/>
              <a:gd name="connsiteX18" fmla="*/ 445790 w 3373198"/>
              <a:gd name="connsiteY18" fmla="*/ 1012264 h 1133421"/>
              <a:gd name="connsiteX19" fmla="*/ 585489 w 3373198"/>
              <a:gd name="connsiteY19" fmla="*/ 975216 h 1133421"/>
              <a:gd name="connsiteX20" fmla="*/ 754960 w 3373198"/>
              <a:gd name="connsiteY20" fmla="*/ 1045319 h 1133421"/>
              <a:gd name="connsiteX21" fmla="*/ 903692 w 3373198"/>
              <a:gd name="connsiteY21" fmla="*/ 993588 h 1133421"/>
              <a:gd name="connsiteX22" fmla="*/ 1193205 w 3373198"/>
              <a:gd name="connsiteY22" fmla="*/ 1135452 h 1133421"/>
              <a:gd name="connsiteX23" fmla="*/ 1515537 w 3373198"/>
              <a:gd name="connsiteY23" fmla="*/ 943379 h 1133421"/>
              <a:gd name="connsiteX24" fmla="*/ 1685923 w 3373198"/>
              <a:gd name="connsiteY24" fmla="*/ 989968 h 1133421"/>
              <a:gd name="connsiteX25" fmla="*/ 1716778 w 3373198"/>
              <a:gd name="connsiteY25" fmla="*/ 988547 h 1133421"/>
              <a:gd name="connsiteX26" fmla="*/ 1871871 w 3373198"/>
              <a:gd name="connsiteY26" fmla="*/ 1049548 h 1133421"/>
              <a:gd name="connsiteX27" fmla="*/ 2003416 w 3373198"/>
              <a:gd name="connsiteY27" fmla="*/ 1007663 h 1133421"/>
              <a:gd name="connsiteX28" fmla="*/ 2115371 w 3373198"/>
              <a:gd name="connsiteY28" fmla="*/ 1026880 h 1133421"/>
              <a:gd name="connsiteX29" fmla="*/ 2197349 w 3373198"/>
              <a:gd name="connsiteY29" fmla="*/ 1016730 h 1133421"/>
              <a:gd name="connsiteX30" fmla="*/ 2329739 w 3373198"/>
              <a:gd name="connsiteY30" fmla="*/ 1059225 h 1133421"/>
              <a:gd name="connsiteX31" fmla="*/ 2466021 w 3373198"/>
              <a:gd name="connsiteY31" fmla="*/ 1013990 h 1133421"/>
              <a:gd name="connsiteX32" fmla="*/ 2545259 w 3373198"/>
              <a:gd name="connsiteY32" fmla="*/ 1032835 h 1133421"/>
              <a:gd name="connsiteX33" fmla="*/ 2651699 w 3373198"/>
              <a:gd name="connsiteY33" fmla="*/ 1059225 h 1133421"/>
              <a:gd name="connsiteX34" fmla="*/ 2814168 w 3373198"/>
              <a:gd name="connsiteY34" fmla="*/ 991050 h 1133421"/>
              <a:gd name="connsiteX35" fmla="*/ 2976636 w 3373198"/>
              <a:gd name="connsiteY35" fmla="*/ 1059225 h 1133421"/>
              <a:gd name="connsiteX36" fmla="*/ 3119988 w 3373198"/>
              <a:gd name="connsiteY36" fmla="*/ 1008407 h 1133421"/>
              <a:gd name="connsiteX37" fmla="*/ 3187182 w 3373198"/>
              <a:gd name="connsiteY37" fmla="*/ 1020722 h 1133421"/>
              <a:gd name="connsiteX38" fmla="*/ 3376480 w 3373198"/>
              <a:gd name="connsiteY38" fmla="*/ 831424 h 1133421"/>
              <a:gd name="connsiteX39" fmla="*/ 3187047 w 3373198"/>
              <a:gd name="connsiteY39" fmla="*/ 642092 h 113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3198" h="1133421">
                <a:moveTo>
                  <a:pt x="3187047" y="642092"/>
                </a:moveTo>
                <a:cubicBezTo>
                  <a:pt x="3163397" y="642092"/>
                  <a:pt x="3140763" y="646456"/>
                  <a:pt x="3119853" y="654407"/>
                </a:cubicBezTo>
                <a:cubicBezTo>
                  <a:pt x="3101786" y="639757"/>
                  <a:pt x="3081385" y="627814"/>
                  <a:pt x="3059359" y="619220"/>
                </a:cubicBezTo>
                <a:cubicBezTo>
                  <a:pt x="3036623" y="517382"/>
                  <a:pt x="2945780" y="441256"/>
                  <a:pt x="2837107" y="441256"/>
                </a:cubicBezTo>
                <a:cubicBezTo>
                  <a:pt x="2800126" y="441256"/>
                  <a:pt x="2765244" y="450121"/>
                  <a:pt x="2734354" y="465785"/>
                </a:cubicBezTo>
                <a:cubicBezTo>
                  <a:pt x="2687935" y="372439"/>
                  <a:pt x="2591645" y="308291"/>
                  <a:pt x="2480332" y="308291"/>
                </a:cubicBezTo>
                <a:cubicBezTo>
                  <a:pt x="2455939" y="308291"/>
                  <a:pt x="2432255" y="311369"/>
                  <a:pt x="2409655" y="317189"/>
                </a:cubicBezTo>
                <a:cubicBezTo>
                  <a:pt x="2355352" y="197587"/>
                  <a:pt x="2234871" y="114425"/>
                  <a:pt x="2094969" y="114425"/>
                </a:cubicBezTo>
                <a:cubicBezTo>
                  <a:pt x="1982507" y="114425"/>
                  <a:pt x="1882596" y="168186"/>
                  <a:pt x="1819497" y="251417"/>
                </a:cubicBezTo>
                <a:cubicBezTo>
                  <a:pt x="1772875" y="105594"/>
                  <a:pt x="1636288" y="0"/>
                  <a:pt x="1475004" y="0"/>
                </a:cubicBezTo>
                <a:cubicBezTo>
                  <a:pt x="1303637" y="0"/>
                  <a:pt x="1160082" y="119229"/>
                  <a:pt x="1122798" y="279261"/>
                </a:cubicBezTo>
                <a:cubicBezTo>
                  <a:pt x="1061018" y="231759"/>
                  <a:pt x="983641" y="203475"/>
                  <a:pt x="899700" y="203475"/>
                </a:cubicBezTo>
                <a:cubicBezTo>
                  <a:pt x="732664" y="203475"/>
                  <a:pt x="591781" y="315260"/>
                  <a:pt x="547662" y="468086"/>
                </a:cubicBezTo>
                <a:cubicBezTo>
                  <a:pt x="516062" y="455805"/>
                  <a:pt x="481687" y="449072"/>
                  <a:pt x="445756" y="449072"/>
                </a:cubicBezTo>
                <a:cubicBezTo>
                  <a:pt x="325917" y="449072"/>
                  <a:pt x="223571" y="523945"/>
                  <a:pt x="182937" y="629438"/>
                </a:cubicBezTo>
                <a:cubicBezTo>
                  <a:pt x="80422" y="638404"/>
                  <a:pt x="0" y="724409"/>
                  <a:pt x="0" y="829259"/>
                </a:cubicBezTo>
                <a:cubicBezTo>
                  <a:pt x="0" y="940063"/>
                  <a:pt x="89828" y="1029891"/>
                  <a:pt x="200633" y="1029891"/>
                </a:cubicBezTo>
                <a:cubicBezTo>
                  <a:pt x="248202" y="1029891"/>
                  <a:pt x="291848" y="1013313"/>
                  <a:pt x="326222" y="985671"/>
                </a:cubicBezTo>
                <a:cubicBezTo>
                  <a:pt x="362525" y="1002723"/>
                  <a:pt x="403024" y="1012264"/>
                  <a:pt x="445790" y="1012264"/>
                </a:cubicBezTo>
                <a:cubicBezTo>
                  <a:pt x="496608" y="1012264"/>
                  <a:pt x="544313" y="998798"/>
                  <a:pt x="585489" y="975216"/>
                </a:cubicBezTo>
                <a:cubicBezTo>
                  <a:pt x="628896" y="1018523"/>
                  <a:pt x="688782" y="1045319"/>
                  <a:pt x="754960" y="1045319"/>
                </a:cubicBezTo>
                <a:cubicBezTo>
                  <a:pt x="811158" y="1045319"/>
                  <a:pt x="862822" y="1025933"/>
                  <a:pt x="903692" y="993588"/>
                </a:cubicBezTo>
                <a:cubicBezTo>
                  <a:pt x="970716" y="1079897"/>
                  <a:pt x="1075465" y="1135452"/>
                  <a:pt x="1193205" y="1135452"/>
                </a:cubicBezTo>
                <a:cubicBezTo>
                  <a:pt x="1332430" y="1135452"/>
                  <a:pt x="1453554" y="1057770"/>
                  <a:pt x="1515537" y="943379"/>
                </a:cubicBezTo>
                <a:cubicBezTo>
                  <a:pt x="1565441" y="972983"/>
                  <a:pt x="1623702" y="989968"/>
                  <a:pt x="1685923" y="989968"/>
                </a:cubicBezTo>
                <a:cubicBezTo>
                  <a:pt x="1696343" y="989968"/>
                  <a:pt x="1706628" y="989460"/>
                  <a:pt x="1716778" y="988547"/>
                </a:cubicBezTo>
                <a:cubicBezTo>
                  <a:pt x="1757446" y="1026372"/>
                  <a:pt x="1811919" y="1049548"/>
                  <a:pt x="1871871" y="1049548"/>
                </a:cubicBezTo>
                <a:cubicBezTo>
                  <a:pt x="1920896" y="1049548"/>
                  <a:pt x="1966266" y="1034019"/>
                  <a:pt x="2003416" y="1007663"/>
                </a:cubicBezTo>
                <a:cubicBezTo>
                  <a:pt x="2038434" y="1020079"/>
                  <a:pt x="2076124" y="1026880"/>
                  <a:pt x="2115371" y="1026880"/>
                </a:cubicBezTo>
                <a:cubicBezTo>
                  <a:pt x="2143655" y="1026880"/>
                  <a:pt x="2171128" y="1023361"/>
                  <a:pt x="2197349" y="1016730"/>
                </a:cubicBezTo>
                <a:cubicBezTo>
                  <a:pt x="2234668" y="1043424"/>
                  <a:pt x="2280343" y="1059225"/>
                  <a:pt x="2329739" y="1059225"/>
                </a:cubicBezTo>
                <a:cubicBezTo>
                  <a:pt x="2380828" y="1059225"/>
                  <a:pt x="2427992" y="1042410"/>
                  <a:pt x="2466021" y="1013990"/>
                </a:cubicBezTo>
                <a:cubicBezTo>
                  <a:pt x="2490482" y="1024749"/>
                  <a:pt x="2517177" y="1031346"/>
                  <a:pt x="2545259" y="1032835"/>
                </a:cubicBezTo>
                <a:cubicBezTo>
                  <a:pt x="2577029" y="1049650"/>
                  <a:pt x="2613230" y="1059225"/>
                  <a:pt x="2651699" y="1059225"/>
                </a:cubicBezTo>
                <a:cubicBezTo>
                  <a:pt x="2715340" y="1059225"/>
                  <a:pt x="2772823" y="1033105"/>
                  <a:pt x="2814168" y="991050"/>
                </a:cubicBezTo>
                <a:cubicBezTo>
                  <a:pt x="2855478" y="1033105"/>
                  <a:pt x="2912995" y="1059225"/>
                  <a:pt x="2976636" y="1059225"/>
                </a:cubicBezTo>
                <a:cubicBezTo>
                  <a:pt x="3030972" y="1059225"/>
                  <a:pt x="3080843" y="1040177"/>
                  <a:pt x="3119988" y="1008407"/>
                </a:cubicBezTo>
                <a:cubicBezTo>
                  <a:pt x="3140863" y="1016324"/>
                  <a:pt x="3163499" y="1020722"/>
                  <a:pt x="3187182" y="1020722"/>
                </a:cubicBezTo>
                <a:cubicBezTo>
                  <a:pt x="3291727" y="1020722"/>
                  <a:pt x="3376480" y="935970"/>
                  <a:pt x="3376480" y="831424"/>
                </a:cubicBezTo>
                <a:cubicBezTo>
                  <a:pt x="3376480" y="726878"/>
                  <a:pt x="3291592" y="642092"/>
                  <a:pt x="3187047" y="642092"/>
                </a:cubicBezTo>
                <a:close/>
              </a:path>
            </a:pathLst>
          </a:custGeom>
          <a:solidFill>
            <a:srgbClr val="A30528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1D37621-6D11-4143-B239-B2084526EF18}"/>
              </a:ext>
            </a:extLst>
          </p:cNvPr>
          <p:cNvSpPr/>
          <p:nvPr/>
        </p:nvSpPr>
        <p:spPr>
          <a:xfrm>
            <a:off x="-188397" y="5393292"/>
            <a:ext cx="12717744" cy="2355958"/>
          </a:xfrm>
          <a:custGeom>
            <a:avLst/>
            <a:gdLst>
              <a:gd name="connsiteX0" fmla="*/ 5826194 w 5826125"/>
              <a:gd name="connsiteY0" fmla="*/ 957149 h 1079288"/>
              <a:gd name="connsiteX1" fmla="*/ 5803153 w 5826125"/>
              <a:gd name="connsiteY1" fmla="*/ 1080371 h 1079288"/>
              <a:gd name="connsiteX2" fmla="*/ 52136 w 5826125"/>
              <a:gd name="connsiteY2" fmla="*/ 1080371 h 1079288"/>
              <a:gd name="connsiteX3" fmla="*/ 0 w 5826125"/>
              <a:gd name="connsiteY3" fmla="*/ 895775 h 1079288"/>
              <a:gd name="connsiteX4" fmla="*/ 343071 w 5826125"/>
              <a:gd name="connsiteY4" fmla="*/ 543264 h 1079288"/>
              <a:gd name="connsiteX5" fmla="*/ 783516 w 5826125"/>
              <a:gd name="connsiteY5" fmla="*/ 263258 h 1079288"/>
              <a:gd name="connsiteX6" fmla="*/ 1137819 w 5826125"/>
              <a:gd name="connsiteY6" fmla="*/ 416524 h 1079288"/>
              <a:gd name="connsiteX7" fmla="*/ 1364064 w 5826125"/>
              <a:gd name="connsiteY7" fmla="*/ 305009 h 1079288"/>
              <a:gd name="connsiteX8" fmla="*/ 1636863 w 5826125"/>
              <a:gd name="connsiteY8" fmla="*/ 506792 h 1079288"/>
              <a:gd name="connsiteX9" fmla="*/ 2068647 w 5826125"/>
              <a:gd name="connsiteY9" fmla="*/ 203407 h 1079288"/>
              <a:gd name="connsiteX10" fmla="*/ 2290560 w 5826125"/>
              <a:gd name="connsiteY10" fmla="*/ 260586 h 1079288"/>
              <a:gd name="connsiteX11" fmla="*/ 2700690 w 5826125"/>
              <a:gd name="connsiteY11" fmla="*/ 0 h 1079288"/>
              <a:gd name="connsiteX12" fmla="*/ 3144010 w 5826125"/>
              <a:gd name="connsiteY12" fmla="*/ 360191 h 1079288"/>
              <a:gd name="connsiteX13" fmla="*/ 3163261 w 5826125"/>
              <a:gd name="connsiteY13" fmla="*/ 364928 h 1079288"/>
              <a:gd name="connsiteX14" fmla="*/ 3565474 w 5826125"/>
              <a:gd name="connsiteY14" fmla="*/ 91926 h 1079288"/>
              <a:gd name="connsiteX15" fmla="*/ 3959532 w 5826125"/>
              <a:gd name="connsiteY15" fmla="*/ 345846 h 1079288"/>
              <a:gd name="connsiteX16" fmla="*/ 4048074 w 5826125"/>
              <a:gd name="connsiteY16" fmla="*/ 334715 h 1079288"/>
              <a:gd name="connsiteX17" fmla="*/ 4366177 w 5826125"/>
              <a:gd name="connsiteY17" fmla="*/ 531896 h 1079288"/>
              <a:gd name="connsiteX18" fmla="*/ 4494879 w 5826125"/>
              <a:gd name="connsiteY18" fmla="*/ 501277 h 1079288"/>
              <a:gd name="connsiteX19" fmla="*/ 4732797 w 5826125"/>
              <a:gd name="connsiteY19" fmla="*/ 629134 h 1079288"/>
              <a:gd name="connsiteX20" fmla="*/ 5120698 w 5826125"/>
              <a:gd name="connsiteY20" fmla="*/ 377446 h 1079288"/>
              <a:gd name="connsiteX21" fmla="*/ 5387272 w 5826125"/>
              <a:gd name="connsiteY21" fmla="*/ 471571 h 1079288"/>
              <a:gd name="connsiteX22" fmla="*/ 5479230 w 5826125"/>
              <a:gd name="connsiteY22" fmla="*/ 470928 h 1079288"/>
              <a:gd name="connsiteX23" fmla="*/ 5717317 w 5826125"/>
              <a:gd name="connsiteY23" fmla="*/ 708135 h 1079288"/>
              <a:gd name="connsiteX24" fmla="*/ 5826194 w 5826125"/>
              <a:gd name="connsiteY24" fmla="*/ 957149 h 10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6125" h="1079288">
                <a:moveTo>
                  <a:pt x="5826194" y="957149"/>
                </a:moveTo>
                <a:cubicBezTo>
                  <a:pt x="5826194" y="1000625"/>
                  <a:pt x="5818006" y="1042173"/>
                  <a:pt x="5803153" y="1080371"/>
                </a:cubicBezTo>
                <a:lnTo>
                  <a:pt x="52136" y="1080371"/>
                </a:lnTo>
                <a:cubicBezTo>
                  <a:pt x="19081" y="1026677"/>
                  <a:pt x="0" y="963476"/>
                  <a:pt x="0" y="895775"/>
                </a:cubicBezTo>
                <a:cubicBezTo>
                  <a:pt x="0" y="704244"/>
                  <a:pt x="152758" y="548339"/>
                  <a:pt x="343071" y="543264"/>
                </a:cubicBezTo>
                <a:cubicBezTo>
                  <a:pt x="420685" y="377852"/>
                  <a:pt x="588668" y="263258"/>
                  <a:pt x="783516" y="263258"/>
                </a:cubicBezTo>
                <a:cubicBezTo>
                  <a:pt x="923215" y="263258"/>
                  <a:pt x="1049142" y="322196"/>
                  <a:pt x="1137819" y="416524"/>
                </a:cubicBezTo>
                <a:cubicBezTo>
                  <a:pt x="1189990" y="348722"/>
                  <a:pt x="1271868" y="305009"/>
                  <a:pt x="1364064" y="305009"/>
                </a:cubicBezTo>
                <a:cubicBezTo>
                  <a:pt x="1492529" y="305009"/>
                  <a:pt x="1601203" y="389999"/>
                  <a:pt x="1636863" y="506792"/>
                </a:cubicBezTo>
                <a:cubicBezTo>
                  <a:pt x="1700539" y="329910"/>
                  <a:pt x="1869807" y="203407"/>
                  <a:pt x="2068647" y="203407"/>
                </a:cubicBezTo>
                <a:cubicBezTo>
                  <a:pt x="2149137" y="203407"/>
                  <a:pt x="2224788" y="224147"/>
                  <a:pt x="2290560" y="260586"/>
                </a:cubicBezTo>
                <a:cubicBezTo>
                  <a:pt x="2362863" y="106609"/>
                  <a:pt x="2519309" y="0"/>
                  <a:pt x="2700690" y="0"/>
                </a:cubicBezTo>
                <a:cubicBezTo>
                  <a:pt x="2919017" y="0"/>
                  <a:pt x="3101278" y="154517"/>
                  <a:pt x="3144010" y="360191"/>
                </a:cubicBezTo>
                <a:cubicBezTo>
                  <a:pt x="3150505" y="361612"/>
                  <a:pt x="3156900" y="363203"/>
                  <a:pt x="3163261" y="364928"/>
                </a:cubicBezTo>
                <a:cubicBezTo>
                  <a:pt x="3226801" y="204997"/>
                  <a:pt x="3382942" y="91926"/>
                  <a:pt x="3565474" y="91926"/>
                </a:cubicBezTo>
                <a:cubicBezTo>
                  <a:pt x="3740663" y="91926"/>
                  <a:pt x="3891526" y="196065"/>
                  <a:pt x="3959532" y="345846"/>
                </a:cubicBezTo>
                <a:cubicBezTo>
                  <a:pt x="3987851" y="338606"/>
                  <a:pt x="4017488" y="334715"/>
                  <a:pt x="4048074" y="334715"/>
                </a:cubicBezTo>
                <a:cubicBezTo>
                  <a:pt x="4187434" y="334715"/>
                  <a:pt x="4308052" y="415035"/>
                  <a:pt x="4366177" y="531896"/>
                </a:cubicBezTo>
                <a:cubicBezTo>
                  <a:pt x="4404849" y="512307"/>
                  <a:pt x="4448561" y="501277"/>
                  <a:pt x="4494879" y="501277"/>
                </a:cubicBezTo>
                <a:cubicBezTo>
                  <a:pt x="4594214" y="501277"/>
                  <a:pt x="4681709" y="552095"/>
                  <a:pt x="4732797" y="629134"/>
                </a:cubicBezTo>
                <a:cubicBezTo>
                  <a:pt x="4799009" y="480841"/>
                  <a:pt x="4947809" y="377446"/>
                  <a:pt x="5120698" y="377446"/>
                </a:cubicBezTo>
                <a:cubicBezTo>
                  <a:pt x="5221691" y="377446"/>
                  <a:pt x="5314395" y="412701"/>
                  <a:pt x="5387272" y="471571"/>
                </a:cubicBezTo>
                <a:cubicBezTo>
                  <a:pt x="5416909" y="466496"/>
                  <a:pt x="5447867" y="466056"/>
                  <a:pt x="5479230" y="470928"/>
                </a:cubicBezTo>
                <a:cubicBezTo>
                  <a:pt x="5604821" y="490383"/>
                  <a:pt x="5698438" y="589007"/>
                  <a:pt x="5717317" y="708135"/>
                </a:cubicBezTo>
                <a:cubicBezTo>
                  <a:pt x="5784274" y="770050"/>
                  <a:pt x="5826194" y="858694"/>
                  <a:pt x="5826194" y="957149"/>
                </a:cubicBezTo>
                <a:close/>
              </a:path>
            </a:pathLst>
          </a:custGeom>
          <a:solidFill>
            <a:srgbClr val="F1A20D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</a:endParaRPr>
          </a:p>
        </p:txBody>
      </p:sp>
      <p:grpSp>
        <p:nvGrpSpPr>
          <p:cNvPr id="47" name="Google Shape;2105;p85">
            <a:extLst>
              <a:ext uri="{FF2B5EF4-FFF2-40B4-BE49-F238E27FC236}">
                <a16:creationId xmlns:a16="http://schemas.microsoft.com/office/drawing/2014/main" id="{B53246B1-D401-4A2B-B886-94CA76702D4C}"/>
              </a:ext>
            </a:extLst>
          </p:cNvPr>
          <p:cNvGrpSpPr/>
          <p:nvPr/>
        </p:nvGrpSpPr>
        <p:grpSpPr>
          <a:xfrm rot="16200000">
            <a:off x="-229627" y="1490417"/>
            <a:ext cx="4413731" cy="2941761"/>
            <a:chOff x="5697004" y="1185657"/>
            <a:chExt cx="2511944" cy="1674216"/>
          </a:xfrm>
        </p:grpSpPr>
        <p:sp>
          <p:nvSpPr>
            <p:cNvPr id="48" name="Google Shape;2106;p85">
              <a:extLst>
                <a:ext uri="{FF2B5EF4-FFF2-40B4-BE49-F238E27FC236}">
                  <a16:creationId xmlns:a16="http://schemas.microsoft.com/office/drawing/2014/main" id="{7FAED93E-EDC1-458B-B18F-3431594CBC5F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49" name="Google Shape;2107;p85">
              <a:extLst>
                <a:ext uri="{FF2B5EF4-FFF2-40B4-BE49-F238E27FC236}">
                  <a16:creationId xmlns:a16="http://schemas.microsoft.com/office/drawing/2014/main" id="{1B5D90FE-F6B4-4461-8333-301A0AACDDCC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0" name="Google Shape;2108;p85">
              <a:extLst>
                <a:ext uri="{FF2B5EF4-FFF2-40B4-BE49-F238E27FC236}">
                  <a16:creationId xmlns:a16="http://schemas.microsoft.com/office/drawing/2014/main" id="{63727402-06E1-4616-A9D8-0EC1BA08FE1C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1" name="Google Shape;2109;p85">
              <a:extLst>
                <a:ext uri="{FF2B5EF4-FFF2-40B4-BE49-F238E27FC236}">
                  <a16:creationId xmlns:a16="http://schemas.microsoft.com/office/drawing/2014/main" id="{D0597C30-D781-44DE-982B-88DF1D66889F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2" name="Google Shape;2110;p85">
              <a:extLst>
                <a:ext uri="{FF2B5EF4-FFF2-40B4-BE49-F238E27FC236}">
                  <a16:creationId xmlns:a16="http://schemas.microsoft.com/office/drawing/2014/main" id="{5B7655B9-44B8-44A5-BE67-5890B96CA1E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3" name="Google Shape;2111;p85">
              <a:extLst>
                <a:ext uri="{FF2B5EF4-FFF2-40B4-BE49-F238E27FC236}">
                  <a16:creationId xmlns:a16="http://schemas.microsoft.com/office/drawing/2014/main" id="{812BF135-90DA-4D1D-A64E-082C18A0ECC6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4" name="Google Shape;2112;p85">
              <a:extLst>
                <a:ext uri="{FF2B5EF4-FFF2-40B4-BE49-F238E27FC236}">
                  <a16:creationId xmlns:a16="http://schemas.microsoft.com/office/drawing/2014/main" id="{F3331F75-0676-4312-A852-0FB7740B1C01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5" name="Google Shape;2113;p85">
              <a:extLst>
                <a:ext uri="{FF2B5EF4-FFF2-40B4-BE49-F238E27FC236}">
                  <a16:creationId xmlns:a16="http://schemas.microsoft.com/office/drawing/2014/main" id="{9E4A07A5-7EA8-44B7-934E-14C9CB2AEAE5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6" name="Google Shape;2114;p85">
              <a:extLst>
                <a:ext uri="{FF2B5EF4-FFF2-40B4-BE49-F238E27FC236}">
                  <a16:creationId xmlns:a16="http://schemas.microsoft.com/office/drawing/2014/main" id="{F4215E8C-1FBA-4956-8A8B-69C4D5DB3F0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7" name="Google Shape;2115;p85">
              <a:extLst>
                <a:ext uri="{FF2B5EF4-FFF2-40B4-BE49-F238E27FC236}">
                  <a16:creationId xmlns:a16="http://schemas.microsoft.com/office/drawing/2014/main" id="{26E61361-9D62-4922-A213-59C03694620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8" name="Google Shape;2116;p85">
              <a:extLst>
                <a:ext uri="{FF2B5EF4-FFF2-40B4-BE49-F238E27FC236}">
                  <a16:creationId xmlns:a16="http://schemas.microsoft.com/office/drawing/2014/main" id="{B7D49729-4937-4C9E-8B5F-B01C4AA295A5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9" name="Google Shape;2117;p85">
              <a:extLst>
                <a:ext uri="{FF2B5EF4-FFF2-40B4-BE49-F238E27FC236}">
                  <a16:creationId xmlns:a16="http://schemas.microsoft.com/office/drawing/2014/main" id="{425F552F-C228-4FC7-8A40-F1B634B3B251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0" name="Google Shape;2118;p85">
              <a:extLst>
                <a:ext uri="{FF2B5EF4-FFF2-40B4-BE49-F238E27FC236}">
                  <a16:creationId xmlns:a16="http://schemas.microsoft.com/office/drawing/2014/main" id="{1FCDF591-C7E8-4A0E-BB14-179A1691EC7C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1" name="Google Shape;2119;p85">
              <a:extLst>
                <a:ext uri="{FF2B5EF4-FFF2-40B4-BE49-F238E27FC236}">
                  <a16:creationId xmlns:a16="http://schemas.microsoft.com/office/drawing/2014/main" id="{028B0676-48DF-4F8C-99EF-7AB9FD08F317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2" name="Google Shape;2120;p85">
              <a:extLst>
                <a:ext uri="{FF2B5EF4-FFF2-40B4-BE49-F238E27FC236}">
                  <a16:creationId xmlns:a16="http://schemas.microsoft.com/office/drawing/2014/main" id="{81362EEE-D170-4752-B210-4C5D112CE418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3" name="Google Shape;2121;p85">
              <a:extLst>
                <a:ext uri="{FF2B5EF4-FFF2-40B4-BE49-F238E27FC236}">
                  <a16:creationId xmlns:a16="http://schemas.microsoft.com/office/drawing/2014/main" id="{A77EFD75-1D3C-4DE2-8FE1-DEBCF33CC138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4" name="Google Shape;2122;p85">
              <a:extLst>
                <a:ext uri="{FF2B5EF4-FFF2-40B4-BE49-F238E27FC236}">
                  <a16:creationId xmlns:a16="http://schemas.microsoft.com/office/drawing/2014/main" id="{A68D9564-17BB-46B0-BCE9-B530AAF32B57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5" name="Google Shape;2123;p85">
              <a:extLst>
                <a:ext uri="{FF2B5EF4-FFF2-40B4-BE49-F238E27FC236}">
                  <a16:creationId xmlns:a16="http://schemas.microsoft.com/office/drawing/2014/main" id="{7F7C2364-75CB-4B0D-9C95-953FAAFC727F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6" name="Google Shape;2124;p85">
              <a:extLst>
                <a:ext uri="{FF2B5EF4-FFF2-40B4-BE49-F238E27FC236}">
                  <a16:creationId xmlns:a16="http://schemas.microsoft.com/office/drawing/2014/main" id="{9EA267AD-2398-48AC-9541-C3917C8DACA1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7" name="Google Shape;2125;p85">
              <a:extLst>
                <a:ext uri="{FF2B5EF4-FFF2-40B4-BE49-F238E27FC236}">
                  <a16:creationId xmlns:a16="http://schemas.microsoft.com/office/drawing/2014/main" id="{F7A0CAE2-D484-4044-9A20-BD316B089FA5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8" name="Google Shape;2126;p85">
              <a:extLst>
                <a:ext uri="{FF2B5EF4-FFF2-40B4-BE49-F238E27FC236}">
                  <a16:creationId xmlns:a16="http://schemas.microsoft.com/office/drawing/2014/main" id="{F193371D-A55A-4280-8433-6526139AEF9F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9" name="Google Shape;2127;p85">
              <a:extLst>
                <a:ext uri="{FF2B5EF4-FFF2-40B4-BE49-F238E27FC236}">
                  <a16:creationId xmlns:a16="http://schemas.microsoft.com/office/drawing/2014/main" id="{51B8388D-A2DA-491F-A3CF-58B78700DFC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0" name="Google Shape;2128;p85">
              <a:extLst>
                <a:ext uri="{FF2B5EF4-FFF2-40B4-BE49-F238E27FC236}">
                  <a16:creationId xmlns:a16="http://schemas.microsoft.com/office/drawing/2014/main" id="{F9D061CA-9144-437C-9DA5-F294A77A0D49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1" name="Google Shape;2129;p85">
              <a:extLst>
                <a:ext uri="{FF2B5EF4-FFF2-40B4-BE49-F238E27FC236}">
                  <a16:creationId xmlns:a16="http://schemas.microsoft.com/office/drawing/2014/main" id="{468E02BE-1DC2-4B83-A031-F051DDDBD719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2" name="Google Shape;2130;p85">
              <a:extLst>
                <a:ext uri="{FF2B5EF4-FFF2-40B4-BE49-F238E27FC236}">
                  <a16:creationId xmlns:a16="http://schemas.microsoft.com/office/drawing/2014/main" id="{0B77D5ED-175F-49CD-9C6D-904A37FF2E95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3" name="Google Shape;2131;p85">
              <a:extLst>
                <a:ext uri="{FF2B5EF4-FFF2-40B4-BE49-F238E27FC236}">
                  <a16:creationId xmlns:a16="http://schemas.microsoft.com/office/drawing/2014/main" id="{462CEA81-A739-4656-B753-087ED4D52FBF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4" name="Google Shape;2132;p85">
              <a:extLst>
                <a:ext uri="{FF2B5EF4-FFF2-40B4-BE49-F238E27FC236}">
                  <a16:creationId xmlns:a16="http://schemas.microsoft.com/office/drawing/2014/main" id="{C09F5919-2C16-487A-9B66-D4384DB92DF3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5" name="Google Shape;2133;p85">
              <a:extLst>
                <a:ext uri="{FF2B5EF4-FFF2-40B4-BE49-F238E27FC236}">
                  <a16:creationId xmlns:a16="http://schemas.microsoft.com/office/drawing/2014/main" id="{8210C83B-41BB-48BC-BD5C-7B5376D6A85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6" name="Google Shape;2134;p85">
              <a:extLst>
                <a:ext uri="{FF2B5EF4-FFF2-40B4-BE49-F238E27FC236}">
                  <a16:creationId xmlns:a16="http://schemas.microsoft.com/office/drawing/2014/main" id="{DF9FD240-7500-4B24-B1F3-E5E0D335A86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7" name="Google Shape;2135;p85">
              <a:extLst>
                <a:ext uri="{FF2B5EF4-FFF2-40B4-BE49-F238E27FC236}">
                  <a16:creationId xmlns:a16="http://schemas.microsoft.com/office/drawing/2014/main" id="{9D223F81-6B6B-460C-8F91-C0794218D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  <p:grpSp>
        <p:nvGrpSpPr>
          <p:cNvPr id="78" name="Google Shape;2105;p85">
            <a:extLst>
              <a:ext uri="{FF2B5EF4-FFF2-40B4-BE49-F238E27FC236}">
                <a16:creationId xmlns:a16="http://schemas.microsoft.com/office/drawing/2014/main" id="{5326A6E1-A650-467E-92F5-95E7775280E6}"/>
              </a:ext>
            </a:extLst>
          </p:cNvPr>
          <p:cNvGrpSpPr/>
          <p:nvPr/>
        </p:nvGrpSpPr>
        <p:grpSpPr>
          <a:xfrm rot="16200000">
            <a:off x="8234087" y="1546792"/>
            <a:ext cx="4413731" cy="2941761"/>
            <a:chOff x="5697004" y="1185657"/>
            <a:chExt cx="2511944" cy="1674216"/>
          </a:xfrm>
        </p:grpSpPr>
        <p:sp>
          <p:nvSpPr>
            <p:cNvPr id="79" name="Google Shape;2106;p85">
              <a:extLst>
                <a:ext uri="{FF2B5EF4-FFF2-40B4-BE49-F238E27FC236}">
                  <a16:creationId xmlns:a16="http://schemas.microsoft.com/office/drawing/2014/main" id="{0E383741-2DE7-43D7-B57D-D4184C04674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0" name="Google Shape;2107;p85">
              <a:extLst>
                <a:ext uri="{FF2B5EF4-FFF2-40B4-BE49-F238E27FC236}">
                  <a16:creationId xmlns:a16="http://schemas.microsoft.com/office/drawing/2014/main" id="{65E86424-A103-44C1-A0E4-D84D933AA78A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1" name="Google Shape;2108;p85">
              <a:extLst>
                <a:ext uri="{FF2B5EF4-FFF2-40B4-BE49-F238E27FC236}">
                  <a16:creationId xmlns:a16="http://schemas.microsoft.com/office/drawing/2014/main" id="{4E7EC47C-53C1-48E8-8ABA-E084891ED70E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2" name="Google Shape;2109;p85">
              <a:extLst>
                <a:ext uri="{FF2B5EF4-FFF2-40B4-BE49-F238E27FC236}">
                  <a16:creationId xmlns:a16="http://schemas.microsoft.com/office/drawing/2014/main" id="{31B7AF90-AE76-4AC2-B5CC-574FF77F94D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3" name="Google Shape;2110;p85">
              <a:extLst>
                <a:ext uri="{FF2B5EF4-FFF2-40B4-BE49-F238E27FC236}">
                  <a16:creationId xmlns:a16="http://schemas.microsoft.com/office/drawing/2014/main" id="{684071A8-2427-4561-826A-440D7D50101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4" name="Google Shape;2111;p85">
              <a:extLst>
                <a:ext uri="{FF2B5EF4-FFF2-40B4-BE49-F238E27FC236}">
                  <a16:creationId xmlns:a16="http://schemas.microsoft.com/office/drawing/2014/main" id="{5C9A8C52-0852-4E9A-BF04-696EA164FC8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5" name="Google Shape;2112;p85">
              <a:extLst>
                <a:ext uri="{FF2B5EF4-FFF2-40B4-BE49-F238E27FC236}">
                  <a16:creationId xmlns:a16="http://schemas.microsoft.com/office/drawing/2014/main" id="{8D8659DC-6530-4835-9199-C96261EB1578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6" name="Google Shape;2113;p85">
              <a:extLst>
                <a:ext uri="{FF2B5EF4-FFF2-40B4-BE49-F238E27FC236}">
                  <a16:creationId xmlns:a16="http://schemas.microsoft.com/office/drawing/2014/main" id="{BACC83AE-03ED-4853-851E-0C6F50BC41D8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7" name="Google Shape;2114;p85">
              <a:extLst>
                <a:ext uri="{FF2B5EF4-FFF2-40B4-BE49-F238E27FC236}">
                  <a16:creationId xmlns:a16="http://schemas.microsoft.com/office/drawing/2014/main" id="{20FEAE46-A789-4590-B533-BCE9554EC89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8" name="Google Shape;2115;p85">
              <a:extLst>
                <a:ext uri="{FF2B5EF4-FFF2-40B4-BE49-F238E27FC236}">
                  <a16:creationId xmlns:a16="http://schemas.microsoft.com/office/drawing/2014/main" id="{6153188D-38B7-4B52-B8B2-CB0D81A37E8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9" name="Google Shape;2116;p85">
              <a:extLst>
                <a:ext uri="{FF2B5EF4-FFF2-40B4-BE49-F238E27FC236}">
                  <a16:creationId xmlns:a16="http://schemas.microsoft.com/office/drawing/2014/main" id="{5AF4A650-DA44-413D-81B1-BA9E16D4925F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0" name="Google Shape;2117;p85">
              <a:extLst>
                <a:ext uri="{FF2B5EF4-FFF2-40B4-BE49-F238E27FC236}">
                  <a16:creationId xmlns:a16="http://schemas.microsoft.com/office/drawing/2014/main" id="{BC12EBA0-E964-413C-976C-2206DBBCD7FD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1" name="Google Shape;2118;p85">
              <a:extLst>
                <a:ext uri="{FF2B5EF4-FFF2-40B4-BE49-F238E27FC236}">
                  <a16:creationId xmlns:a16="http://schemas.microsoft.com/office/drawing/2014/main" id="{EA102AB7-B1A3-40E7-AA9F-64A5CC78B238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2" name="Google Shape;2119;p85">
              <a:extLst>
                <a:ext uri="{FF2B5EF4-FFF2-40B4-BE49-F238E27FC236}">
                  <a16:creationId xmlns:a16="http://schemas.microsoft.com/office/drawing/2014/main" id="{E5B649F6-5353-4B92-B6AE-CF058416DC95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3" name="Google Shape;2120;p85">
              <a:extLst>
                <a:ext uri="{FF2B5EF4-FFF2-40B4-BE49-F238E27FC236}">
                  <a16:creationId xmlns:a16="http://schemas.microsoft.com/office/drawing/2014/main" id="{DBDADBAA-C4BB-435B-B910-BC7D150F210E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4" name="Google Shape;2121;p85">
              <a:extLst>
                <a:ext uri="{FF2B5EF4-FFF2-40B4-BE49-F238E27FC236}">
                  <a16:creationId xmlns:a16="http://schemas.microsoft.com/office/drawing/2014/main" id="{0C441A0E-AEEF-43A3-9A84-E73B168B3B2B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5" name="Google Shape;2122;p85">
              <a:extLst>
                <a:ext uri="{FF2B5EF4-FFF2-40B4-BE49-F238E27FC236}">
                  <a16:creationId xmlns:a16="http://schemas.microsoft.com/office/drawing/2014/main" id="{8961CF2A-0A76-47AA-9F51-EBB0F544C80E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6" name="Google Shape;2123;p85">
              <a:extLst>
                <a:ext uri="{FF2B5EF4-FFF2-40B4-BE49-F238E27FC236}">
                  <a16:creationId xmlns:a16="http://schemas.microsoft.com/office/drawing/2014/main" id="{BA6DB24F-1783-4EE9-AB21-35CD24929F48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7" name="Google Shape;2124;p85">
              <a:extLst>
                <a:ext uri="{FF2B5EF4-FFF2-40B4-BE49-F238E27FC236}">
                  <a16:creationId xmlns:a16="http://schemas.microsoft.com/office/drawing/2014/main" id="{A0D2BED9-3B6B-4F04-BDCE-AE3E19765574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8" name="Google Shape;2125;p85">
              <a:extLst>
                <a:ext uri="{FF2B5EF4-FFF2-40B4-BE49-F238E27FC236}">
                  <a16:creationId xmlns:a16="http://schemas.microsoft.com/office/drawing/2014/main" id="{AE472C35-1C4E-4AF5-B758-7B37203FBDAE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9" name="Google Shape;2126;p85">
              <a:extLst>
                <a:ext uri="{FF2B5EF4-FFF2-40B4-BE49-F238E27FC236}">
                  <a16:creationId xmlns:a16="http://schemas.microsoft.com/office/drawing/2014/main" id="{91ED7597-BC28-40BF-A786-BC8DC1A58F05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0" name="Google Shape;2127;p85">
              <a:extLst>
                <a:ext uri="{FF2B5EF4-FFF2-40B4-BE49-F238E27FC236}">
                  <a16:creationId xmlns:a16="http://schemas.microsoft.com/office/drawing/2014/main" id="{B50419C1-57C5-4DB5-AF47-78E4EC49D365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1" name="Google Shape;2128;p85">
              <a:extLst>
                <a:ext uri="{FF2B5EF4-FFF2-40B4-BE49-F238E27FC236}">
                  <a16:creationId xmlns:a16="http://schemas.microsoft.com/office/drawing/2014/main" id="{3C799DC8-A8A2-4BD7-B034-485E2B2DDA5E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2" name="Google Shape;2129;p85">
              <a:extLst>
                <a:ext uri="{FF2B5EF4-FFF2-40B4-BE49-F238E27FC236}">
                  <a16:creationId xmlns:a16="http://schemas.microsoft.com/office/drawing/2014/main" id="{75F8A35C-90F5-468B-83A4-C2CB36D8B391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3" name="Google Shape;2130;p85">
              <a:extLst>
                <a:ext uri="{FF2B5EF4-FFF2-40B4-BE49-F238E27FC236}">
                  <a16:creationId xmlns:a16="http://schemas.microsoft.com/office/drawing/2014/main" id="{760563CD-1B79-4959-9C96-79F467BB587E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4" name="Google Shape;2131;p85">
              <a:extLst>
                <a:ext uri="{FF2B5EF4-FFF2-40B4-BE49-F238E27FC236}">
                  <a16:creationId xmlns:a16="http://schemas.microsoft.com/office/drawing/2014/main" id="{2FA25B79-F59B-422E-9958-59D188E4B5B5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5" name="Google Shape;2132;p85">
              <a:extLst>
                <a:ext uri="{FF2B5EF4-FFF2-40B4-BE49-F238E27FC236}">
                  <a16:creationId xmlns:a16="http://schemas.microsoft.com/office/drawing/2014/main" id="{C6ED33A6-C071-4B8E-88D8-EF40ABB3D287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6" name="Google Shape;2133;p85">
              <a:extLst>
                <a:ext uri="{FF2B5EF4-FFF2-40B4-BE49-F238E27FC236}">
                  <a16:creationId xmlns:a16="http://schemas.microsoft.com/office/drawing/2014/main" id="{9411846E-60E6-430B-8D5E-C858BBFE7A93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7" name="Google Shape;2134;p85">
              <a:extLst>
                <a:ext uri="{FF2B5EF4-FFF2-40B4-BE49-F238E27FC236}">
                  <a16:creationId xmlns:a16="http://schemas.microsoft.com/office/drawing/2014/main" id="{E26D43AC-741F-49EA-8B34-B15CFCAE7C06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8" name="Google Shape;2135;p85">
              <a:extLst>
                <a:ext uri="{FF2B5EF4-FFF2-40B4-BE49-F238E27FC236}">
                  <a16:creationId xmlns:a16="http://schemas.microsoft.com/office/drawing/2014/main" id="{3D46FA5D-CABB-4BFA-AD86-AAFD250B4AC2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A7B16BDA-8771-4075-B3A7-AC34F56C3EDC}"/>
              </a:ext>
            </a:extLst>
          </p:cNvPr>
          <p:cNvGrpSpPr/>
          <p:nvPr/>
        </p:nvGrpSpPr>
        <p:grpSpPr>
          <a:xfrm>
            <a:off x="5000316" y="-85685"/>
            <a:ext cx="2578269" cy="2505126"/>
            <a:chOff x="1366262" y="676987"/>
            <a:chExt cx="2578269" cy="2505126"/>
          </a:xfrm>
        </p:grpSpPr>
        <p:pic>
          <p:nvPicPr>
            <p:cNvPr id="113" name="图片 19">
              <a:extLst>
                <a:ext uri="{FF2B5EF4-FFF2-40B4-BE49-F238E27FC236}">
                  <a16:creationId xmlns:a16="http://schemas.microsoft.com/office/drawing/2014/main" id="{2AB6511A-0370-4193-A6DE-3A3DAEE2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62" y="676987"/>
              <a:ext cx="2578269" cy="2505126"/>
            </a:xfrm>
            <a:prstGeom prst="rect">
              <a:avLst/>
            </a:prstGeom>
          </p:spPr>
        </p:pic>
        <p:sp>
          <p:nvSpPr>
            <p:cNvPr id="114" name="矩形 20">
              <a:extLst>
                <a:ext uri="{FF2B5EF4-FFF2-40B4-BE49-F238E27FC236}">
                  <a16:creationId xmlns:a16="http://schemas.microsoft.com/office/drawing/2014/main" id="{DF91F8A4-C502-4659-8C7C-A235A22022F3}"/>
                </a:ext>
              </a:extLst>
            </p:cNvPr>
            <p:cNvSpPr/>
            <p:nvPr/>
          </p:nvSpPr>
          <p:spPr>
            <a:xfrm rot="16200000">
              <a:off x="1824399" y="1516146"/>
              <a:ext cx="1661993" cy="10236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unito black" pitchFamily="2" charset="0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6EBA00-418E-43C7-A1EF-6DD00FBA37EC}"/>
              </a:ext>
            </a:extLst>
          </p:cNvPr>
          <p:cNvSpPr/>
          <p:nvPr/>
        </p:nvSpPr>
        <p:spPr>
          <a:xfrm>
            <a:off x="3139450" y="2726310"/>
            <a:ext cx="5979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Luyện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viết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câu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ứng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dụng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2145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600F5E0-9E36-4C07-9D86-ABB75ED22A4E}"/>
              </a:ext>
            </a:extLst>
          </p:cNvPr>
          <p:cNvGrpSpPr/>
          <p:nvPr/>
        </p:nvGrpSpPr>
        <p:grpSpPr>
          <a:xfrm rot="16200000">
            <a:off x="-1994511" y="3349074"/>
            <a:ext cx="5005789" cy="1281452"/>
            <a:chOff x="-4478490" y="3007630"/>
            <a:chExt cx="3605807" cy="923065"/>
          </a:xfrm>
        </p:grpSpPr>
        <p:sp>
          <p:nvSpPr>
            <p:cNvPr id="45" name="Google Shape;2196;p85">
              <a:extLst>
                <a:ext uri="{FF2B5EF4-FFF2-40B4-BE49-F238E27FC236}">
                  <a16:creationId xmlns:a16="http://schemas.microsoft.com/office/drawing/2014/main" id="{897BA1F9-BE44-4D44-A78C-CF6EB061442A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2197;p85">
              <a:extLst>
                <a:ext uri="{FF2B5EF4-FFF2-40B4-BE49-F238E27FC236}">
                  <a16:creationId xmlns:a16="http://schemas.microsoft.com/office/drawing/2014/main" id="{FB94A384-BF5D-46A3-91FF-517387581ACF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2198;p85">
              <a:extLst>
                <a:ext uri="{FF2B5EF4-FFF2-40B4-BE49-F238E27FC236}">
                  <a16:creationId xmlns:a16="http://schemas.microsoft.com/office/drawing/2014/main" id="{F61F3D39-63C6-4EA1-8EF4-ED23A721064E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2214;p85">
              <a:extLst>
                <a:ext uri="{FF2B5EF4-FFF2-40B4-BE49-F238E27FC236}">
                  <a16:creationId xmlns:a16="http://schemas.microsoft.com/office/drawing/2014/main" id="{BE43ADCE-95C9-491B-A0BA-4A9DDC57395C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2215;p85">
              <a:extLst>
                <a:ext uri="{FF2B5EF4-FFF2-40B4-BE49-F238E27FC236}">
                  <a16:creationId xmlns:a16="http://schemas.microsoft.com/office/drawing/2014/main" id="{DB622109-622E-475B-BA0E-47C9E9A2BE68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2216;p85">
              <a:extLst>
                <a:ext uri="{FF2B5EF4-FFF2-40B4-BE49-F238E27FC236}">
                  <a16:creationId xmlns:a16="http://schemas.microsoft.com/office/drawing/2014/main" id="{AC44816F-8480-47E8-8E47-B404CBD5935F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2217;p85">
              <a:extLst>
                <a:ext uri="{FF2B5EF4-FFF2-40B4-BE49-F238E27FC236}">
                  <a16:creationId xmlns:a16="http://schemas.microsoft.com/office/drawing/2014/main" id="{B0DD6544-D36C-461F-BBA4-7B9B18BD3F9C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2218;p85">
              <a:extLst>
                <a:ext uri="{FF2B5EF4-FFF2-40B4-BE49-F238E27FC236}">
                  <a16:creationId xmlns:a16="http://schemas.microsoft.com/office/drawing/2014/main" id="{9471A1B0-CE9E-43BD-8A4E-06C334F63AB4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2219;p85">
              <a:extLst>
                <a:ext uri="{FF2B5EF4-FFF2-40B4-BE49-F238E27FC236}">
                  <a16:creationId xmlns:a16="http://schemas.microsoft.com/office/drawing/2014/main" id="{E8C568E7-BA89-40E2-A208-4A7ACAC3F2F6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2220;p85">
              <a:extLst>
                <a:ext uri="{FF2B5EF4-FFF2-40B4-BE49-F238E27FC236}">
                  <a16:creationId xmlns:a16="http://schemas.microsoft.com/office/drawing/2014/main" id="{E560A460-9F41-4377-AA6B-418CAC6F84F4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2221;p85">
              <a:extLst>
                <a:ext uri="{FF2B5EF4-FFF2-40B4-BE49-F238E27FC236}">
                  <a16:creationId xmlns:a16="http://schemas.microsoft.com/office/drawing/2014/main" id="{BC573C47-7A9E-4A2A-9D9A-C2F80C9532E8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8411E9C-11EC-44D5-9288-55076F977D61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2E1F9CB-0999-410D-8BDA-7D6D8DB96D1B}"/>
              </a:ext>
            </a:extLst>
          </p:cNvPr>
          <p:cNvGrpSpPr/>
          <p:nvPr/>
        </p:nvGrpSpPr>
        <p:grpSpPr>
          <a:xfrm flipH="1">
            <a:off x="0" y="275465"/>
            <a:ext cx="4877163" cy="945689"/>
            <a:chOff x="3657419" y="358759"/>
            <a:chExt cx="4877163" cy="9456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C2A7316-E474-4056-8AB5-61D229D50AAC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95" name="组合 46">
                <a:extLst>
                  <a:ext uri="{FF2B5EF4-FFF2-40B4-BE49-F238E27FC236}">
                    <a16:creationId xmlns:a16="http://schemas.microsoft.com/office/drawing/2014/main" id="{0798CB8E-B599-43EB-9F01-E7047B47C406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97" name="梯形 50">
                  <a:extLst>
                    <a:ext uri="{FF2B5EF4-FFF2-40B4-BE49-F238E27FC236}">
                      <a16:creationId xmlns:a16="http://schemas.microsoft.com/office/drawing/2014/main" id="{1651AD2A-66F5-4B3A-B3B1-A9C1476B0593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98" name="矩形 49">
                  <a:extLst>
                    <a:ext uri="{FF2B5EF4-FFF2-40B4-BE49-F238E27FC236}">
                      <a16:creationId xmlns:a16="http://schemas.microsoft.com/office/drawing/2014/main" id="{D6B43DD7-2C3E-4762-979E-D6E9EF0E2570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96" name="Google Shape;697;p24">
                <a:extLst>
                  <a:ext uri="{FF2B5EF4-FFF2-40B4-BE49-F238E27FC236}">
                    <a16:creationId xmlns:a16="http://schemas.microsoft.com/office/drawing/2014/main" id="{380F6959-7779-42E8-A6AA-7EA840C8CE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Viết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tên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riêng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BAA2F5-9698-45EF-A968-CDE4C279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99" name="Picture 2" descr="Bảng Gỗ Học Sinh Hồng Hà 3447">
            <a:extLst>
              <a:ext uri="{FF2B5EF4-FFF2-40B4-BE49-F238E27FC236}">
                <a16:creationId xmlns:a16="http://schemas.microsoft.com/office/drawing/2014/main" id="{6720D46F-BDA1-40CC-A9D7-79E6A85A9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635956" y="1862704"/>
            <a:ext cx="8476891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AF829931-F522-4552-94B7-D23038F66375}"/>
              </a:ext>
            </a:extLst>
          </p:cNvPr>
          <p:cNvSpPr/>
          <p:nvPr/>
        </p:nvSpPr>
        <p:spPr>
          <a:xfrm>
            <a:off x="3693882" y="4306966"/>
            <a:ext cx="64828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Khá</a:t>
            </a:r>
            <a:r>
              <a:rPr lang="el-GR" sz="8800" b="1" dirty="0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Hƣ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265597-8506-40A8-9931-3C0667E22F3B}"/>
              </a:ext>
            </a:extLst>
          </p:cNvPr>
          <p:cNvGrpSpPr/>
          <p:nvPr/>
        </p:nvGrpSpPr>
        <p:grpSpPr>
          <a:xfrm rot="16200000">
            <a:off x="10517159" y="853343"/>
            <a:ext cx="2262299" cy="579135"/>
            <a:chOff x="-4478490" y="3007630"/>
            <a:chExt cx="3605807" cy="923065"/>
          </a:xfrm>
        </p:grpSpPr>
        <p:sp>
          <p:nvSpPr>
            <p:cNvPr id="77" name="Google Shape;2196;p85">
              <a:extLst>
                <a:ext uri="{FF2B5EF4-FFF2-40B4-BE49-F238E27FC236}">
                  <a16:creationId xmlns:a16="http://schemas.microsoft.com/office/drawing/2014/main" id="{13C42524-1C45-4A1B-91C2-A943CBAD93E7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2197;p85">
              <a:extLst>
                <a:ext uri="{FF2B5EF4-FFF2-40B4-BE49-F238E27FC236}">
                  <a16:creationId xmlns:a16="http://schemas.microsoft.com/office/drawing/2014/main" id="{791F7C17-7AB1-431B-80BA-254834390D56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198;p85">
              <a:extLst>
                <a:ext uri="{FF2B5EF4-FFF2-40B4-BE49-F238E27FC236}">
                  <a16:creationId xmlns:a16="http://schemas.microsoft.com/office/drawing/2014/main" id="{A080FA20-2B5A-440F-8ABB-B3C34F74FA1A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214;p85">
              <a:extLst>
                <a:ext uri="{FF2B5EF4-FFF2-40B4-BE49-F238E27FC236}">
                  <a16:creationId xmlns:a16="http://schemas.microsoft.com/office/drawing/2014/main" id="{A3AFFC02-F8B7-4BED-91BA-B53AF7D5F4C6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215;p85">
              <a:extLst>
                <a:ext uri="{FF2B5EF4-FFF2-40B4-BE49-F238E27FC236}">
                  <a16:creationId xmlns:a16="http://schemas.microsoft.com/office/drawing/2014/main" id="{641F95E6-8187-4BFD-BE20-0DD4C80D6EAA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2216;p85">
              <a:extLst>
                <a:ext uri="{FF2B5EF4-FFF2-40B4-BE49-F238E27FC236}">
                  <a16:creationId xmlns:a16="http://schemas.microsoft.com/office/drawing/2014/main" id="{2C5F890C-D331-4A40-AAB3-1EF7E54688AB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217;p85">
              <a:extLst>
                <a:ext uri="{FF2B5EF4-FFF2-40B4-BE49-F238E27FC236}">
                  <a16:creationId xmlns:a16="http://schemas.microsoft.com/office/drawing/2014/main" id="{2A46DB69-9F80-40F1-834E-9E2B411CC934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2218;p85">
              <a:extLst>
                <a:ext uri="{FF2B5EF4-FFF2-40B4-BE49-F238E27FC236}">
                  <a16:creationId xmlns:a16="http://schemas.microsoft.com/office/drawing/2014/main" id="{BA23843D-C0B2-4D2C-8225-401BB8E80FF5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2219;p85">
              <a:extLst>
                <a:ext uri="{FF2B5EF4-FFF2-40B4-BE49-F238E27FC236}">
                  <a16:creationId xmlns:a16="http://schemas.microsoft.com/office/drawing/2014/main" id="{E5765973-1F0C-4B3B-82B6-A1D5BEBBBC9C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2220;p85">
              <a:extLst>
                <a:ext uri="{FF2B5EF4-FFF2-40B4-BE49-F238E27FC236}">
                  <a16:creationId xmlns:a16="http://schemas.microsoft.com/office/drawing/2014/main" id="{1901CC42-89E3-4604-873C-E6D22F374799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2221;p85">
              <a:extLst>
                <a:ext uri="{FF2B5EF4-FFF2-40B4-BE49-F238E27FC236}">
                  <a16:creationId xmlns:a16="http://schemas.microsoft.com/office/drawing/2014/main" id="{0F7D7F27-5490-45F0-82DD-9BDEBEE59B5E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1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851F04-95EA-44CA-81B3-45D9F23893C3}"/>
              </a:ext>
            </a:extLst>
          </p:cNvPr>
          <p:cNvSpPr/>
          <p:nvPr/>
        </p:nvSpPr>
        <p:spPr>
          <a:xfrm>
            <a:off x="187574" y="110348"/>
            <a:ext cx="11608223" cy="676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DF64B0-B8AC-49AC-99CC-9B159D141CF5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Ô li">
            <a:extLst>
              <a:ext uri="{FF2B5EF4-FFF2-40B4-BE49-F238E27FC236}">
                <a16:creationId xmlns:a16="http://schemas.microsoft.com/office/drawing/2014/main" id="{F51BD0A1-88BA-414E-ABD2-4C295A24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6" name="Tập viết 1">
            <a:extLst>
              <a:ext uri="{FF2B5EF4-FFF2-40B4-BE49-F238E27FC236}">
                <a16:creationId xmlns:a16="http://schemas.microsoft.com/office/drawing/2014/main" id="{3274D410-4E4A-4806-A16A-BBA91E9FF5D2}"/>
              </a:ext>
            </a:extLst>
          </p:cNvPr>
          <p:cNvSpPr txBox="1"/>
          <p:nvPr/>
        </p:nvSpPr>
        <p:spPr>
          <a:xfrm>
            <a:off x="1951087" y="2602169"/>
            <a:ext cx="1011798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Khá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Hƣ là xứ Ǉrầm hư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Ω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g </a:t>
            </a:r>
          </a:p>
        </p:txBody>
      </p:sp>
      <p:sp>
        <p:nvSpPr>
          <p:cNvPr id="22" name="Tập viết 1">
            <a:extLst>
              <a:ext uri="{FF2B5EF4-FFF2-40B4-BE49-F238E27FC236}">
                <a16:creationId xmlns:a16="http://schemas.microsoft.com/office/drawing/2014/main" id="{6C674AEF-9785-418A-B45B-6AA798B9AE1E}"/>
              </a:ext>
            </a:extLst>
          </p:cNvPr>
          <p:cNvSpPr txBox="1"/>
          <p:nvPr/>
        </p:nvSpPr>
        <p:spPr>
          <a:xfrm>
            <a:off x="890533" y="3521541"/>
            <a:ext cx="11210540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NΪ xaζ wưϐ λμĞc wgưƟ κưΩg đi ωϙ</a:t>
            </a: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.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3" name="Kí hiệu - Viết">
            <a:extLst>
              <a:ext uri="{FF2B5EF4-FFF2-40B4-BE49-F238E27FC236}">
                <a16:creationId xmlns:a16="http://schemas.microsoft.com/office/drawing/2014/main" id="{CE1AA749-F0DB-4787-A2FA-18F01E57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03" y="883560"/>
            <a:ext cx="804669" cy="725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CE1EA4-C0D4-42F6-A8A4-713486A3B643}"/>
              </a:ext>
            </a:extLst>
          </p:cNvPr>
          <p:cNvSpPr txBox="1"/>
          <p:nvPr/>
        </p:nvSpPr>
        <p:spPr>
          <a:xfrm>
            <a:off x="3761725" y="5949399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7FB8EB-7CF0-4FCC-88C4-0D1519F13762}"/>
              </a:ext>
            </a:extLst>
          </p:cNvPr>
          <p:cNvGrpSpPr/>
          <p:nvPr/>
        </p:nvGrpSpPr>
        <p:grpSpPr>
          <a:xfrm>
            <a:off x="1951086" y="4280662"/>
            <a:ext cx="2104531" cy="2535332"/>
            <a:chOff x="286641" y="2323676"/>
            <a:chExt cx="2309859" cy="2782690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B7F7B709-E823-4596-8F4B-4B081E5DB5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19">
              <a:extLst>
                <a:ext uri="{FF2B5EF4-FFF2-40B4-BE49-F238E27FC236}">
                  <a16:creationId xmlns:a16="http://schemas.microsoft.com/office/drawing/2014/main" id="{D682ABD0-D188-417A-A7DE-1EE8DEACDE9F}"/>
                </a:ext>
              </a:extLst>
            </p:cNvPr>
            <p:cNvSpPr/>
            <p:nvPr/>
          </p:nvSpPr>
          <p:spPr>
            <a:xfrm>
              <a:off x="578121" y="2323676"/>
              <a:ext cx="2018379" cy="1230335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00492-A638-42D3-816E-37D6D99A8EB4}"/>
              </a:ext>
            </a:extLst>
          </p:cNvPr>
          <p:cNvGrpSpPr/>
          <p:nvPr/>
        </p:nvGrpSpPr>
        <p:grpSpPr>
          <a:xfrm>
            <a:off x="3094430" y="0"/>
            <a:ext cx="5135171" cy="1371600"/>
            <a:chOff x="1933286" y="192870"/>
            <a:chExt cx="5135171" cy="1371600"/>
          </a:xfrm>
        </p:grpSpPr>
        <p:sp>
          <p:nvSpPr>
            <p:cNvPr id="29" name="Google Shape;1352;p29">
              <a:extLst>
                <a:ext uri="{FF2B5EF4-FFF2-40B4-BE49-F238E27FC236}">
                  <a16:creationId xmlns:a16="http://schemas.microsoft.com/office/drawing/2014/main" id="{47B46047-BAC3-49EB-97E7-1C37BEC54922}"/>
                </a:ext>
              </a:extLst>
            </p:cNvPr>
            <p:cNvSpPr/>
            <p:nvPr/>
          </p:nvSpPr>
          <p:spPr>
            <a:xfrm>
              <a:off x="2600581" y="625942"/>
              <a:ext cx="4467876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697;p24">
              <a:extLst>
                <a:ext uri="{FF2B5EF4-FFF2-40B4-BE49-F238E27FC236}">
                  <a16:creationId xmlns:a16="http://schemas.microsoft.com/office/drawing/2014/main" id="{474D3459-921B-4C0C-9F53-F142928ADFE1}"/>
                </a:ext>
              </a:extLst>
            </p:cNvPr>
            <p:cNvSpPr txBox="1">
              <a:spLocks/>
            </p:cNvSpPr>
            <p:nvPr/>
          </p:nvSpPr>
          <p:spPr>
            <a:xfrm>
              <a:off x="3024114" y="512482"/>
              <a:ext cx="3855018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E27E66-CACF-401A-ABBD-B1A909F1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86" y="192870"/>
              <a:ext cx="1090828" cy="1371600"/>
            </a:xfrm>
            <a:prstGeom prst="rect">
              <a:avLst/>
            </a:prstGeom>
          </p:spPr>
        </p:pic>
      </p:grpSp>
      <p:sp>
        <p:nvSpPr>
          <p:cNvPr id="18" name="Tập viết 1">
            <a:extLst>
              <a:ext uri="{FF2B5EF4-FFF2-40B4-BE49-F238E27FC236}">
                <a16:creationId xmlns:a16="http://schemas.microsoft.com/office/drawing/2014/main" id="{2FD9A72D-6A53-40B1-9A54-19FF5C8E9156}"/>
              </a:ext>
            </a:extLst>
          </p:cNvPr>
          <p:cNvSpPr txBox="1"/>
          <p:nvPr/>
        </p:nvSpPr>
        <p:spPr>
          <a:xfrm>
            <a:off x="8229601" y="4405109"/>
            <a:ext cx="3871472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(Ca </a:t>
            </a:r>
            <a:r>
              <a:rPr kumimoji="0" lang="en-US" sz="43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dao</a:t>
            </a: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ầm hương là gì - Công dụng của trầm hương - Top10tphcm">
            <a:extLst>
              <a:ext uri="{FF2B5EF4-FFF2-40B4-BE49-F238E27FC236}">
                <a16:creationId xmlns:a16="http://schemas.microsoft.com/office/drawing/2014/main" id="{68A985D9-F9C7-4BD4-BDF0-C418BEADA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5B8A6-E343-4EEF-91B0-5B8ADE9BCB9E}"/>
              </a:ext>
            </a:extLst>
          </p:cNvPr>
          <p:cNvSpPr txBox="1"/>
          <p:nvPr/>
        </p:nvSpPr>
        <p:spPr>
          <a:xfrm>
            <a:off x="7096125" y="870132"/>
            <a:ext cx="4841875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 err="1">
                <a:effectLst/>
              </a:rPr>
              <a:t>Trầm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hương</a:t>
            </a:r>
            <a:r>
              <a:rPr lang="en-US" sz="3200" b="1" i="1" dirty="0">
                <a:effectLst/>
              </a:rPr>
              <a:t>: </a:t>
            </a:r>
            <a:r>
              <a:rPr lang="en-US" sz="3200" b="1" i="1" dirty="0" err="1">
                <a:effectLst/>
              </a:rPr>
              <a:t>là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phần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gỗ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chứa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nhựa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thơm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đặc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biệt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sinh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ra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từ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thân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cây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/>
              <a:t>đ</a:t>
            </a:r>
            <a:r>
              <a:rPr lang="en-US" sz="3200" b="1" i="1" dirty="0" err="1">
                <a:effectLst/>
              </a:rPr>
              <a:t>ó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mọc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trong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những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cánh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rừng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già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của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Việt</a:t>
            </a:r>
            <a:r>
              <a:rPr lang="en-US" sz="3200" b="1" i="1" dirty="0">
                <a:effectLst/>
              </a:rPr>
              <a:t> Nam. </a:t>
            </a:r>
            <a:r>
              <a:rPr lang="en-US" sz="3200" b="1" i="1" dirty="0" err="1"/>
              <a:t>T</a:t>
            </a:r>
            <a:r>
              <a:rPr lang="en-US" sz="3200" b="1" i="1" dirty="0" err="1">
                <a:effectLst/>
              </a:rPr>
              <a:t>rầm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hương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Khánh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Hòa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nhiều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và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tốt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nhất</a:t>
            </a:r>
            <a:r>
              <a:rPr lang="en-US" sz="3200" b="1" i="1" dirty="0">
                <a:effectLst/>
              </a:rPr>
              <a:t> ở </a:t>
            </a:r>
            <a:r>
              <a:rPr lang="en-US" sz="3200" b="1" i="1" dirty="0" err="1">
                <a:effectLst/>
              </a:rPr>
              <a:t>Việt</a:t>
            </a:r>
            <a:r>
              <a:rPr lang="en-US" sz="3200" b="1" i="1" dirty="0">
                <a:effectLst/>
              </a:rPr>
              <a:t> Nam.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72263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Barlow</vt:lpstr>
      <vt:lpstr>Barlow Semi Condensed</vt:lpstr>
      <vt:lpstr>Calibri</vt:lpstr>
      <vt:lpstr>Calibri Light</vt:lpstr>
      <vt:lpstr>HP001</vt:lpstr>
      <vt:lpstr>HP001 4 hàng</vt:lpstr>
      <vt:lpstr>HP001 5 hàng</vt:lpstr>
      <vt:lpstr>inpin heiti</vt:lpstr>
      <vt:lpstr>Nunito black</vt:lpstr>
      <vt:lpstr>Odibee Sans</vt:lpstr>
      <vt:lpstr>Pattaya</vt:lpstr>
      <vt:lpstr>Times New Roman</vt:lpstr>
      <vt:lpstr>1_Office Theme</vt:lpstr>
      <vt:lpstr>Language School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29</cp:revision>
  <dcterms:created xsi:type="dcterms:W3CDTF">2022-08-26T10:32:00Z</dcterms:created>
  <dcterms:modified xsi:type="dcterms:W3CDTF">2023-11-15T16:53:54Z</dcterms:modified>
</cp:coreProperties>
</file>