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89" r:id="rId4"/>
    <p:sldMasterId id="2147483693" r:id="rId5"/>
  </p:sldMasterIdLst>
  <p:notesMasterIdLst>
    <p:notesMasterId r:id="rId20"/>
  </p:notesMasterIdLst>
  <p:sldIdLst>
    <p:sldId id="314" r:id="rId6"/>
    <p:sldId id="591" r:id="rId7"/>
    <p:sldId id="592" r:id="rId8"/>
    <p:sldId id="294" r:id="rId9"/>
    <p:sldId id="594" r:id="rId10"/>
    <p:sldId id="593" r:id="rId11"/>
    <p:sldId id="595" r:id="rId12"/>
    <p:sldId id="596" r:id="rId13"/>
    <p:sldId id="260" r:id="rId14"/>
    <p:sldId id="264" r:id="rId15"/>
    <p:sldId id="265" r:id="rId16"/>
    <p:sldId id="305" r:id="rId17"/>
    <p:sldId id="266" r:id="rId18"/>
    <p:sldId id="5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1108" y="5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0931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56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37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87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315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01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937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24248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52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1994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3662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259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713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56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795961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85444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9439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4942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5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6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4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077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3189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54175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4259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58912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542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52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86631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14147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5203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614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02935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412585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718651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27350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595800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190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57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825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3581831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171103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4419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27256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76231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66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55841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186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2152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058389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9747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4121886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95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7492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898928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681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03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613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16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963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theme" Target="../theme/theme5.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image" Target="../media/image26.jpeg"/><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523443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2023/11/15</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1637138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22888363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97324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43.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43.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64.jp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2.xml"/><Relationship Id="rId7" Type="http://schemas.openxmlformats.org/officeDocument/2006/relationships/image" Target="../media/image59.png"/><Relationship Id="rId2" Type="http://schemas.openxmlformats.org/officeDocument/2006/relationships/slideLayout" Target="../slideLayouts/slideLayout17.xml"/><Relationship Id="rId1" Type="http://schemas.openxmlformats.org/officeDocument/2006/relationships/themeOverride" Target="../theme/themeOverride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3.emf"/></Relationships>
</file>

<file path=ppt/slides/_rels/slide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2.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35379" y="4932360"/>
            <a:ext cx="6721244" cy="1015432"/>
          </a:xfrm>
          <a:prstGeom prst="rect">
            <a:avLst/>
          </a:prstGeom>
          <a:noFill/>
        </p:spPr>
        <p:txBody>
          <a:bodyPr wrap="none" lIns="91208" tIns="45606" rIns="91208" bIns="456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884873"/>
            <a:ext cx="2834886" cy="859611"/>
          </a:xfrm>
          <a:prstGeom prst="rect">
            <a:avLst/>
          </a:prstGeom>
        </p:spPr>
      </p:pic>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2847546" y="1722419"/>
            <a:ext cx="6808719" cy="4742175"/>
          </a:xfrm>
          <a:prstGeom prst="rect">
            <a:avLst/>
          </a:prstGeom>
        </p:spPr>
      </p:pic>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A91E13-956B-4E42-B87F-6D8C72F7DF32}"/>
              </a:ext>
            </a:extLst>
          </p:cNvPr>
          <p:cNvPicPr>
            <a:picLocks noChangeAspect="1"/>
          </p:cNvPicPr>
          <p:nvPr/>
        </p:nvPicPr>
        <p:blipFill>
          <a:blip r:embed="rId15"/>
          <a:stretch>
            <a:fillRect/>
          </a:stretch>
        </p:blipFill>
        <p:spPr>
          <a:xfrm>
            <a:off x="4356241" y="1958394"/>
            <a:ext cx="3411021" cy="2375727"/>
          </a:xfrm>
          <a:prstGeom prst="rect">
            <a:avLst/>
          </a:prstGeom>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TotalTime>
  <Words>289</Words>
  <Application>Microsoft Office PowerPoint</Application>
  <PresentationFormat>Widescreen</PresentationFormat>
  <Paragraphs>34</Paragraphs>
  <Slides>14</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等线</vt:lpstr>
      <vt:lpstr>等线 Light</vt:lpstr>
      <vt:lpstr>微软雅黑</vt:lpstr>
      <vt:lpstr>宋体</vt:lpstr>
      <vt:lpstr>Arial</vt:lpstr>
      <vt:lpstr>Arial-Rounded</vt:lpstr>
      <vt:lpstr>Calibri</vt:lpstr>
      <vt:lpstr>Calibri Light</vt:lpstr>
      <vt:lpstr>Georgia</vt:lpstr>
      <vt:lpstr>Times New Roman</vt:lpstr>
      <vt:lpstr>Office 主题</vt:lpstr>
      <vt:lpstr>1_Simple Light</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2</cp:revision>
  <dcterms:created xsi:type="dcterms:W3CDTF">2022-09-17T06:45:05Z</dcterms:created>
  <dcterms:modified xsi:type="dcterms:W3CDTF">2023-11-15T01:23:53Z</dcterms:modified>
</cp:coreProperties>
</file>