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314" r:id="rId4"/>
    <p:sldId id="418" r:id="rId5"/>
    <p:sldId id="280" r:id="rId6"/>
    <p:sldId id="264" r:id="rId7"/>
    <p:sldId id="436" r:id="rId8"/>
    <p:sldId id="440" r:id="rId9"/>
    <p:sldId id="441" r:id="rId10"/>
    <p:sldId id="2644" r:id="rId11"/>
    <p:sldId id="2656" r:id="rId12"/>
    <p:sldId id="285" r:id="rId13"/>
    <p:sldId id="2657" r:id="rId14"/>
    <p:sldId id="2658" r:id="rId15"/>
    <p:sldId id="2650" r:id="rId16"/>
    <p:sldId id="2654" r:id="rId17"/>
    <p:sldId id="29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5E2BA-32A0-4AAB-BA90-AF7E9C02BCA4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D6A69-1418-4CCD-91B0-69D0E971B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4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73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7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95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0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215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60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1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4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760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4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20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03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134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8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20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8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3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88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087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8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49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78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4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2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7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4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38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24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78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327991" y="238539"/>
            <a:ext cx="11509813" cy="6490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0C406C-0A0D-4F41-9B08-37C7AB8BF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08" y="325921"/>
            <a:ext cx="8048625" cy="81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F01B9-6C9E-4F8C-AF79-89458EA3D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26" y="1272211"/>
            <a:ext cx="3529635" cy="2596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C0E58F-8F89-4D9D-BB01-D09A76CE4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802" y="1421296"/>
            <a:ext cx="6113056" cy="2253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789D54-A472-466C-9540-07560DF92E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45" y="3837126"/>
            <a:ext cx="5191125" cy="25431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10E2AF-BA48-41FA-B2B1-F52D3A127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5078" y="3865481"/>
            <a:ext cx="3695701" cy="24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0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327991" y="238539"/>
            <a:ext cx="11509813" cy="6490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D1494-5CE9-46B1-86B8-6057F099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65" y="941939"/>
            <a:ext cx="8478077" cy="3046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F8AE64-B458-4D36-AB43-D8750C1E1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31" y="4244423"/>
            <a:ext cx="10991129" cy="57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4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0A606-DE17-41D8-A7A4-EFBAC88E2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13" y="1891920"/>
            <a:ext cx="610872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6147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863BDC0-B92F-4899-A253-24A85A609EFD}"/>
              </a:ext>
            </a:extLst>
          </p:cNvPr>
          <p:cNvSpPr txBox="1"/>
          <p:nvPr/>
        </p:nvSpPr>
        <p:spPr>
          <a:xfrm>
            <a:off x="1759226" y="549758"/>
            <a:ext cx="9564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Ngăn trên có 6 quyển sách, ngăn dưới có 24 quyển sách. Hỏi số quyển sách ở ngăn dưới gấp mấy lần số quyển sách ở ngăn trên?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7AA02-B1C8-4E5B-8DD3-B4C3DA9FB6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635" y="770903"/>
            <a:ext cx="1009650" cy="94297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EAE943-F75A-4DE5-864D-4F3CF7631EC4}"/>
              </a:ext>
            </a:extLst>
          </p:cNvPr>
          <p:cNvSpPr txBox="1"/>
          <p:nvPr/>
        </p:nvSpPr>
        <p:spPr>
          <a:xfrm>
            <a:off x="3432064" y="2110280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901363-852F-4F94-B6E3-4B21DE43A02C}"/>
              </a:ext>
            </a:extLst>
          </p:cNvPr>
          <p:cNvSpPr txBox="1"/>
          <p:nvPr/>
        </p:nvSpPr>
        <p:spPr>
          <a:xfrm>
            <a:off x="735881" y="335434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C59B13-F86C-4900-84C1-2998569704C5}"/>
              </a:ext>
            </a:extLst>
          </p:cNvPr>
          <p:cNvSpPr txBox="1"/>
          <p:nvPr/>
        </p:nvSpPr>
        <p:spPr>
          <a:xfrm>
            <a:off x="733916" y="4353728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8BB904E-A752-4654-A90C-2B9B7E5ABA1E}"/>
              </a:ext>
            </a:extLst>
          </p:cNvPr>
          <p:cNvGrpSpPr/>
          <p:nvPr/>
        </p:nvGrpSpPr>
        <p:grpSpPr>
          <a:xfrm>
            <a:off x="3051469" y="4452730"/>
            <a:ext cx="844670" cy="347869"/>
            <a:chOff x="3040911" y="3788543"/>
            <a:chExt cx="864548" cy="19878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DAE040C-7048-4928-A7DE-5771AC9F7A53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1" y="3910607"/>
              <a:ext cx="854609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7595813-0E18-42DB-81DB-DB2189862C4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8E56754-E90F-4D9A-8C81-BAFA28958C16}"/>
                </a:ext>
              </a:extLst>
            </p:cNvPr>
            <p:cNvCxnSpPr>
              <a:cxnSpLocks/>
            </p:cNvCxnSpPr>
            <p:nvPr/>
          </p:nvCxnSpPr>
          <p:spPr>
            <a:xfrm>
              <a:off x="3905459" y="3788543"/>
              <a:ext cx="0" cy="19878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AD1C85B-1FC7-4C80-8C38-7169CFF53E9A}"/>
              </a:ext>
            </a:extLst>
          </p:cNvPr>
          <p:cNvSpPr txBox="1"/>
          <p:nvPr/>
        </p:nvSpPr>
        <p:spPr>
          <a:xfrm>
            <a:off x="4834985" y="266511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61A860-6985-427D-864E-B119DC4DB887}"/>
              </a:ext>
            </a:extLst>
          </p:cNvPr>
          <p:cNvGrpSpPr/>
          <p:nvPr/>
        </p:nvGrpSpPr>
        <p:grpSpPr>
          <a:xfrm>
            <a:off x="3051469" y="3500782"/>
            <a:ext cx="4412818" cy="295625"/>
            <a:chOff x="3051469" y="3222486"/>
            <a:chExt cx="4412818" cy="29562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C7CCAAF-66EB-46AF-8816-F0AE53895263}"/>
                </a:ext>
              </a:extLst>
            </p:cNvPr>
            <p:cNvCxnSpPr>
              <a:cxnSpLocks/>
            </p:cNvCxnSpPr>
            <p:nvPr/>
          </p:nvCxnSpPr>
          <p:spPr>
            <a:xfrm>
              <a:off x="3051469" y="3355391"/>
              <a:ext cx="4412818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2BBCBF7-3307-4E42-BA67-B0A8D656C5F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469" y="3222486"/>
              <a:ext cx="0" cy="28602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7E6A6E9-EACC-48A7-B525-4787D645A6C0}"/>
                </a:ext>
              </a:extLst>
            </p:cNvPr>
            <p:cNvCxnSpPr/>
            <p:nvPr/>
          </p:nvCxnSpPr>
          <p:spPr>
            <a:xfrm>
              <a:off x="3905186" y="3252303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DECC0E3-327E-4F63-A870-891964E20C78}"/>
                </a:ext>
              </a:extLst>
            </p:cNvPr>
            <p:cNvCxnSpPr/>
            <p:nvPr/>
          </p:nvCxnSpPr>
          <p:spPr>
            <a:xfrm>
              <a:off x="4650621" y="3252303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73353753-C645-481F-ADBC-C061BC65199E}"/>
                </a:ext>
              </a:extLst>
            </p:cNvPr>
            <p:cNvCxnSpPr/>
            <p:nvPr/>
          </p:nvCxnSpPr>
          <p:spPr>
            <a:xfrm>
              <a:off x="5376177" y="3232425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E288960-70F1-46AC-AFD6-371D5A624F38}"/>
                </a:ext>
              </a:extLst>
            </p:cNvPr>
            <p:cNvCxnSpPr/>
            <p:nvPr/>
          </p:nvCxnSpPr>
          <p:spPr>
            <a:xfrm>
              <a:off x="6101734" y="3222486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4859454-E72A-40B3-93BA-2274C32F8B5F}"/>
                </a:ext>
              </a:extLst>
            </p:cNvPr>
            <p:cNvCxnSpPr/>
            <p:nvPr/>
          </p:nvCxnSpPr>
          <p:spPr>
            <a:xfrm>
              <a:off x="6777595" y="3242364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1513CDD-8246-473C-A767-BABDA72FA6A7}"/>
                </a:ext>
              </a:extLst>
            </p:cNvPr>
            <p:cNvCxnSpPr/>
            <p:nvPr/>
          </p:nvCxnSpPr>
          <p:spPr>
            <a:xfrm>
              <a:off x="7453456" y="3232425"/>
              <a:ext cx="0" cy="265808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038E4663-D74D-4C26-80BF-5D8E7EFA4DFB}"/>
              </a:ext>
            </a:extLst>
          </p:cNvPr>
          <p:cNvSpPr txBox="1"/>
          <p:nvPr/>
        </p:nvSpPr>
        <p:spPr>
          <a:xfrm>
            <a:off x="2916732" y="381805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Left Bracket 36">
            <a:extLst>
              <a:ext uri="{FF2B5EF4-FFF2-40B4-BE49-F238E27FC236}">
                <a16:creationId xmlns:a16="http://schemas.microsoft.com/office/drawing/2014/main" id="{C19F5BF5-53DD-4E3D-9ECA-785A4205C1AF}"/>
              </a:ext>
            </a:extLst>
          </p:cNvPr>
          <p:cNvSpPr/>
          <p:nvPr/>
        </p:nvSpPr>
        <p:spPr>
          <a:xfrm rot="5400000">
            <a:off x="5073306" y="1156741"/>
            <a:ext cx="332074" cy="4359767"/>
          </a:xfrm>
          <a:prstGeom prst="leftBracket">
            <a:avLst>
              <a:gd name="adj" fmla="val 173226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 Bracket 99">
            <a:extLst>
              <a:ext uri="{FF2B5EF4-FFF2-40B4-BE49-F238E27FC236}">
                <a16:creationId xmlns:a16="http://schemas.microsoft.com/office/drawing/2014/main" id="{AA25CC87-4E0C-40FA-B038-04F83D394F84}"/>
              </a:ext>
            </a:extLst>
          </p:cNvPr>
          <p:cNvSpPr/>
          <p:nvPr/>
        </p:nvSpPr>
        <p:spPr>
          <a:xfrm rot="5400000">
            <a:off x="3274049" y="3979731"/>
            <a:ext cx="397562" cy="866496"/>
          </a:xfrm>
          <a:prstGeom prst="leftBracket">
            <a:avLst>
              <a:gd name="adj" fmla="val 173226"/>
            </a:avLst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47DB59-1646-4166-882B-62D5DE22A9CA}"/>
              </a:ext>
            </a:extLst>
          </p:cNvPr>
          <p:cNvSpPr txBox="1"/>
          <p:nvPr/>
        </p:nvSpPr>
        <p:spPr>
          <a:xfrm>
            <a:off x="5126974" y="4003390"/>
            <a:ext cx="6186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quyển sách ở ngăn dưới gấp số quyển sách ở ngăn trên số lần là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(lần)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 lần</a:t>
            </a:r>
          </a:p>
        </p:txBody>
      </p:sp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61" grpId="0"/>
      <p:bldP spid="99" grpId="0"/>
      <p:bldP spid="37" grpId="0" animBg="1"/>
      <p:bldP spid="100" grpId="0" animBg="1"/>
      <p:bldP spid="3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E482D54-9B14-474D-BD3F-D01210EBE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4" y="714375"/>
            <a:ext cx="11134726" cy="153916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03A5E02-420A-4083-9E4D-647517B010FA}"/>
              </a:ext>
            </a:extLst>
          </p:cNvPr>
          <p:cNvSpPr txBox="1"/>
          <p:nvPr/>
        </p:nvSpPr>
        <p:spPr>
          <a:xfrm>
            <a:off x="2064530" y="1361542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81A3D-5B9B-4C23-B3C2-22D2F7A34B10}"/>
              </a:ext>
            </a:extLst>
          </p:cNvPr>
          <p:cNvSpPr txBox="1"/>
          <p:nvPr/>
        </p:nvSpPr>
        <p:spPr>
          <a:xfrm>
            <a:off x="891458" y="957022"/>
            <a:ext cx="10684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lợn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40 kg,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gà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4 kg.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lợn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gà</a:t>
            </a:r>
            <a:r>
              <a:rPr lang="en-US" sz="36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7D5BCD-9CC9-44FB-BCB7-B33B95A1400B}"/>
              </a:ext>
            </a:extLst>
          </p:cNvPr>
          <p:cNvSpPr txBox="1"/>
          <p:nvPr/>
        </p:nvSpPr>
        <p:spPr>
          <a:xfrm>
            <a:off x="1389764" y="2957845"/>
            <a:ext cx="99627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nặng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lợn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gấp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nặng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gà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lần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40 : 4 = 10 (</a:t>
            </a:r>
            <a:r>
              <a:rPr lang="en-US" sz="3200" b="1" dirty="0" err="1">
                <a:solidFill>
                  <a:srgbClr val="FF0000"/>
                </a:solidFill>
              </a:rPr>
              <a:t>lần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    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Đáp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: 10 </a:t>
            </a:r>
            <a:r>
              <a:rPr lang="en-US" sz="3200" b="1" dirty="0" err="1">
                <a:solidFill>
                  <a:srgbClr val="FF0000"/>
                </a:solidFill>
              </a:rPr>
              <a:t>lần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CFD09-EFFF-4F94-A0C6-C25626337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7100" y="3276600"/>
            <a:ext cx="6803726" cy="89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801663" y="1175483"/>
            <a:ext cx="8952081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29BED-BAEE-4D7E-B2E7-890A3048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870" y="1875399"/>
            <a:ext cx="4019159" cy="16826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03397-B033-41C5-BA38-A616EDD12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767" y="2895671"/>
            <a:ext cx="822723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</p:transition>
    </mc:Choice>
    <mc:Fallback xmlns="">
      <p:transition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C46C2-88D5-4D42-BFFE-2F21520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97" y="2135617"/>
            <a:ext cx="4202540" cy="17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544138"/>
            <a:ext cx="12198066" cy="68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680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595138-BD48-4D42-83A0-DAF16F29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729915" y="2442410"/>
            <a:ext cx="4027715" cy="267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29BDF5B-FBF0-4AF4-86EA-2CB244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5157537" y="629651"/>
            <a:ext cx="4027715" cy="2671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EBD89B-FA14-4626-8818-091F7E78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6903615" y="3777915"/>
            <a:ext cx="4027715" cy="2671011"/>
          </a:xfrm>
          <a:prstGeom prst="rect">
            <a:avLst/>
          </a:prstGeom>
        </p:spPr>
      </p:pic>
      <p:sp>
        <p:nvSpPr>
          <p:cNvPr id="10" name="梯形 9">
            <a:extLst>
              <a:ext uri="{FF2B5EF4-FFF2-40B4-BE49-F238E27FC236}">
                <a16:creationId xmlns:a16="http://schemas.microsoft.com/office/drawing/2014/main" id="{9AAF071C-D759-4DE9-A980-B17D737290AA}"/>
              </a:ext>
            </a:extLst>
          </p:cNvPr>
          <p:cNvSpPr/>
          <p:nvPr/>
        </p:nvSpPr>
        <p:spPr>
          <a:xfrm rot="10302871">
            <a:off x="1325994" y="3122943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0F0C4438-8772-4A41-AA8E-C3DF605AADDB}"/>
              </a:ext>
            </a:extLst>
          </p:cNvPr>
          <p:cNvSpPr/>
          <p:nvPr/>
        </p:nvSpPr>
        <p:spPr>
          <a:xfrm rot="10302871">
            <a:off x="5753616" y="1305128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319B6E6F-D57B-45D4-B0FB-FBAC7676DBFE}"/>
              </a:ext>
            </a:extLst>
          </p:cNvPr>
          <p:cNvSpPr/>
          <p:nvPr/>
        </p:nvSpPr>
        <p:spPr>
          <a:xfrm rot="10302871">
            <a:off x="7499694" y="4436871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8" y="3473115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232029" y="2069929"/>
            <a:ext cx="2474021" cy="1425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383315" y="356598"/>
            <a:ext cx="2474021" cy="14253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1BEE773-62FC-477D-A7D9-173AA93CD3B7}"/>
              </a:ext>
            </a:extLst>
          </p:cNvPr>
          <p:cNvSpPr txBox="1"/>
          <p:nvPr/>
        </p:nvSpPr>
        <p:spPr>
          <a:xfrm rot="21131388">
            <a:off x="1548119" y="3248828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0A7D3429-850A-9E91-217E-6EFA4D51F8CB}"/>
              </a:ext>
            </a:extLst>
          </p:cNvPr>
          <p:cNvSpPr txBox="1"/>
          <p:nvPr/>
        </p:nvSpPr>
        <p:spPr>
          <a:xfrm rot="21131388">
            <a:off x="5975741" y="1281982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id="{ED813A9A-0383-B528-5801-86377B0647D2}"/>
              </a:ext>
            </a:extLst>
          </p:cNvPr>
          <p:cNvSpPr txBox="1"/>
          <p:nvPr/>
        </p:nvSpPr>
        <p:spPr>
          <a:xfrm rot="21131388">
            <a:off x="7721819" y="4410065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90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09565" y="331778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070878" y="1710348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90 : 5 = 18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ACCDA05-DCAF-4AA6-AFDD-40D5D97A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968" y="-193004"/>
            <a:ext cx="46699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251357" y="1686290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41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2C9B9-EA57-4DDE-B223-7B6ACFB0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6179" y="-89363"/>
            <a:ext cx="495038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336003" y="2476469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5000024" y="3320561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842231" y="3457891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6070830" y="4112423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5004034" y="3961207"/>
            <a:ext cx="101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5000024" y="4730648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5275260" y="472920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316370" y="332127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3097554" y="2394389"/>
            <a:ext cx="60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9 ( dư 1)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ABE16-F67F-46E6-8BE4-3C4F156A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12" y="-235551"/>
            <a:ext cx="499915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5E-6 0.2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52EB1-D385-4A1C-8EB0-6BAEDC008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322" y="2150228"/>
            <a:ext cx="610262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3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2D5E3-80AA-4814-AE36-20F57261F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46" y="1819855"/>
            <a:ext cx="10491031" cy="26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47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231</Words>
  <Application>Microsoft Office PowerPoint</Application>
  <PresentationFormat>Widescreen</PresentationFormat>
  <Paragraphs>55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等线 Light</vt:lpstr>
      <vt:lpstr>Arial</vt:lpstr>
      <vt:lpstr>Calibri</vt:lpstr>
      <vt:lpstr>SVN-Cookies</vt:lpstr>
      <vt:lpstr>Times New Roman</vt:lpstr>
      <vt:lpstr>UTM Avo</vt:lpstr>
      <vt:lpstr>1_Office Theme</vt:lpstr>
      <vt:lpstr>3_Office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37</cp:revision>
  <dcterms:created xsi:type="dcterms:W3CDTF">2022-11-11T12:10:32Z</dcterms:created>
  <dcterms:modified xsi:type="dcterms:W3CDTF">2022-11-19T02:49:46Z</dcterms:modified>
</cp:coreProperties>
</file>