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314" r:id="rId3"/>
    <p:sldId id="257" r:id="rId4"/>
    <p:sldId id="265" r:id="rId5"/>
    <p:sldId id="268" r:id="rId6"/>
    <p:sldId id="267" r:id="rId7"/>
    <p:sldId id="273" r:id="rId8"/>
    <p:sldId id="2634" r:id="rId9"/>
    <p:sldId id="2635" r:id="rId10"/>
    <p:sldId id="282" r:id="rId11"/>
    <p:sldId id="285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6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101E1-9B09-45A5-A199-97012DBE09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45A4-8511-4F96-97D1-2FD072F9E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15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1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1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1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174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Google Shape;6077;g9af4bc0a09_0_2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8" name="Google Shape;6078;g9af4bc0a09_0_2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91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1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6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0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3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02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002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902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116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5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0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86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4FACA3B-11C8-2B02-F216-1F24591A27F5}"/>
              </a:ext>
            </a:extLst>
          </p:cNvPr>
          <p:cNvGrpSpPr/>
          <p:nvPr/>
        </p:nvGrpSpPr>
        <p:grpSpPr>
          <a:xfrm>
            <a:off x="2448411" y="279255"/>
            <a:ext cx="7295178" cy="2144079"/>
            <a:chOff x="2317208" y="449225"/>
            <a:chExt cx="7295178" cy="21440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541E50-4DE0-D235-613A-B7700E5D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17208" y="449225"/>
              <a:ext cx="7295178" cy="21440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DCAA99-4CF3-192C-0343-91D825439BE7}"/>
                </a:ext>
              </a:extLst>
            </p:cNvPr>
            <p:cNvSpPr txBox="1"/>
            <p:nvPr/>
          </p:nvSpPr>
          <p:spPr>
            <a:xfrm>
              <a:off x="3554941" y="1423280"/>
              <a:ext cx="49201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6AD56C-A922-29B1-E179-9A78433C0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72441"/>
            <a:ext cx="10591800" cy="28377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439B8D-840E-E84E-6D96-92857EA9C227}"/>
              </a:ext>
            </a:extLst>
          </p:cNvPr>
          <p:cNvSpPr txBox="1"/>
          <p:nvPr/>
        </p:nvSpPr>
        <p:spPr>
          <a:xfrm>
            <a:off x="2308571" y="306492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A76641C0-80F3-1B0E-530B-CEE21008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3142771"/>
            <a:ext cx="636948" cy="572457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D5FAAE8-B569-954C-A350-7584D0B74A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4178630"/>
            <a:ext cx="636948" cy="57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4AE3F2-AF49-4341-71D0-65E2FF26A676}"/>
              </a:ext>
            </a:extLst>
          </p:cNvPr>
          <p:cNvSpPr txBox="1"/>
          <p:nvPr/>
        </p:nvSpPr>
        <p:spPr>
          <a:xfrm>
            <a:off x="2308570" y="405150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FA329B-D58B-3A95-445E-EE1539C7FDBF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A24FA0-7272-6A2F-7B19-5C89AE947F76}"/>
                </a:ext>
              </a:extLst>
            </p:cNvPr>
            <p:cNvGrpSpPr/>
            <p:nvPr/>
          </p:nvGrpSpPr>
          <p:grpSpPr>
            <a:xfrm>
              <a:off x="0" y="0"/>
              <a:ext cx="12227442" cy="6984922"/>
              <a:chOff x="0" y="0"/>
              <a:chExt cx="12227442" cy="698492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A95F8B5-06A0-FC0D-D719-3D5818E7D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0C79C8-09B0-D120-8B0F-BF34D0268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51775"/>
                <a:ext cx="12227442" cy="4433147"/>
              </a:xfrm>
              <a:prstGeom prst="rect">
                <a:avLst/>
              </a:prstGeom>
            </p:spPr>
          </p:pic>
        </p:grp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101E479-2E75-EC1E-D7BD-6A0248653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2600" y="1140823"/>
            <a:ext cx="5227202" cy="163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F8053-1A96-664B-3068-C3E6DE724B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39375" b="37155"/>
          <a:stretch/>
        </p:blipFill>
        <p:spPr>
          <a:xfrm>
            <a:off x="3476052" y="1871147"/>
            <a:ext cx="1780297" cy="857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C006B-873F-495A-9077-0AA882DFE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921" y="2767454"/>
            <a:ext cx="9821507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5"/>
          <p:cNvGrpSpPr/>
          <p:nvPr/>
        </p:nvGrpSpPr>
        <p:grpSpPr>
          <a:xfrm>
            <a:off x="9769480" y="3866037"/>
            <a:ext cx="2118060" cy="2717036"/>
            <a:chOff x="6258984" y="1928071"/>
            <a:chExt cx="248406" cy="317974"/>
          </a:xfrm>
        </p:grpSpPr>
        <p:sp>
          <p:nvSpPr>
            <p:cNvPr id="1325" name="Google Shape;1325;p45"/>
            <p:cNvSpPr/>
            <p:nvPr/>
          </p:nvSpPr>
          <p:spPr>
            <a:xfrm>
              <a:off x="6371312" y="2183432"/>
              <a:ext cx="11300" cy="50164"/>
            </a:xfrm>
            <a:custGeom>
              <a:avLst/>
              <a:gdLst/>
              <a:ahLst/>
              <a:cxnLst/>
              <a:rect l="l" t="t" r="r" b="b"/>
              <a:pathLst>
                <a:path w="403" h="1789" extrusionOk="0">
                  <a:moveTo>
                    <a:pt x="1" y="0"/>
                  </a:moveTo>
                  <a:lnTo>
                    <a:pt x="75" y="1770"/>
                  </a:lnTo>
                  <a:lnTo>
                    <a:pt x="232" y="1789"/>
                  </a:lnTo>
                  <a:lnTo>
                    <a:pt x="347" y="1770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6460844" y="2187189"/>
              <a:ext cx="16207" cy="51341"/>
            </a:xfrm>
            <a:custGeom>
              <a:avLst/>
              <a:gdLst/>
              <a:ahLst/>
              <a:cxnLst/>
              <a:rect l="l" t="t" r="r" b="b"/>
              <a:pathLst>
                <a:path w="578" h="1831" extrusionOk="0">
                  <a:moveTo>
                    <a:pt x="194" y="0"/>
                  </a:moveTo>
                  <a:lnTo>
                    <a:pt x="0" y="1830"/>
                  </a:lnTo>
                  <a:lnTo>
                    <a:pt x="273" y="181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6386342" y="2196891"/>
              <a:ext cx="11440" cy="49154"/>
            </a:xfrm>
            <a:custGeom>
              <a:avLst/>
              <a:gdLst/>
              <a:ahLst/>
              <a:cxnLst/>
              <a:rect l="l" t="t" r="r" b="b"/>
              <a:pathLst>
                <a:path w="408" h="1753" extrusionOk="0">
                  <a:moveTo>
                    <a:pt x="1" y="1"/>
                  </a:moveTo>
                  <a:lnTo>
                    <a:pt x="19" y="445"/>
                  </a:lnTo>
                  <a:lnTo>
                    <a:pt x="19" y="597"/>
                  </a:lnTo>
                  <a:lnTo>
                    <a:pt x="42" y="1752"/>
                  </a:lnTo>
                  <a:lnTo>
                    <a:pt x="310" y="1752"/>
                  </a:lnTo>
                  <a:lnTo>
                    <a:pt x="389" y="44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6285426" y="2186656"/>
              <a:ext cx="16207" cy="50192"/>
            </a:xfrm>
            <a:custGeom>
              <a:avLst/>
              <a:gdLst/>
              <a:ahLst/>
              <a:cxnLst/>
              <a:rect l="l" t="t" r="r" b="b"/>
              <a:pathLst>
                <a:path w="578" h="1790" extrusionOk="0">
                  <a:moveTo>
                    <a:pt x="0" y="1"/>
                  </a:moveTo>
                  <a:lnTo>
                    <a:pt x="310" y="1789"/>
                  </a:lnTo>
                  <a:lnTo>
                    <a:pt x="578" y="178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6392314" y="2010593"/>
              <a:ext cx="92925" cy="193336"/>
            </a:xfrm>
            <a:custGeom>
              <a:avLst/>
              <a:gdLst/>
              <a:ahLst/>
              <a:cxnLst/>
              <a:rect l="l" t="t" r="r" b="b"/>
              <a:pathLst>
                <a:path w="3314" h="6895" extrusionOk="0">
                  <a:moveTo>
                    <a:pt x="134" y="1"/>
                  </a:moveTo>
                  <a:lnTo>
                    <a:pt x="134" y="255"/>
                  </a:lnTo>
                  <a:lnTo>
                    <a:pt x="134" y="329"/>
                  </a:lnTo>
                  <a:lnTo>
                    <a:pt x="116" y="906"/>
                  </a:lnTo>
                  <a:lnTo>
                    <a:pt x="116" y="1003"/>
                  </a:lnTo>
                  <a:lnTo>
                    <a:pt x="97" y="2158"/>
                  </a:lnTo>
                  <a:lnTo>
                    <a:pt x="97" y="2218"/>
                  </a:lnTo>
                  <a:lnTo>
                    <a:pt x="79" y="3466"/>
                  </a:lnTo>
                  <a:lnTo>
                    <a:pt x="79" y="3545"/>
                  </a:lnTo>
                  <a:lnTo>
                    <a:pt x="60" y="4469"/>
                  </a:lnTo>
                  <a:lnTo>
                    <a:pt x="60" y="4487"/>
                  </a:lnTo>
                  <a:lnTo>
                    <a:pt x="19" y="6067"/>
                  </a:lnTo>
                  <a:lnTo>
                    <a:pt x="19" y="6183"/>
                  </a:lnTo>
                  <a:lnTo>
                    <a:pt x="0" y="6894"/>
                  </a:lnTo>
                  <a:lnTo>
                    <a:pt x="3022" y="6566"/>
                  </a:lnTo>
                  <a:lnTo>
                    <a:pt x="3101" y="5162"/>
                  </a:lnTo>
                  <a:lnTo>
                    <a:pt x="3101" y="5125"/>
                  </a:lnTo>
                  <a:lnTo>
                    <a:pt x="3101" y="4875"/>
                  </a:lnTo>
                  <a:lnTo>
                    <a:pt x="3119" y="4760"/>
                  </a:lnTo>
                  <a:lnTo>
                    <a:pt x="3156" y="3836"/>
                  </a:lnTo>
                  <a:lnTo>
                    <a:pt x="3198" y="3295"/>
                  </a:lnTo>
                  <a:lnTo>
                    <a:pt x="3198" y="3258"/>
                  </a:lnTo>
                  <a:lnTo>
                    <a:pt x="3272" y="1756"/>
                  </a:lnTo>
                  <a:lnTo>
                    <a:pt x="3272" y="1733"/>
                  </a:lnTo>
                  <a:lnTo>
                    <a:pt x="3313" y="1216"/>
                  </a:lnTo>
                  <a:lnTo>
                    <a:pt x="3313" y="1197"/>
                  </a:lnTo>
                  <a:lnTo>
                    <a:pt x="3295" y="694"/>
                  </a:lnTo>
                  <a:lnTo>
                    <a:pt x="846" y="717"/>
                  </a:lnTo>
                  <a:lnTo>
                    <a:pt x="809" y="675"/>
                  </a:lnTo>
                  <a:lnTo>
                    <a:pt x="730" y="6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6395034" y="2076010"/>
              <a:ext cx="88522" cy="5356"/>
            </a:xfrm>
            <a:custGeom>
              <a:avLst/>
              <a:gdLst/>
              <a:ahLst/>
              <a:cxnLst/>
              <a:rect l="l" t="t" r="r" b="b"/>
              <a:pathLst>
                <a:path w="3157" h="191" extrusionOk="0">
                  <a:moveTo>
                    <a:pt x="3156" y="1"/>
                  </a:moveTo>
                  <a:lnTo>
                    <a:pt x="0" y="117"/>
                  </a:lnTo>
                  <a:lnTo>
                    <a:pt x="0" y="190"/>
                  </a:lnTo>
                  <a:lnTo>
                    <a:pt x="3138" y="93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393352" y="2135371"/>
              <a:ext cx="86952" cy="8692"/>
            </a:xfrm>
            <a:custGeom>
              <a:avLst/>
              <a:gdLst/>
              <a:ahLst/>
              <a:cxnLst/>
              <a:rect l="l" t="t" r="r" b="b"/>
              <a:pathLst>
                <a:path w="3101" h="310" extrusionOk="0">
                  <a:moveTo>
                    <a:pt x="3101" y="0"/>
                  </a:moveTo>
                  <a:lnTo>
                    <a:pt x="0" y="231"/>
                  </a:lnTo>
                  <a:lnTo>
                    <a:pt x="0" y="310"/>
                  </a:lnTo>
                  <a:lnTo>
                    <a:pt x="3082" y="79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6396072" y="2017715"/>
              <a:ext cx="38331" cy="13515"/>
            </a:xfrm>
            <a:custGeom>
              <a:avLst/>
              <a:gdLst/>
              <a:ahLst/>
              <a:cxnLst/>
              <a:rect l="l" t="t" r="r" b="b"/>
              <a:pathLst>
                <a:path w="1367" h="482" extrusionOk="0">
                  <a:moveTo>
                    <a:pt x="0" y="1"/>
                  </a:moveTo>
                  <a:lnTo>
                    <a:pt x="0" y="75"/>
                  </a:lnTo>
                  <a:cubicBezTo>
                    <a:pt x="42" y="75"/>
                    <a:pt x="79" y="93"/>
                    <a:pt x="116" y="93"/>
                  </a:cubicBezTo>
                  <a:cubicBezTo>
                    <a:pt x="176" y="135"/>
                    <a:pt x="231" y="153"/>
                    <a:pt x="273" y="190"/>
                  </a:cubicBezTo>
                  <a:cubicBezTo>
                    <a:pt x="328" y="232"/>
                    <a:pt x="388" y="269"/>
                    <a:pt x="444" y="306"/>
                  </a:cubicBezTo>
                  <a:cubicBezTo>
                    <a:pt x="504" y="347"/>
                    <a:pt x="559" y="384"/>
                    <a:pt x="619" y="403"/>
                  </a:cubicBezTo>
                  <a:cubicBezTo>
                    <a:pt x="638" y="403"/>
                    <a:pt x="656" y="421"/>
                    <a:pt x="675" y="421"/>
                  </a:cubicBezTo>
                  <a:cubicBezTo>
                    <a:pt x="790" y="463"/>
                    <a:pt x="887" y="481"/>
                    <a:pt x="1003" y="481"/>
                  </a:cubicBezTo>
                  <a:lnTo>
                    <a:pt x="1197" y="481"/>
                  </a:lnTo>
                  <a:cubicBezTo>
                    <a:pt x="1252" y="463"/>
                    <a:pt x="1311" y="440"/>
                    <a:pt x="1367" y="422"/>
                  </a:cubicBezTo>
                  <a:lnTo>
                    <a:pt x="1367" y="422"/>
                  </a:lnTo>
                  <a:cubicBezTo>
                    <a:pt x="1311" y="440"/>
                    <a:pt x="1252" y="463"/>
                    <a:pt x="1197" y="463"/>
                  </a:cubicBezTo>
                  <a:lnTo>
                    <a:pt x="1003" y="463"/>
                  </a:lnTo>
                  <a:cubicBezTo>
                    <a:pt x="869" y="440"/>
                    <a:pt x="753" y="421"/>
                    <a:pt x="638" y="366"/>
                  </a:cubicBezTo>
                  <a:cubicBezTo>
                    <a:pt x="619" y="366"/>
                    <a:pt x="619" y="347"/>
                    <a:pt x="596" y="347"/>
                  </a:cubicBezTo>
                  <a:cubicBezTo>
                    <a:pt x="504" y="287"/>
                    <a:pt x="407" y="209"/>
                    <a:pt x="310" y="153"/>
                  </a:cubicBezTo>
                  <a:cubicBezTo>
                    <a:pt x="250" y="116"/>
                    <a:pt x="194" y="75"/>
                    <a:pt x="134" y="38"/>
                  </a:cubicBezTo>
                  <a:cubicBezTo>
                    <a:pt x="97" y="19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395539" y="2035997"/>
              <a:ext cx="89700" cy="15310"/>
            </a:xfrm>
            <a:custGeom>
              <a:avLst/>
              <a:gdLst/>
              <a:ahLst/>
              <a:cxnLst/>
              <a:rect l="l" t="t" r="r" b="b"/>
              <a:pathLst>
                <a:path w="3199" h="546" extrusionOk="0">
                  <a:moveTo>
                    <a:pt x="1" y="0"/>
                  </a:moveTo>
                  <a:lnTo>
                    <a:pt x="1" y="97"/>
                  </a:lnTo>
                  <a:lnTo>
                    <a:pt x="79" y="157"/>
                  </a:lnTo>
                  <a:cubicBezTo>
                    <a:pt x="195" y="213"/>
                    <a:pt x="310" y="273"/>
                    <a:pt x="444" y="328"/>
                  </a:cubicBezTo>
                  <a:cubicBezTo>
                    <a:pt x="560" y="365"/>
                    <a:pt x="675" y="425"/>
                    <a:pt x="809" y="462"/>
                  </a:cubicBezTo>
                  <a:cubicBezTo>
                    <a:pt x="925" y="481"/>
                    <a:pt x="1059" y="504"/>
                    <a:pt x="1193" y="522"/>
                  </a:cubicBezTo>
                  <a:cubicBezTo>
                    <a:pt x="1320" y="541"/>
                    <a:pt x="1446" y="545"/>
                    <a:pt x="1571" y="545"/>
                  </a:cubicBezTo>
                  <a:cubicBezTo>
                    <a:pt x="1696" y="545"/>
                    <a:pt x="1821" y="541"/>
                    <a:pt x="1946" y="541"/>
                  </a:cubicBezTo>
                  <a:cubicBezTo>
                    <a:pt x="2001" y="541"/>
                    <a:pt x="2061" y="522"/>
                    <a:pt x="2140" y="522"/>
                  </a:cubicBezTo>
                  <a:lnTo>
                    <a:pt x="2311" y="522"/>
                  </a:lnTo>
                  <a:cubicBezTo>
                    <a:pt x="2426" y="504"/>
                    <a:pt x="2560" y="504"/>
                    <a:pt x="2676" y="462"/>
                  </a:cubicBezTo>
                  <a:cubicBezTo>
                    <a:pt x="2791" y="444"/>
                    <a:pt x="2925" y="425"/>
                    <a:pt x="3041" y="388"/>
                  </a:cubicBezTo>
                  <a:cubicBezTo>
                    <a:pt x="3064" y="365"/>
                    <a:pt x="3101" y="347"/>
                    <a:pt x="3120" y="347"/>
                  </a:cubicBezTo>
                  <a:cubicBezTo>
                    <a:pt x="3138" y="328"/>
                    <a:pt x="3138" y="328"/>
                    <a:pt x="3157" y="328"/>
                  </a:cubicBezTo>
                  <a:lnTo>
                    <a:pt x="3198" y="310"/>
                  </a:lnTo>
                  <a:lnTo>
                    <a:pt x="3198" y="291"/>
                  </a:lnTo>
                  <a:lnTo>
                    <a:pt x="3157" y="310"/>
                  </a:lnTo>
                  <a:cubicBezTo>
                    <a:pt x="3138" y="310"/>
                    <a:pt x="3120" y="310"/>
                    <a:pt x="3120" y="328"/>
                  </a:cubicBezTo>
                  <a:cubicBezTo>
                    <a:pt x="3083" y="328"/>
                    <a:pt x="3064" y="347"/>
                    <a:pt x="3023" y="347"/>
                  </a:cubicBezTo>
                  <a:cubicBezTo>
                    <a:pt x="2907" y="388"/>
                    <a:pt x="2791" y="425"/>
                    <a:pt x="2676" y="425"/>
                  </a:cubicBezTo>
                  <a:cubicBezTo>
                    <a:pt x="2560" y="444"/>
                    <a:pt x="2426" y="444"/>
                    <a:pt x="2311" y="462"/>
                  </a:cubicBezTo>
                  <a:lnTo>
                    <a:pt x="1946" y="462"/>
                  </a:lnTo>
                  <a:cubicBezTo>
                    <a:pt x="1696" y="462"/>
                    <a:pt x="1447" y="462"/>
                    <a:pt x="1193" y="444"/>
                  </a:cubicBezTo>
                  <a:cubicBezTo>
                    <a:pt x="1077" y="425"/>
                    <a:pt x="943" y="407"/>
                    <a:pt x="828" y="365"/>
                  </a:cubicBezTo>
                  <a:cubicBezTo>
                    <a:pt x="712" y="328"/>
                    <a:pt x="597" y="291"/>
                    <a:pt x="481" y="250"/>
                  </a:cubicBezTo>
                  <a:lnTo>
                    <a:pt x="135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6395034" y="2059186"/>
              <a:ext cx="89027" cy="14132"/>
            </a:xfrm>
            <a:custGeom>
              <a:avLst/>
              <a:gdLst/>
              <a:ahLst/>
              <a:cxnLst/>
              <a:rect l="l" t="t" r="r" b="b"/>
              <a:pathLst>
                <a:path w="3175" h="504" extrusionOk="0">
                  <a:moveTo>
                    <a:pt x="3175" y="0"/>
                  </a:moveTo>
                  <a:cubicBezTo>
                    <a:pt x="3082" y="0"/>
                    <a:pt x="2967" y="23"/>
                    <a:pt x="2870" y="60"/>
                  </a:cubicBezTo>
                  <a:cubicBezTo>
                    <a:pt x="2694" y="97"/>
                    <a:pt x="2541" y="157"/>
                    <a:pt x="2389" y="213"/>
                  </a:cubicBezTo>
                  <a:cubicBezTo>
                    <a:pt x="2213" y="254"/>
                    <a:pt x="2061" y="291"/>
                    <a:pt x="1885" y="328"/>
                  </a:cubicBezTo>
                  <a:cubicBezTo>
                    <a:pt x="1714" y="347"/>
                    <a:pt x="1557" y="370"/>
                    <a:pt x="1386" y="388"/>
                  </a:cubicBezTo>
                  <a:cubicBezTo>
                    <a:pt x="1211" y="407"/>
                    <a:pt x="1040" y="407"/>
                    <a:pt x="864" y="425"/>
                  </a:cubicBezTo>
                  <a:lnTo>
                    <a:pt x="0" y="425"/>
                  </a:lnTo>
                  <a:lnTo>
                    <a:pt x="0" y="485"/>
                  </a:lnTo>
                  <a:lnTo>
                    <a:pt x="56" y="485"/>
                  </a:lnTo>
                  <a:cubicBezTo>
                    <a:pt x="153" y="504"/>
                    <a:pt x="231" y="504"/>
                    <a:pt x="328" y="504"/>
                  </a:cubicBezTo>
                  <a:lnTo>
                    <a:pt x="864" y="504"/>
                  </a:lnTo>
                  <a:cubicBezTo>
                    <a:pt x="1040" y="504"/>
                    <a:pt x="1211" y="485"/>
                    <a:pt x="1386" y="485"/>
                  </a:cubicBezTo>
                  <a:cubicBezTo>
                    <a:pt x="1557" y="462"/>
                    <a:pt x="1733" y="444"/>
                    <a:pt x="1904" y="407"/>
                  </a:cubicBezTo>
                  <a:cubicBezTo>
                    <a:pt x="2061" y="370"/>
                    <a:pt x="2232" y="328"/>
                    <a:pt x="2408" y="273"/>
                  </a:cubicBezTo>
                  <a:cubicBezTo>
                    <a:pt x="2560" y="213"/>
                    <a:pt x="2712" y="157"/>
                    <a:pt x="2870" y="97"/>
                  </a:cubicBezTo>
                  <a:cubicBezTo>
                    <a:pt x="2985" y="60"/>
                    <a:pt x="3082" y="42"/>
                    <a:pt x="3175" y="23"/>
                  </a:cubicBezTo>
                  <a:lnTo>
                    <a:pt x="31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6398792" y="2086441"/>
              <a:ext cx="83195" cy="22740"/>
            </a:xfrm>
            <a:custGeom>
              <a:avLst/>
              <a:gdLst/>
              <a:ahLst/>
              <a:cxnLst/>
              <a:rect l="l" t="t" r="r" b="b"/>
              <a:pathLst>
                <a:path w="2967" h="811" extrusionOk="0">
                  <a:moveTo>
                    <a:pt x="1215" y="31"/>
                  </a:moveTo>
                  <a:cubicBezTo>
                    <a:pt x="1271" y="49"/>
                    <a:pt x="1331" y="49"/>
                    <a:pt x="1386" y="91"/>
                  </a:cubicBezTo>
                  <a:cubicBezTo>
                    <a:pt x="1446" y="110"/>
                    <a:pt x="1502" y="146"/>
                    <a:pt x="1520" y="207"/>
                  </a:cubicBezTo>
                  <a:cubicBezTo>
                    <a:pt x="1539" y="207"/>
                    <a:pt x="1539" y="225"/>
                    <a:pt x="1539" y="244"/>
                  </a:cubicBezTo>
                  <a:cubicBezTo>
                    <a:pt x="1539" y="244"/>
                    <a:pt x="1562" y="262"/>
                    <a:pt x="1562" y="280"/>
                  </a:cubicBezTo>
                  <a:cubicBezTo>
                    <a:pt x="1562" y="244"/>
                    <a:pt x="1539" y="225"/>
                    <a:pt x="1520" y="183"/>
                  </a:cubicBezTo>
                  <a:cubicBezTo>
                    <a:pt x="1502" y="146"/>
                    <a:pt x="1446" y="110"/>
                    <a:pt x="1386" y="68"/>
                  </a:cubicBezTo>
                  <a:cubicBezTo>
                    <a:pt x="1349" y="49"/>
                    <a:pt x="1271" y="31"/>
                    <a:pt x="1215" y="31"/>
                  </a:cubicBezTo>
                  <a:close/>
                  <a:moveTo>
                    <a:pt x="1562" y="284"/>
                  </a:moveTo>
                  <a:cubicBezTo>
                    <a:pt x="1562" y="304"/>
                    <a:pt x="1560" y="342"/>
                    <a:pt x="1539" y="359"/>
                  </a:cubicBezTo>
                  <a:cubicBezTo>
                    <a:pt x="1539" y="396"/>
                    <a:pt x="1521" y="414"/>
                    <a:pt x="1484" y="437"/>
                  </a:cubicBezTo>
                  <a:lnTo>
                    <a:pt x="1484" y="437"/>
                  </a:lnTo>
                  <a:cubicBezTo>
                    <a:pt x="1521" y="414"/>
                    <a:pt x="1539" y="396"/>
                    <a:pt x="1539" y="378"/>
                  </a:cubicBezTo>
                  <a:cubicBezTo>
                    <a:pt x="1560" y="343"/>
                    <a:pt x="1562" y="304"/>
                    <a:pt x="1562" y="284"/>
                  </a:cubicBezTo>
                  <a:close/>
                  <a:moveTo>
                    <a:pt x="787" y="0"/>
                  </a:moveTo>
                  <a:cubicBezTo>
                    <a:pt x="682" y="0"/>
                    <a:pt x="573" y="5"/>
                    <a:pt x="462" y="12"/>
                  </a:cubicBezTo>
                  <a:lnTo>
                    <a:pt x="425" y="12"/>
                  </a:lnTo>
                  <a:cubicBezTo>
                    <a:pt x="407" y="31"/>
                    <a:pt x="384" y="31"/>
                    <a:pt x="365" y="31"/>
                  </a:cubicBezTo>
                  <a:cubicBezTo>
                    <a:pt x="347" y="31"/>
                    <a:pt x="310" y="31"/>
                    <a:pt x="291" y="49"/>
                  </a:cubicBezTo>
                  <a:cubicBezTo>
                    <a:pt x="250" y="49"/>
                    <a:pt x="213" y="68"/>
                    <a:pt x="194" y="68"/>
                  </a:cubicBezTo>
                  <a:cubicBezTo>
                    <a:pt x="153" y="91"/>
                    <a:pt x="116" y="110"/>
                    <a:pt x="97" y="128"/>
                  </a:cubicBezTo>
                  <a:cubicBezTo>
                    <a:pt x="79" y="146"/>
                    <a:pt x="60" y="183"/>
                    <a:pt x="37" y="225"/>
                  </a:cubicBezTo>
                  <a:cubicBezTo>
                    <a:pt x="19" y="244"/>
                    <a:pt x="19" y="280"/>
                    <a:pt x="19" y="322"/>
                  </a:cubicBezTo>
                  <a:cubicBezTo>
                    <a:pt x="0" y="378"/>
                    <a:pt x="19" y="456"/>
                    <a:pt x="60" y="512"/>
                  </a:cubicBezTo>
                  <a:cubicBezTo>
                    <a:pt x="97" y="572"/>
                    <a:pt x="134" y="609"/>
                    <a:pt x="194" y="646"/>
                  </a:cubicBezTo>
                  <a:cubicBezTo>
                    <a:pt x="250" y="687"/>
                    <a:pt x="310" y="706"/>
                    <a:pt x="365" y="724"/>
                  </a:cubicBezTo>
                  <a:cubicBezTo>
                    <a:pt x="425" y="743"/>
                    <a:pt x="481" y="743"/>
                    <a:pt x="559" y="761"/>
                  </a:cubicBezTo>
                  <a:lnTo>
                    <a:pt x="638" y="761"/>
                  </a:lnTo>
                  <a:cubicBezTo>
                    <a:pt x="675" y="784"/>
                    <a:pt x="712" y="784"/>
                    <a:pt x="730" y="784"/>
                  </a:cubicBezTo>
                  <a:cubicBezTo>
                    <a:pt x="910" y="797"/>
                    <a:pt x="1087" y="810"/>
                    <a:pt x="1264" y="810"/>
                  </a:cubicBezTo>
                  <a:cubicBezTo>
                    <a:pt x="1337" y="810"/>
                    <a:pt x="1410" y="808"/>
                    <a:pt x="1483" y="803"/>
                  </a:cubicBezTo>
                  <a:cubicBezTo>
                    <a:pt x="1599" y="803"/>
                    <a:pt x="1714" y="803"/>
                    <a:pt x="1830" y="784"/>
                  </a:cubicBezTo>
                  <a:cubicBezTo>
                    <a:pt x="1964" y="784"/>
                    <a:pt x="2079" y="761"/>
                    <a:pt x="2195" y="743"/>
                  </a:cubicBezTo>
                  <a:cubicBezTo>
                    <a:pt x="2310" y="743"/>
                    <a:pt x="2426" y="724"/>
                    <a:pt x="2560" y="706"/>
                  </a:cubicBezTo>
                  <a:cubicBezTo>
                    <a:pt x="2675" y="687"/>
                    <a:pt x="2791" y="669"/>
                    <a:pt x="2907" y="609"/>
                  </a:cubicBezTo>
                  <a:cubicBezTo>
                    <a:pt x="2925" y="609"/>
                    <a:pt x="2948" y="590"/>
                    <a:pt x="2967" y="590"/>
                  </a:cubicBezTo>
                  <a:lnTo>
                    <a:pt x="2967" y="553"/>
                  </a:lnTo>
                  <a:cubicBezTo>
                    <a:pt x="2948" y="553"/>
                    <a:pt x="2907" y="572"/>
                    <a:pt x="2888" y="572"/>
                  </a:cubicBezTo>
                  <a:cubicBezTo>
                    <a:pt x="2773" y="609"/>
                    <a:pt x="2657" y="646"/>
                    <a:pt x="2541" y="646"/>
                  </a:cubicBezTo>
                  <a:cubicBezTo>
                    <a:pt x="2426" y="669"/>
                    <a:pt x="2310" y="687"/>
                    <a:pt x="2195" y="687"/>
                  </a:cubicBezTo>
                  <a:cubicBezTo>
                    <a:pt x="2079" y="687"/>
                    <a:pt x="1964" y="706"/>
                    <a:pt x="1848" y="706"/>
                  </a:cubicBezTo>
                  <a:cubicBezTo>
                    <a:pt x="1714" y="706"/>
                    <a:pt x="1599" y="724"/>
                    <a:pt x="1483" y="724"/>
                  </a:cubicBezTo>
                  <a:cubicBezTo>
                    <a:pt x="1317" y="724"/>
                    <a:pt x="1151" y="732"/>
                    <a:pt x="990" y="732"/>
                  </a:cubicBezTo>
                  <a:cubicBezTo>
                    <a:pt x="909" y="732"/>
                    <a:pt x="830" y="730"/>
                    <a:pt x="753" y="724"/>
                  </a:cubicBezTo>
                  <a:cubicBezTo>
                    <a:pt x="712" y="724"/>
                    <a:pt x="693" y="706"/>
                    <a:pt x="656" y="706"/>
                  </a:cubicBezTo>
                  <a:lnTo>
                    <a:pt x="559" y="706"/>
                  </a:lnTo>
                  <a:cubicBezTo>
                    <a:pt x="499" y="687"/>
                    <a:pt x="444" y="687"/>
                    <a:pt x="384" y="669"/>
                  </a:cubicBezTo>
                  <a:cubicBezTo>
                    <a:pt x="328" y="646"/>
                    <a:pt x="268" y="627"/>
                    <a:pt x="213" y="609"/>
                  </a:cubicBezTo>
                  <a:cubicBezTo>
                    <a:pt x="176" y="572"/>
                    <a:pt x="134" y="530"/>
                    <a:pt x="97" y="475"/>
                  </a:cubicBezTo>
                  <a:cubicBezTo>
                    <a:pt x="60" y="438"/>
                    <a:pt x="60" y="378"/>
                    <a:pt x="60" y="322"/>
                  </a:cubicBezTo>
                  <a:cubicBezTo>
                    <a:pt x="60" y="280"/>
                    <a:pt x="60" y="262"/>
                    <a:pt x="79" y="225"/>
                  </a:cubicBezTo>
                  <a:cubicBezTo>
                    <a:pt x="79" y="207"/>
                    <a:pt x="97" y="183"/>
                    <a:pt x="116" y="165"/>
                  </a:cubicBezTo>
                  <a:cubicBezTo>
                    <a:pt x="176" y="110"/>
                    <a:pt x="231" y="91"/>
                    <a:pt x="291" y="68"/>
                  </a:cubicBezTo>
                  <a:cubicBezTo>
                    <a:pt x="310" y="68"/>
                    <a:pt x="347" y="68"/>
                    <a:pt x="384" y="49"/>
                  </a:cubicBezTo>
                  <a:lnTo>
                    <a:pt x="481" y="49"/>
                  </a:lnTo>
                  <a:cubicBezTo>
                    <a:pt x="627" y="28"/>
                    <a:pt x="775" y="19"/>
                    <a:pt x="918" y="19"/>
                  </a:cubicBezTo>
                  <a:cubicBezTo>
                    <a:pt x="1020" y="19"/>
                    <a:pt x="1120" y="23"/>
                    <a:pt x="1215" y="31"/>
                  </a:cubicBezTo>
                  <a:cubicBezTo>
                    <a:pt x="1080" y="9"/>
                    <a:pt x="937" y="0"/>
                    <a:pt x="78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6393997" y="2116304"/>
              <a:ext cx="86812" cy="22320"/>
            </a:xfrm>
            <a:custGeom>
              <a:avLst/>
              <a:gdLst/>
              <a:ahLst/>
              <a:cxnLst/>
              <a:rect l="l" t="t" r="r" b="b"/>
              <a:pathLst>
                <a:path w="3096" h="796" extrusionOk="0">
                  <a:moveTo>
                    <a:pt x="2794" y="1"/>
                  </a:moveTo>
                  <a:cubicBezTo>
                    <a:pt x="2645" y="1"/>
                    <a:pt x="2488" y="35"/>
                    <a:pt x="2347" y="84"/>
                  </a:cubicBezTo>
                  <a:cubicBezTo>
                    <a:pt x="2172" y="121"/>
                    <a:pt x="2001" y="218"/>
                    <a:pt x="1848" y="297"/>
                  </a:cubicBezTo>
                  <a:cubicBezTo>
                    <a:pt x="1673" y="371"/>
                    <a:pt x="1502" y="468"/>
                    <a:pt x="1326" y="528"/>
                  </a:cubicBezTo>
                  <a:cubicBezTo>
                    <a:pt x="1174" y="602"/>
                    <a:pt x="980" y="662"/>
                    <a:pt x="809" y="699"/>
                  </a:cubicBezTo>
                  <a:cubicBezTo>
                    <a:pt x="712" y="717"/>
                    <a:pt x="615" y="736"/>
                    <a:pt x="518" y="759"/>
                  </a:cubicBezTo>
                  <a:lnTo>
                    <a:pt x="250" y="759"/>
                  </a:lnTo>
                  <a:cubicBezTo>
                    <a:pt x="153" y="759"/>
                    <a:pt x="74" y="736"/>
                    <a:pt x="0" y="699"/>
                  </a:cubicBezTo>
                  <a:lnTo>
                    <a:pt x="0" y="717"/>
                  </a:lnTo>
                  <a:cubicBezTo>
                    <a:pt x="74" y="777"/>
                    <a:pt x="153" y="796"/>
                    <a:pt x="250" y="796"/>
                  </a:cubicBezTo>
                  <a:lnTo>
                    <a:pt x="536" y="796"/>
                  </a:lnTo>
                  <a:cubicBezTo>
                    <a:pt x="615" y="777"/>
                    <a:pt x="712" y="777"/>
                    <a:pt x="809" y="759"/>
                  </a:cubicBezTo>
                  <a:cubicBezTo>
                    <a:pt x="998" y="717"/>
                    <a:pt x="1174" y="662"/>
                    <a:pt x="1345" y="583"/>
                  </a:cubicBezTo>
                  <a:cubicBezTo>
                    <a:pt x="1539" y="505"/>
                    <a:pt x="1691" y="431"/>
                    <a:pt x="1867" y="334"/>
                  </a:cubicBezTo>
                  <a:cubicBezTo>
                    <a:pt x="1941" y="297"/>
                    <a:pt x="2019" y="255"/>
                    <a:pt x="2116" y="218"/>
                  </a:cubicBezTo>
                  <a:cubicBezTo>
                    <a:pt x="2195" y="181"/>
                    <a:pt x="2269" y="140"/>
                    <a:pt x="2366" y="121"/>
                  </a:cubicBezTo>
                  <a:cubicBezTo>
                    <a:pt x="2542" y="66"/>
                    <a:pt x="2712" y="24"/>
                    <a:pt x="2888" y="24"/>
                  </a:cubicBezTo>
                  <a:cubicBezTo>
                    <a:pt x="2962" y="24"/>
                    <a:pt x="3041" y="43"/>
                    <a:pt x="3096" y="66"/>
                  </a:cubicBezTo>
                  <a:cubicBezTo>
                    <a:pt x="3041" y="24"/>
                    <a:pt x="2962" y="6"/>
                    <a:pt x="2888" y="6"/>
                  </a:cubicBezTo>
                  <a:cubicBezTo>
                    <a:pt x="2857" y="2"/>
                    <a:pt x="2826" y="1"/>
                    <a:pt x="279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6392819" y="2153401"/>
              <a:ext cx="86447" cy="33283"/>
            </a:xfrm>
            <a:custGeom>
              <a:avLst/>
              <a:gdLst/>
              <a:ahLst/>
              <a:cxnLst/>
              <a:rect l="l" t="t" r="r" b="b"/>
              <a:pathLst>
                <a:path w="3083" h="1187" extrusionOk="0">
                  <a:moveTo>
                    <a:pt x="2771" y="1"/>
                  </a:moveTo>
                  <a:cubicBezTo>
                    <a:pt x="2682" y="1"/>
                    <a:pt x="2590" y="11"/>
                    <a:pt x="2505" y="32"/>
                  </a:cubicBezTo>
                  <a:cubicBezTo>
                    <a:pt x="2408" y="50"/>
                    <a:pt x="2329" y="87"/>
                    <a:pt x="2237" y="129"/>
                  </a:cubicBezTo>
                  <a:cubicBezTo>
                    <a:pt x="2158" y="166"/>
                    <a:pt x="2080" y="203"/>
                    <a:pt x="1983" y="263"/>
                  </a:cubicBezTo>
                  <a:cubicBezTo>
                    <a:pt x="1909" y="300"/>
                    <a:pt x="1830" y="360"/>
                    <a:pt x="1752" y="415"/>
                  </a:cubicBezTo>
                  <a:cubicBezTo>
                    <a:pt x="1696" y="475"/>
                    <a:pt x="1618" y="531"/>
                    <a:pt x="1544" y="591"/>
                  </a:cubicBezTo>
                  <a:cubicBezTo>
                    <a:pt x="1465" y="646"/>
                    <a:pt x="1387" y="706"/>
                    <a:pt x="1313" y="762"/>
                  </a:cubicBezTo>
                  <a:cubicBezTo>
                    <a:pt x="1271" y="799"/>
                    <a:pt x="1234" y="822"/>
                    <a:pt x="1197" y="840"/>
                  </a:cubicBezTo>
                  <a:cubicBezTo>
                    <a:pt x="1156" y="877"/>
                    <a:pt x="1119" y="896"/>
                    <a:pt x="1082" y="914"/>
                  </a:cubicBezTo>
                  <a:cubicBezTo>
                    <a:pt x="1003" y="974"/>
                    <a:pt x="925" y="1011"/>
                    <a:pt x="828" y="1030"/>
                  </a:cubicBezTo>
                  <a:cubicBezTo>
                    <a:pt x="754" y="1071"/>
                    <a:pt x="657" y="1090"/>
                    <a:pt x="560" y="1090"/>
                  </a:cubicBezTo>
                  <a:cubicBezTo>
                    <a:pt x="481" y="1090"/>
                    <a:pt x="389" y="1090"/>
                    <a:pt x="310" y="1071"/>
                  </a:cubicBezTo>
                  <a:cubicBezTo>
                    <a:pt x="273" y="1071"/>
                    <a:pt x="213" y="1071"/>
                    <a:pt x="176" y="1053"/>
                  </a:cubicBezTo>
                  <a:cubicBezTo>
                    <a:pt x="135" y="1030"/>
                    <a:pt x="98" y="1030"/>
                    <a:pt x="61" y="1011"/>
                  </a:cubicBezTo>
                  <a:cubicBezTo>
                    <a:pt x="42" y="993"/>
                    <a:pt x="19" y="993"/>
                    <a:pt x="1" y="974"/>
                  </a:cubicBezTo>
                  <a:lnTo>
                    <a:pt x="1" y="1090"/>
                  </a:lnTo>
                  <a:lnTo>
                    <a:pt x="1" y="1108"/>
                  </a:lnTo>
                  <a:cubicBezTo>
                    <a:pt x="42" y="1127"/>
                    <a:pt x="98" y="1145"/>
                    <a:pt x="135" y="1145"/>
                  </a:cubicBezTo>
                  <a:cubicBezTo>
                    <a:pt x="195" y="1168"/>
                    <a:pt x="232" y="1187"/>
                    <a:pt x="273" y="1187"/>
                  </a:cubicBezTo>
                  <a:lnTo>
                    <a:pt x="560" y="1187"/>
                  </a:lnTo>
                  <a:cubicBezTo>
                    <a:pt x="675" y="1168"/>
                    <a:pt x="772" y="1145"/>
                    <a:pt x="851" y="1108"/>
                  </a:cubicBezTo>
                  <a:cubicBezTo>
                    <a:pt x="943" y="1071"/>
                    <a:pt x="1022" y="1011"/>
                    <a:pt x="1119" y="974"/>
                  </a:cubicBezTo>
                  <a:cubicBezTo>
                    <a:pt x="1271" y="859"/>
                    <a:pt x="1405" y="725"/>
                    <a:pt x="1562" y="609"/>
                  </a:cubicBezTo>
                  <a:cubicBezTo>
                    <a:pt x="1636" y="549"/>
                    <a:pt x="1715" y="494"/>
                    <a:pt x="1793" y="452"/>
                  </a:cubicBezTo>
                  <a:cubicBezTo>
                    <a:pt x="1867" y="397"/>
                    <a:pt x="1946" y="360"/>
                    <a:pt x="2024" y="300"/>
                  </a:cubicBezTo>
                  <a:cubicBezTo>
                    <a:pt x="2098" y="263"/>
                    <a:pt x="2177" y="221"/>
                    <a:pt x="2255" y="184"/>
                  </a:cubicBezTo>
                  <a:cubicBezTo>
                    <a:pt x="2353" y="147"/>
                    <a:pt x="2426" y="106"/>
                    <a:pt x="2505" y="87"/>
                  </a:cubicBezTo>
                  <a:cubicBezTo>
                    <a:pt x="2630" y="60"/>
                    <a:pt x="2758" y="43"/>
                    <a:pt x="2884" y="43"/>
                  </a:cubicBezTo>
                  <a:cubicBezTo>
                    <a:pt x="2931" y="43"/>
                    <a:pt x="2977" y="45"/>
                    <a:pt x="3022" y="50"/>
                  </a:cubicBezTo>
                  <a:cubicBezTo>
                    <a:pt x="3046" y="69"/>
                    <a:pt x="3064" y="69"/>
                    <a:pt x="3083" y="69"/>
                  </a:cubicBezTo>
                  <a:lnTo>
                    <a:pt x="3083" y="32"/>
                  </a:lnTo>
                  <a:lnTo>
                    <a:pt x="3022" y="32"/>
                  </a:lnTo>
                  <a:cubicBezTo>
                    <a:pt x="2946" y="11"/>
                    <a:pt x="2860" y="1"/>
                    <a:pt x="277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6406951" y="2185507"/>
              <a:ext cx="64156" cy="16880"/>
            </a:xfrm>
            <a:custGeom>
              <a:avLst/>
              <a:gdLst/>
              <a:ahLst/>
              <a:cxnLst/>
              <a:rect l="l" t="t" r="r" b="b"/>
              <a:pathLst>
                <a:path w="2288" h="602" extrusionOk="0">
                  <a:moveTo>
                    <a:pt x="1733" y="0"/>
                  </a:moveTo>
                  <a:cubicBezTo>
                    <a:pt x="1594" y="0"/>
                    <a:pt x="1460" y="0"/>
                    <a:pt x="1326" y="23"/>
                  </a:cubicBezTo>
                  <a:cubicBezTo>
                    <a:pt x="1192" y="23"/>
                    <a:pt x="1058" y="42"/>
                    <a:pt x="924" y="60"/>
                  </a:cubicBezTo>
                  <a:cubicBezTo>
                    <a:pt x="786" y="97"/>
                    <a:pt x="652" y="139"/>
                    <a:pt x="518" y="194"/>
                  </a:cubicBezTo>
                  <a:cubicBezTo>
                    <a:pt x="439" y="231"/>
                    <a:pt x="384" y="255"/>
                    <a:pt x="324" y="310"/>
                  </a:cubicBezTo>
                  <a:cubicBezTo>
                    <a:pt x="268" y="347"/>
                    <a:pt x="208" y="388"/>
                    <a:pt x="153" y="444"/>
                  </a:cubicBezTo>
                  <a:cubicBezTo>
                    <a:pt x="93" y="486"/>
                    <a:pt x="56" y="541"/>
                    <a:pt x="0" y="601"/>
                  </a:cubicBezTo>
                  <a:lnTo>
                    <a:pt x="93" y="601"/>
                  </a:lnTo>
                  <a:cubicBezTo>
                    <a:pt x="134" y="559"/>
                    <a:pt x="153" y="522"/>
                    <a:pt x="190" y="486"/>
                  </a:cubicBezTo>
                  <a:cubicBezTo>
                    <a:pt x="287" y="388"/>
                    <a:pt x="402" y="291"/>
                    <a:pt x="536" y="231"/>
                  </a:cubicBezTo>
                  <a:cubicBezTo>
                    <a:pt x="652" y="176"/>
                    <a:pt x="786" y="139"/>
                    <a:pt x="924" y="97"/>
                  </a:cubicBezTo>
                  <a:cubicBezTo>
                    <a:pt x="1058" y="79"/>
                    <a:pt x="1192" y="60"/>
                    <a:pt x="1326" y="42"/>
                  </a:cubicBezTo>
                  <a:cubicBezTo>
                    <a:pt x="1405" y="42"/>
                    <a:pt x="1460" y="42"/>
                    <a:pt x="1539" y="23"/>
                  </a:cubicBezTo>
                  <a:cubicBezTo>
                    <a:pt x="1594" y="23"/>
                    <a:pt x="1673" y="23"/>
                    <a:pt x="1733" y="42"/>
                  </a:cubicBezTo>
                  <a:cubicBezTo>
                    <a:pt x="1788" y="42"/>
                    <a:pt x="1867" y="42"/>
                    <a:pt x="1922" y="60"/>
                  </a:cubicBezTo>
                  <a:cubicBezTo>
                    <a:pt x="1983" y="79"/>
                    <a:pt x="2019" y="116"/>
                    <a:pt x="2080" y="157"/>
                  </a:cubicBezTo>
                  <a:lnTo>
                    <a:pt x="2098" y="157"/>
                  </a:lnTo>
                  <a:lnTo>
                    <a:pt x="2116" y="176"/>
                  </a:lnTo>
                  <a:lnTo>
                    <a:pt x="2135" y="194"/>
                  </a:lnTo>
                  <a:lnTo>
                    <a:pt x="2135" y="213"/>
                  </a:lnTo>
                  <a:cubicBezTo>
                    <a:pt x="2153" y="213"/>
                    <a:pt x="2172" y="231"/>
                    <a:pt x="2172" y="255"/>
                  </a:cubicBezTo>
                  <a:lnTo>
                    <a:pt x="2195" y="273"/>
                  </a:lnTo>
                  <a:cubicBezTo>
                    <a:pt x="2214" y="310"/>
                    <a:pt x="2232" y="328"/>
                    <a:pt x="2250" y="347"/>
                  </a:cubicBezTo>
                  <a:lnTo>
                    <a:pt x="2287" y="347"/>
                  </a:lnTo>
                  <a:cubicBezTo>
                    <a:pt x="2269" y="310"/>
                    <a:pt x="2250" y="291"/>
                    <a:pt x="2232" y="255"/>
                  </a:cubicBezTo>
                  <a:cubicBezTo>
                    <a:pt x="2195" y="213"/>
                    <a:pt x="2153" y="157"/>
                    <a:pt x="2098" y="139"/>
                  </a:cubicBezTo>
                  <a:cubicBezTo>
                    <a:pt x="2038" y="97"/>
                    <a:pt x="1983" y="60"/>
                    <a:pt x="1922" y="42"/>
                  </a:cubicBezTo>
                  <a:cubicBezTo>
                    <a:pt x="1867" y="23"/>
                    <a:pt x="1807" y="0"/>
                    <a:pt x="173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6407989" y="2144035"/>
              <a:ext cx="71810" cy="31489"/>
            </a:xfrm>
            <a:custGeom>
              <a:avLst/>
              <a:gdLst/>
              <a:ahLst/>
              <a:cxnLst/>
              <a:rect l="l" t="t" r="r" b="b"/>
              <a:pathLst>
                <a:path w="2561" h="1123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63" y="56"/>
                    <a:pt x="2347" y="93"/>
                    <a:pt x="2250" y="116"/>
                  </a:cubicBezTo>
                  <a:cubicBezTo>
                    <a:pt x="2213" y="116"/>
                    <a:pt x="2177" y="135"/>
                    <a:pt x="2135" y="135"/>
                  </a:cubicBezTo>
                  <a:lnTo>
                    <a:pt x="2098" y="135"/>
                  </a:lnTo>
                  <a:cubicBezTo>
                    <a:pt x="2079" y="153"/>
                    <a:pt x="2061" y="153"/>
                    <a:pt x="2043" y="153"/>
                  </a:cubicBezTo>
                  <a:lnTo>
                    <a:pt x="1830" y="153"/>
                  </a:lnTo>
                  <a:cubicBezTo>
                    <a:pt x="1751" y="135"/>
                    <a:pt x="1673" y="135"/>
                    <a:pt x="1599" y="135"/>
                  </a:cubicBezTo>
                  <a:lnTo>
                    <a:pt x="1386" y="93"/>
                  </a:lnTo>
                  <a:cubicBezTo>
                    <a:pt x="1308" y="75"/>
                    <a:pt x="1234" y="75"/>
                    <a:pt x="1137" y="75"/>
                  </a:cubicBezTo>
                  <a:cubicBezTo>
                    <a:pt x="1098" y="65"/>
                    <a:pt x="1058" y="61"/>
                    <a:pt x="1020" y="61"/>
                  </a:cubicBezTo>
                  <a:cubicBezTo>
                    <a:pt x="981" y="61"/>
                    <a:pt x="943" y="65"/>
                    <a:pt x="906" y="75"/>
                  </a:cubicBezTo>
                  <a:lnTo>
                    <a:pt x="846" y="75"/>
                  </a:lnTo>
                  <a:lnTo>
                    <a:pt x="772" y="93"/>
                  </a:lnTo>
                  <a:cubicBezTo>
                    <a:pt x="730" y="116"/>
                    <a:pt x="693" y="116"/>
                    <a:pt x="656" y="135"/>
                  </a:cubicBezTo>
                  <a:cubicBezTo>
                    <a:pt x="578" y="172"/>
                    <a:pt x="499" y="209"/>
                    <a:pt x="425" y="250"/>
                  </a:cubicBezTo>
                  <a:cubicBezTo>
                    <a:pt x="347" y="306"/>
                    <a:pt x="287" y="366"/>
                    <a:pt x="231" y="421"/>
                  </a:cubicBezTo>
                  <a:cubicBezTo>
                    <a:pt x="194" y="440"/>
                    <a:pt x="171" y="481"/>
                    <a:pt x="153" y="518"/>
                  </a:cubicBezTo>
                  <a:cubicBezTo>
                    <a:pt x="116" y="555"/>
                    <a:pt x="97" y="597"/>
                    <a:pt x="79" y="634"/>
                  </a:cubicBezTo>
                  <a:cubicBezTo>
                    <a:pt x="37" y="694"/>
                    <a:pt x="0" y="786"/>
                    <a:pt x="19" y="865"/>
                  </a:cubicBezTo>
                  <a:cubicBezTo>
                    <a:pt x="19" y="902"/>
                    <a:pt x="19" y="962"/>
                    <a:pt x="37" y="980"/>
                  </a:cubicBezTo>
                  <a:cubicBezTo>
                    <a:pt x="56" y="1017"/>
                    <a:pt x="97" y="1059"/>
                    <a:pt x="134" y="1077"/>
                  </a:cubicBezTo>
                  <a:cubicBezTo>
                    <a:pt x="153" y="1096"/>
                    <a:pt x="194" y="1114"/>
                    <a:pt x="250" y="1114"/>
                  </a:cubicBezTo>
                  <a:cubicBezTo>
                    <a:pt x="262" y="1121"/>
                    <a:pt x="275" y="1123"/>
                    <a:pt x="288" y="1123"/>
                  </a:cubicBezTo>
                  <a:cubicBezTo>
                    <a:pt x="314" y="1123"/>
                    <a:pt x="341" y="1114"/>
                    <a:pt x="365" y="1114"/>
                  </a:cubicBezTo>
                  <a:cubicBezTo>
                    <a:pt x="444" y="1096"/>
                    <a:pt x="518" y="1077"/>
                    <a:pt x="596" y="1040"/>
                  </a:cubicBezTo>
                  <a:lnTo>
                    <a:pt x="596" y="1040"/>
                  </a:lnTo>
                  <a:cubicBezTo>
                    <a:pt x="518" y="1059"/>
                    <a:pt x="444" y="1077"/>
                    <a:pt x="365" y="1096"/>
                  </a:cubicBezTo>
                  <a:cubicBezTo>
                    <a:pt x="287" y="1096"/>
                    <a:pt x="213" y="1077"/>
                    <a:pt x="153" y="1040"/>
                  </a:cubicBezTo>
                  <a:cubicBezTo>
                    <a:pt x="97" y="999"/>
                    <a:pt x="79" y="943"/>
                    <a:pt x="79" y="865"/>
                  </a:cubicBezTo>
                  <a:cubicBezTo>
                    <a:pt x="79" y="828"/>
                    <a:pt x="79" y="786"/>
                    <a:pt x="97" y="749"/>
                  </a:cubicBezTo>
                  <a:cubicBezTo>
                    <a:pt x="97" y="731"/>
                    <a:pt x="116" y="694"/>
                    <a:pt x="134" y="652"/>
                  </a:cubicBezTo>
                  <a:cubicBezTo>
                    <a:pt x="153" y="615"/>
                    <a:pt x="171" y="597"/>
                    <a:pt x="213" y="555"/>
                  </a:cubicBezTo>
                  <a:cubicBezTo>
                    <a:pt x="231" y="537"/>
                    <a:pt x="250" y="500"/>
                    <a:pt x="287" y="481"/>
                  </a:cubicBezTo>
                  <a:cubicBezTo>
                    <a:pt x="347" y="421"/>
                    <a:pt x="402" y="366"/>
                    <a:pt x="481" y="324"/>
                  </a:cubicBezTo>
                  <a:cubicBezTo>
                    <a:pt x="541" y="287"/>
                    <a:pt x="615" y="250"/>
                    <a:pt x="675" y="232"/>
                  </a:cubicBezTo>
                  <a:cubicBezTo>
                    <a:pt x="712" y="209"/>
                    <a:pt x="749" y="209"/>
                    <a:pt x="790" y="190"/>
                  </a:cubicBezTo>
                  <a:lnTo>
                    <a:pt x="906" y="190"/>
                  </a:lnTo>
                  <a:cubicBezTo>
                    <a:pt x="943" y="181"/>
                    <a:pt x="981" y="176"/>
                    <a:pt x="1017" y="176"/>
                  </a:cubicBezTo>
                  <a:cubicBezTo>
                    <a:pt x="1054" y="176"/>
                    <a:pt x="1088" y="181"/>
                    <a:pt x="1118" y="190"/>
                  </a:cubicBezTo>
                  <a:cubicBezTo>
                    <a:pt x="1192" y="190"/>
                    <a:pt x="1271" y="190"/>
                    <a:pt x="1349" y="209"/>
                  </a:cubicBezTo>
                  <a:cubicBezTo>
                    <a:pt x="1502" y="232"/>
                    <a:pt x="1636" y="269"/>
                    <a:pt x="1788" y="287"/>
                  </a:cubicBezTo>
                  <a:lnTo>
                    <a:pt x="1982" y="287"/>
                  </a:lnTo>
                  <a:cubicBezTo>
                    <a:pt x="2001" y="287"/>
                    <a:pt x="2019" y="287"/>
                    <a:pt x="2043" y="269"/>
                  </a:cubicBezTo>
                  <a:lnTo>
                    <a:pt x="2158" y="269"/>
                  </a:lnTo>
                  <a:cubicBezTo>
                    <a:pt x="2195" y="250"/>
                    <a:pt x="2232" y="250"/>
                    <a:pt x="2274" y="232"/>
                  </a:cubicBezTo>
                  <a:cubicBezTo>
                    <a:pt x="2366" y="209"/>
                    <a:pt x="2463" y="172"/>
                    <a:pt x="2542" y="116"/>
                  </a:cubicBezTo>
                  <a:lnTo>
                    <a:pt x="256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281136" y="1946970"/>
              <a:ext cx="114964" cy="256959"/>
            </a:xfrm>
            <a:custGeom>
              <a:avLst/>
              <a:gdLst/>
              <a:ahLst/>
              <a:cxnLst/>
              <a:rect l="l" t="t" r="r" b="b"/>
              <a:pathLst>
                <a:path w="4100" h="9164" extrusionOk="0">
                  <a:moveTo>
                    <a:pt x="2639" y="1"/>
                  </a:moveTo>
                  <a:lnTo>
                    <a:pt x="1271" y="116"/>
                  </a:lnTo>
                  <a:lnTo>
                    <a:pt x="791" y="694"/>
                  </a:lnTo>
                  <a:lnTo>
                    <a:pt x="731" y="749"/>
                  </a:lnTo>
                  <a:lnTo>
                    <a:pt x="116" y="1484"/>
                  </a:lnTo>
                  <a:lnTo>
                    <a:pt x="1" y="1600"/>
                  </a:lnTo>
                  <a:lnTo>
                    <a:pt x="116" y="8780"/>
                  </a:lnTo>
                  <a:lnTo>
                    <a:pt x="3965" y="9163"/>
                  </a:lnTo>
                  <a:lnTo>
                    <a:pt x="4099" y="1443"/>
                  </a:lnTo>
                  <a:lnTo>
                    <a:pt x="3984" y="1309"/>
                  </a:lnTo>
                  <a:lnTo>
                    <a:pt x="3023" y="384"/>
                  </a:lnTo>
                  <a:lnTo>
                    <a:pt x="2962" y="329"/>
                  </a:lnTo>
                  <a:lnTo>
                    <a:pt x="26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284893" y="2011771"/>
              <a:ext cx="107449" cy="65305"/>
            </a:xfrm>
            <a:custGeom>
              <a:avLst/>
              <a:gdLst/>
              <a:ahLst/>
              <a:cxnLst/>
              <a:rect l="l" t="t" r="r" b="b"/>
              <a:pathLst>
                <a:path w="3832" h="2329" extrusionOk="0">
                  <a:moveTo>
                    <a:pt x="3831" y="0"/>
                  </a:moveTo>
                  <a:lnTo>
                    <a:pt x="1" y="134"/>
                  </a:lnTo>
                  <a:lnTo>
                    <a:pt x="19" y="2292"/>
                  </a:lnTo>
                  <a:lnTo>
                    <a:pt x="3794" y="2329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6285426" y="2076010"/>
              <a:ext cx="105879" cy="63651"/>
            </a:xfrm>
            <a:custGeom>
              <a:avLst/>
              <a:gdLst/>
              <a:ahLst/>
              <a:cxnLst/>
              <a:rect l="l" t="t" r="r" b="b"/>
              <a:pathLst>
                <a:path w="3776" h="2270" extrusionOk="0">
                  <a:moveTo>
                    <a:pt x="0" y="1"/>
                  </a:moveTo>
                  <a:lnTo>
                    <a:pt x="37" y="2080"/>
                  </a:lnTo>
                  <a:lnTo>
                    <a:pt x="3734" y="2270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6286463" y="2134334"/>
              <a:ext cx="103664" cy="65838"/>
            </a:xfrm>
            <a:custGeom>
              <a:avLst/>
              <a:gdLst/>
              <a:ahLst/>
              <a:cxnLst/>
              <a:rect l="l" t="t" r="r" b="b"/>
              <a:pathLst>
                <a:path w="3697" h="2348" extrusionOk="0">
                  <a:moveTo>
                    <a:pt x="0" y="0"/>
                  </a:moveTo>
                  <a:lnTo>
                    <a:pt x="42" y="2001"/>
                  </a:lnTo>
                  <a:lnTo>
                    <a:pt x="3660" y="2347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6285426" y="2076010"/>
              <a:ext cx="105879" cy="2636"/>
            </a:xfrm>
            <a:custGeom>
              <a:avLst/>
              <a:gdLst/>
              <a:ahLst/>
              <a:cxnLst/>
              <a:rect l="l" t="t" r="r" b="b"/>
              <a:pathLst>
                <a:path w="3776" h="94" extrusionOk="0">
                  <a:moveTo>
                    <a:pt x="0" y="1"/>
                  </a:moveTo>
                  <a:lnTo>
                    <a:pt x="0" y="56"/>
                  </a:lnTo>
                  <a:lnTo>
                    <a:pt x="3775" y="93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6284893" y="2011771"/>
              <a:ext cx="107449" cy="5973"/>
            </a:xfrm>
            <a:custGeom>
              <a:avLst/>
              <a:gdLst/>
              <a:ahLst/>
              <a:cxnLst/>
              <a:rect l="l" t="t" r="r" b="b"/>
              <a:pathLst>
                <a:path w="3832" h="213" extrusionOk="0">
                  <a:moveTo>
                    <a:pt x="3831" y="0"/>
                  </a:moveTo>
                  <a:lnTo>
                    <a:pt x="1" y="134"/>
                  </a:lnTo>
                  <a:lnTo>
                    <a:pt x="1" y="213"/>
                  </a:lnTo>
                  <a:lnTo>
                    <a:pt x="3831" y="74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6286463" y="2134334"/>
              <a:ext cx="103664" cy="7543"/>
            </a:xfrm>
            <a:custGeom>
              <a:avLst/>
              <a:gdLst/>
              <a:ahLst/>
              <a:cxnLst/>
              <a:rect l="l" t="t" r="r" b="b"/>
              <a:pathLst>
                <a:path w="3697" h="269" extrusionOk="0">
                  <a:moveTo>
                    <a:pt x="0" y="0"/>
                  </a:moveTo>
                  <a:lnTo>
                    <a:pt x="0" y="56"/>
                  </a:lnTo>
                  <a:lnTo>
                    <a:pt x="3697" y="268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284893" y="2018024"/>
              <a:ext cx="107449" cy="9449"/>
            </a:xfrm>
            <a:custGeom>
              <a:avLst/>
              <a:gdLst/>
              <a:ahLst/>
              <a:cxnLst/>
              <a:rect l="l" t="t" r="r" b="b"/>
              <a:pathLst>
                <a:path w="3832" h="337" extrusionOk="0">
                  <a:moveTo>
                    <a:pt x="498" y="1"/>
                  </a:moveTo>
                  <a:cubicBezTo>
                    <a:pt x="403" y="1"/>
                    <a:pt x="307" y="15"/>
                    <a:pt x="213" y="45"/>
                  </a:cubicBezTo>
                  <a:cubicBezTo>
                    <a:pt x="172" y="45"/>
                    <a:pt x="135" y="64"/>
                    <a:pt x="98" y="82"/>
                  </a:cubicBezTo>
                  <a:cubicBezTo>
                    <a:pt x="98" y="105"/>
                    <a:pt x="79" y="105"/>
                    <a:pt x="79" y="105"/>
                  </a:cubicBezTo>
                  <a:lnTo>
                    <a:pt x="38" y="124"/>
                  </a:lnTo>
                  <a:cubicBezTo>
                    <a:pt x="19" y="142"/>
                    <a:pt x="19" y="142"/>
                    <a:pt x="1" y="161"/>
                  </a:cubicBezTo>
                  <a:lnTo>
                    <a:pt x="1" y="336"/>
                  </a:lnTo>
                  <a:cubicBezTo>
                    <a:pt x="19" y="313"/>
                    <a:pt x="38" y="295"/>
                    <a:pt x="56" y="276"/>
                  </a:cubicBezTo>
                  <a:cubicBezTo>
                    <a:pt x="56" y="258"/>
                    <a:pt x="79" y="258"/>
                    <a:pt x="98" y="239"/>
                  </a:cubicBezTo>
                  <a:lnTo>
                    <a:pt x="116" y="221"/>
                  </a:lnTo>
                  <a:lnTo>
                    <a:pt x="153" y="221"/>
                  </a:lnTo>
                  <a:cubicBezTo>
                    <a:pt x="172" y="198"/>
                    <a:pt x="213" y="179"/>
                    <a:pt x="250" y="161"/>
                  </a:cubicBezTo>
                  <a:cubicBezTo>
                    <a:pt x="329" y="142"/>
                    <a:pt x="403" y="142"/>
                    <a:pt x="481" y="142"/>
                  </a:cubicBezTo>
                  <a:cubicBezTo>
                    <a:pt x="504" y="137"/>
                    <a:pt x="527" y="135"/>
                    <a:pt x="549" y="135"/>
                  </a:cubicBezTo>
                  <a:cubicBezTo>
                    <a:pt x="603" y="135"/>
                    <a:pt x="657" y="148"/>
                    <a:pt x="712" y="161"/>
                  </a:cubicBezTo>
                  <a:cubicBezTo>
                    <a:pt x="865" y="179"/>
                    <a:pt x="1040" y="239"/>
                    <a:pt x="1211" y="258"/>
                  </a:cubicBezTo>
                  <a:cubicBezTo>
                    <a:pt x="1387" y="295"/>
                    <a:pt x="1539" y="295"/>
                    <a:pt x="1715" y="313"/>
                  </a:cubicBezTo>
                  <a:cubicBezTo>
                    <a:pt x="2080" y="313"/>
                    <a:pt x="2426" y="295"/>
                    <a:pt x="2792" y="258"/>
                  </a:cubicBezTo>
                  <a:cubicBezTo>
                    <a:pt x="2967" y="239"/>
                    <a:pt x="3157" y="221"/>
                    <a:pt x="3332" y="179"/>
                  </a:cubicBezTo>
                  <a:cubicBezTo>
                    <a:pt x="3503" y="142"/>
                    <a:pt x="3660" y="105"/>
                    <a:pt x="3831" y="27"/>
                  </a:cubicBezTo>
                  <a:lnTo>
                    <a:pt x="3831" y="27"/>
                  </a:lnTo>
                  <a:cubicBezTo>
                    <a:pt x="3753" y="45"/>
                    <a:pt x="3679" y="64"/>
                    <a:pt x="3600" y="82"/>
                  </a:cubicBezTo>
                  <a:cubicBezTo>
                    <a:pt x="3503" y="105"/>
                    <a:pt x="3429" y="124"/>
                    <a:pt x="3332" y="142"/>
                  </a:cubicBezTo>
                  <a:cubicBezTo>
                    <a:pt x="3235" y="142"/>
                    <a:pt x="3138" y="161"/>
                    <a:pt x="3060" y="161"/>
                  </a:cubicBezTo>
                  <a:cubicBezTo>
                    <a:pt x="2967" y="179"/>
                    <a:pt x="2870" y="179"/>
                    <a:pt x="2792" y="198"/>
                  </a:cubicBezTo>
                  <a:cubicBezTo>
                    <a:pt x="2597" y="198"/>
                    <a:pt x="2426" y="221"/>
                    <a:pt x="2251" y="221"/>
                  </a:cubicBezTo>
                  <a:cubicBezTo>
                    <a:pt x="2159" y="221"/>
                    <a:pt x="2080" y="221"/>
                    <a:pt x="1983" y="198"/>
                  </a:cubicBezTo>
                  <a:lnTo>
                    <a:pt x="1733" y="198"/>
                  </a:lnTo>
                  <a:cubicBezTo>
                    <a:pt x="1636" y="198"/>
                    <a:pt x="1558" y="179"/>
                    <a:pt x="1484" y="179"/>
                  </a:cubicBezTo>
                  <a:cubicBezTo>
                    <a:pt x="1387" y="179"/>
                    <a:pt x="1308" y="161"/>
                    <a:pt x="1234" y="142"/>
                  </a:cubicBezTo>
                  <a:cubicBezTo>
                    <a:pt x="1059" y="105"/>
                    <a:pt x="906" y="64"/>
                    <a:pt x="731" y="27"/>
                  </a:cubicBezTo>
                  <a:cubicBezTo>
                    <a:pt x="654" y="10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284893" y="2029829"/>
              <a:ext cx="106917" cy="11861"/>
            </a:xfrm>
            <a:custGeom>
              <a:avLst/>
              <a:gdLst/>
              <a:ahLst/>
              <a:cxnLst/>
              <a:rect l="l" t="t" r="r" b="b"/>
              <a:pathLst>
                <a:path w="3813" h="423" extrusionOk="0">
                  <a:moveTo>
                    <a:pt x="3259" y="1"/>
                  </a:moveTo>
                  <a:cubicBezTo>
                    <a:pt x="3123" y="1"/>
                    <a:pt x="2991" y="19"/>
                    <a:pt x="2852" y="49"/>
                  </a:cubicBezTo>
                  <a:cubicBezTo>
                    <a:pt x="2676" y="68"/>
                    <a:pt x="2505" y="123"/>
                    <a:pt x="2329" y="165"/>
                  </a:cubicBezTo>
                  <a:cubicBezTo>
                    <a:pt x="2159" y="202"/>
                    <a:pt x="1983" y="239"/>
                    <a:pt x="1812" y="262"/>
                  </a:cubicBezTo>
                  <a:cubicBezTo>
                    <a:pt x="1733" y="280"/>
                    <a:pt x="1636" y="280"/>
                    <a:pt x="1558" y="280"/>
                  </a:cubicBezTo>
                  <a:cubicBezTo>
                    <a:pt x="1465" y="299"/>
                    <a:pt x="1387" y="299"/>
                    <a:pt x="1308" y="299"/>
                  </a:cubicBezTo>
                  <a:cubicBezTo>
                    <a:pt x="1137" y="299"/>
                    <a:pt x="962" y="299"/>
                    <a:pt x="809" y="280"/>
                  </a:cubicBezTo>
                  <a:cubicBezTo>
                    <a:pt x="634" y="262"/>
                    <a:pt x="481" y="239"/>
                    <a:pt x="329" y="202"/>
                  </a:cubicBezTo>
                  <a:cubicBezTo>
                    <a:pt x="287" y="202"/>
                    <a:pt x="250" y="183"/>
                    <a:pt x="213" y="183"/>
                  </a:cubicBezTo>
                  <a:lnTo>
                    <a:pt x="153" y="165"/>
                  </a:lnTo>
                  <a:cubicBezTo>
                    <a:pt x="135" y="165"/>
                    <a:pt x="116" y="146"/>
                    <a:pt x="98" y="146"/>
                  </a:cubicBezTo>
                  <a:cubicBezTo>
                    <a:pt x="56" y="146"/>
                    <a:pt x="19" y="123"/>
                    <a:pt x="1" y="105"/>
                  </a:cubicBezTo>
                  <a:lnTo>
                    <a:pt x="1" y="262"/>
                  </a:lnTo>
                  <a:cubicBezTo>
                    <a:pt x="19" y="262"/>
                    <a:pt x="38" y="262"/>
                    <a:pt x="56" y="280"/>
                  </a:cubicBezTo>
                  <a:cubicBezTo>
                    <a:pt x="79" y="280"/>
                    <a:pt x="98" y="280"/>
                    <a:pt x="116" y="299"/>
                  </a:cubicBezTo>
                  <a:lnTo>
                    <a:pt x="195" y="299"/>
                  </a:lnTo>
                  <a:cubicBezTo>
                    <a:pt x="232" y="317"/>
                    <a:pt x="269" y="317"/>
                    <a:pt x="310" y="336"/>
                  </a:cubicBezTo>
                  <a:cubicBezTo>
                    <a:pt x="463" y="377"/>
                    <a:pt x="634" y="396"/>
                    <a:pt x="791" y="414"/>
                  </a:cubicBezTo>
                  <a:cubicBezTo>
                    <a:pt x="905" y="414"/>
                    <a:pt x="1021" y="423"/>
                    <a:pt x="1136" y="423"/>
                  </a:cubicBezTo>
                  <a:cubicBezTo>
                    <a:pt x="1194" y="423"/>
                    <a:pt x="1251" y="420"/>
                    <a:pt x="1308" y="414"/>
                  </a:cubicBezTo>
                  <a:cubicBezTo>
                    <a:pt x="1387" y="414"/>
                    <a:pt x="1484" y="414"/>
                    <a:pt x="1558" y="396"/>
                  </a:cubicBezTo>
                  <a:cubicBezTo>
                    <a:pt x="1655" y="396"/>
                    <a:pt x="1733" y="377"/>
                    <a:pt x="1830" y="377"/>
                  </a:cubicBezTo>
                  <a:cubicBezTo>
                    <a:pt x="2001" y="336"/>
                    <a:pt x="2177" y="299"/>
                    <a:pt x="2348" y="239"/>
                  </a:cubicBezTo>
                  <a:cubicBezTo>
                    <a:pt x="2524" y="202"/>
                    <a:pt x="2694" y="146"/>
                    <a:pt x="2870" y="105"/>
                  </a:cubicBezTo>
                  <a:cubicBezTo>
                    <a:pt x="2944" y="86"/>
                    <a:pt x="3041" y="86"/>
                    <a:pt x="3138" y="68"/>
                  </a:cubicBezTo>
                  <a:cubicBezTo>
                    <a:pt x="3217" y="49"/>
                    <a:pt x="3314" y="49"/>
                    <a:pt x="3406" y="49"/>
                  </a:cubicBezTo>
                  <a:cubicBezTo>
                    <a:pt x="3503" y="49"/>
                    <a:pt x="3582" y="68"/>
                    <a:pt x="3679" y="86"/>
                  </a:cubicBezTo>
                  <a:cubicBezTo>
                    <a:pt x="3716" y="86"/>
                    <a:pt x="3776" y="105"/>
                    <a:pt x="3813" y="123"/>
                  </a:cubicBezTo>
                  <a:lnTo>
                    <a:pt x="3813" y="105"/>
                  </a:lnTo>
                  <a:cubicBezTo>
                    <a:pt x="3679" y="49"/>
                    <a:pt x="3545" y="31"/>
                    <a:pt x="3406" y="8"/>
                  </a:cubicBezTo>
                  <a:cubicBezTo>
                    <a:pt x="3356" y="3"/>
                    <a:pt x="3307" y="1"/>
                    <a:pt x="32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6285426" y="2048952"/>
              <a:ext cx="106384" cy="12450"/>
            </a:xfrm>
            <a:custGeom>
              <a:avLst/>
              <a:gdLst/>
              <a:ahLst/>
              <a:cxnLst/>
              <a:rect l="l" t="t" r="r" b="b"/>
              <a:pathLst>
                <a:path w="3794" h="444" extrusionOk="0">
                  <a:moveTo>
                    <a:pt x="1289" y="0"/>
                  </a:moveTo>
                  <a:cubicBezTo>
                    <a:pt x="1192" y="0"/>
                    <a:pt x="1118" y="19"/>
                    <a:pt x="1021" y="42"/>
                  </a:cubicBezTo>
                  <a:cubicBezTo>
                    <a:pt x="984" y="42"/>
                    <a:pt x="943" y="60"/>
                    <a:pt x="887" y="79"/>
                  </a:cubicBezTo>
                  <a:cubicBezTo>
                    <a:pt x="846" y="97"/>
                    <a:pt x="809" y="116"/>
                    <a:pt x="772" y="134"/>
                  </a:cubicBezTo>
                  <a:cubicBezTo>
                    <a:pt x="693" y="176"/>
                    <a:pt x="615" y="213"/>
                    <a:pt x="541" y="250"/>
                  </a:cubicBezTo>
                  <a:cubicBezTo>
                    <a:pt x="462" y="291"/>
                    <a:pt x="384" y="328"/>
                    <a:pt x="310" y="365"/>
                  </a:cubicBezTo>
                  <a:cubicBezTo>
                    <a:pt x="268" y="365"/>
                    <a:pt x="231" y="388"/>
                    <a:pt x="194" y="388"/>
                  </a:cubicBezTo>
                  <a:cubicBezTo>
                    <a:pt x="153" y="407"/>
                    <a:pt x="116" y="407"/>
                    <a:pt x="79" y="407"/>
                  </a:cubicBezTo>
                  <a:cubicBezTo>
                    <a:pt x="37" y="425"/>
                    <a:pt x="19" y="425"/>
                    <a:pt x="0" y="425"/>
                  </a:cubicBezTo>
                  <a:lnTo>
                    <a:pt x="0" y="444"/>
                  </a:lnTo>
                  <a:lnTo>
                    <a:pt x="79" y="444"/>
                  </a:lnTo>
                  <a:cubicBezTo>
                    <a:pt x="116" y="444"/>
                    <a:pt x="153" y="444"/>
                    <a:pt x="194" y="425"/>
                  </a:cubicBezTo>
                  <a:cubicBezTo>
                    <a:pt x="231" y="425"/>
                    <a:pt x="291" y="425"/>
                    <a:pt x="328" y="407"/>
                  </a:cubicBezTo>
                  <a:cubicBezTo>
                    <a:pt x="481" y="347"/>
                    <a:pt x="638" y="273"/>
                    <a:pt x="790" y="194"/>
                  </a:cubicBezTo>
                  <a:cubicBezTo>
                    <a:pt x="827" y="194"/>
                    <a:pt x="869" y="176"/>
                    <a:pt x="924" y="157"/>
                  </a:cubicBezTo>
                  <a:cubicBezTo>
                    <a:pt x="961" y="134"/>
                    <a:pt x="1003" y="134"/>
                    <a:pt x="1040" y="116"/>
                  </a:cubicBezTo>
                  <a:cubicBezTo>
                    <a:pt x="1092" y="116"/>
                    <a:pt x="1142" y="108"/>
                    <a:pt x="1199" y="108"/>
                  </a:cubicBezTo>
                  <a:cubicBezTo>
                    <a:pt x="1227" y="108"/>
                    <a:pt x="1257" y="110"/>
                    <a:pt x="1289" y="116"/>
                  </a:cubicBezTo>
                  <a:cubicBezTo>
                    <a:pt x="1465" y="116"/>
                    <a:pt x="1636" y="157"/>
                    <a:pt x="1811" y="194"/>
                  </a:cubicBezTo>
                  <a:cubicBezTo>
                    <a:pt x="1982" y="231"/>
                    <a:pt x="2158" y="291"/>
                    <a:pt x="2329" y="310"/>
                  </a:cubicBezTo>
                  <a:cubicBezTo>
                    <a:pt x="2426" y="328"/>
                    <a:pt x="2523" y="328"/>
                    <a:pt x="2620" y="347"/>
                  </a:cubicBezTo>
                  <a:lnTo>
                    <a:pt x="2675" y="347"/>
                  </a:lnTo>
                  <a:cubicBezTo>
                    <a:pt x="2717" y="328"/>
                    <a:pt x="2736" y="328"/>
                    <a:pt x="2754" y="328"/>
                  </a:cubicBezTo>
                  <a:lnTo>
                    <a:pt x="2833" y="328"/>
                  </a:lnTo>
                  <a:cubicBezTo>
                    <a:pt x="2851" y="328"/>
                    <a:pt x="2870" y="310"/>
                    <a:pt x="2888" y="310"/>
                  </a:cubicBezTo>
                  <a:cubicBezTo>
                    <a:pt x="2925" y="310"/>
                    <a:pt x="2948" y="310"/>
                    <a:pt x="2967" y="291"/>
                  </a:cubicBezTo>
                  <a:cubicBezTo>
                    <a:pt x="2985" y="291"/>
                    <a:pt x="3022" y="291"/>
                    <a:pt x="3041" y="273"/>
                  </a:cubicBezTo>
                  <a:cubicBezTo>
                    <a:pt x="3082" y="250"/>
                    <a:pt x="3119" y="231"/>
                    <a:pt x="3179" y="213"/>
                  </a:cubicBezTo>
                  <a:cubicBezTo>
                    <a:pt x="3253" y="176"/>
                    <a:pt x="3350" y="134"/>
                    <a:pt x="3429" y="97"/>
                  </a:cubicBezTo>
                  <a:cubicBezTo>
                    <a:pt x="3484" y="79"/>
                    <a:pt x="3526" y="60"/>
                    <a:pt x="3563" y="60"/>
                  </a:cubicBezTo>
                  <a:cubicBezTo>
                    <a:pt x="3618" y="60"/>
                    <a:pt x="3660" y="42"/>
                    <a:pt x="3715" y="42"/>
                  </a:cubicBezTo>
                  <a:cubicBezTo>
                    <a:pt x="3734" y="42"/>
                    <a:pt x="3757" y="60"/>
                    <a:pt x="3794" y="60"/>
                  </a:cubicBezTo>
                  <a:lnTo>
                    <a:pt x="3794" y="42"/>
                  </a:lnTo>
                  <a:cubicBezTo>
                    <a:pt x="3757" y="19"/>
                    <a:pt x="3734" y="19"/>
                    <a:pt x="3715" y="19"/>
                  </a:cubicBezTo>
                  <a:cubicBezTo>
                    <a:pt x="3687" y="13"/>
                    <a:pt x="3660" y="11"/>
                    <a:pt x="3633" y="11"/>
                  </a:cubicBezTo>
                  <a:cubicBezTo>
                    <a:pt x="3565" y="11"/>
                    <a:pt x="3498" y="25"/>
                    <a:pt x="3429" y="42"/>
                  </a:cubicBezTo>
                  <a:cubicBezTo>
                    <a:pt x="3332" y="79"/>
                    <a:pt x="3235" y="116"/>
                    <a:pt x="3156" y="157"/>
                  </a:cubicBezTo>
                  <a:cubicBezTo>
                    <a:pt x="3101" y="176"/>
                    <a:pt x="3064" y="194"/>
                    <a:pt x="3022" y="194"/>
                  </a:cubicBezTo>
                  <a:cubicBezTo>
                    <a:pt x="3004" y="213"/>
                    <a:pt x="2967" y="213"/>
                    <a:pt x="2948" y="213"/>
                  </a:cubicBezTo>
                  <a:cubicBezTo>
                    <a:pt x="2925" y="231"/>
                    <a:pt x="2907" y="231"/>
                    <a:pt x="2888" y="231"/>
                  </a:cubicBezTo>
                  <a:cubicBezTo>
                    <a:pt x="2817" y="239"/>
                    <a:pt x="2742" y="243"/>
                    <a:pt x="2667" y="243"/>
                  </a:cubicBezTo>
                  <a:cubicBezTo>
                    <a:pt x="2559" y="243"/>
                    <a:pt x="2450" y="234"/>
                    <a:pt x="2347" y="213"/>
                  </a:cubicBezTo>
                  <a:cubicBezTo>
                    <a:pt x="2255" y="194"/>
                    <a:pt x="2176" y="176"/>
                    <a:pt x="2079" y="157"/>
                  </a:cubicBezTo>
                  <a:lnTo>
                    <a:pt x="1830" y="97"/>
                  </a:lnTo>
                  <a:cubicBezTo>
                    <a:pt x="1733" y="60"/>
                    <a:pt x="1654" y="42"/>
                    <a:pt x="1562" y="42"/>
                  </a:cubicBezTo>
                  <a:cubicBezTo>
                    <a:pt x="1465" y="19"/>
                    <a:pt x="1386" y="0"/>
                    <a:pt x="1289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6285426" y="2064626"/>
              <a:ext cx="105879" cy="9225"/>
            </a:xfrm>
            <a:custGeom>
              <a:avLst/>
              <a:gdLst/>
              <a:ahLst/>
              <a:cxnLst/>
              <a:rect l="l" t="t" r="r" b="b"/>
              <a:pathLst>
                <a:path w="3776" h="329" extrusionOk="0">
                  <a:moveTo>
                    <a:pt x="2578" y="0"/>
                  </a:moveTo>
                  <a:cubicBezTo>
                    <a:pt x="2560" y="0"/>
                    <a:pt x="2541" y="19"/>
                    <a:pt x="2523" y="19"/>
                  </a:cubicBezTo>
                  <a:cubicBezTo>
                    <a:pt x="2426" y="19"/>
                    <a:pt x="2347" y="37"/>
                    <a:pt x="2274" y="60"/>
                  </a:cubicBezTo>
                  <a:cubicBezTo>
                    <a:pt x="2098" y="97"/>
                    <a:pt x="1945" y="134"/>
                    <a:pt x="1793" y="176"/>
                  </a:cubicBezTo>
                  <a:cubicBezTo>
                    <a:pt x="1714" y="194"/>
                    <a:pt x="1636" y="213"/>
                    <a:pt x="1539" y="231"/>
                  </a:cubicBezTo>
                  <a:cubicBezTo>
                    <a:pt x="1502" y="231"/>
                    <a:pt x="1465" y="250"/>
                    <a:pt x="1423" y="250"/>
                  </a:cubicBezTo>
                  <a:lnTo>
                    <a:pt x="1252" y="250"/>
                  </a:lnTo>
                  <a:cubicBezTo>
                    <a:pt x="1240" y="250"/>
                    <a:pt x="1228" y="258"/>
                    <a:pt x="1214" y="258"/>
                  </a:cubicBezTo>
                  <a:cubicBezTo>
                    <a:pt x="1207" y="258"/>
                    <a:pt x="1200" y="256"/>
                    <a:pt x="1192" y="250"/>
                  </a:cubicBezTo>
                  <a:lnTo>
                    <a:pt x="1077" y="250"/>
                  </a:lnTo>
                  <a:cubicBezTo>
                    <a:pt x="1003" y="250"/>
                    <a:pt x="924" y="231"/>
                    <a:pt x="846" y="213"/>
                  </a:cubicBezTo>
                  <a:cubicBezTo>
                    <a:pt x="772" y="194"/>
                    <a:pt x="693" y="176"/>
                    <a:pt x="615" y="176"/>
                  </a:cubicBezTo>
                  <a:cubicBezTo>
                    <a:pt x="541" y="153"/>
                    <a:pt x="462" y="134"/>
                    <a:pt x="384" y="134"/>
                  </a:cubicBezTo>
                  <a:cubicBezTo>
                    <a:pt x="310" y="134"/>
                    <a:pt x="231" y="134"/>
                    <a:pt x="153" y="153"/>
                  </a:cubicBezTo>
                  <a:cubicBezTo>
                    <a:pt x="116" y="153"/>
                    <a:pt x="79" y="176"/>
                    <a:pt x="37" y="194"/>
                  </a:cubicBezTo>
                  <a:lnTo>
                    <a:pt x="0" y="194"/>
                  </a:lnTo>
                  <a:lnTo>
                    <a:pt x="0" y="213"/>
                  </a:lnTo>
                  <a:cubicBezTo>
                    <a:pt x="60" y="194"/>
                    <a:pt x="97" y="176"/>
                    <a:pt x="153" y="176"/>
                  </a:cubicBezTo>
                  <a:lnTo>
                    <a:pt x="384" y="176"/>
                  </a:lnTo>
                  <a:cubicBezTo>
                    <a:pt x="462" y="194"/>
                    <a:pt x="541" y="194"/>
                    <a:pt x="615" y="213"/>
                  </a:cubicBezTo>
                  <a:cubicBezTo>
                    <a:pt x="693" y="231"/>
                    <a:pt x="772" y="250"/>
                    <a:pt x="846" y="268"/>
                  </a:cubicBezTo>
                  <a:cubicBezTo>
                    <a:pt x="887" y="291"/>
                    <a:pt x="924" y="291"/>
                    <a:pt x="961" y="291"/>
                  </a:cubicBezTo>
                  <a:cubicBezTo>
                    <a:pt x="1003" y="310"/>
                    <a:pt x="1040" y="310"/>
                    <a:pt x="1077" y="328"/>
                  </a:cubicBezTo>
                  <a:lnTo>
                    <a:pt x="1446" y="328"/>
                  </a:lnTo>
                  <a:cubicBezTo>
                    <a:pt x="1483" y="328"/>
                    <a:pt x="1520" y="310"/>
                    <a:pt x="1562" y="310"/>
                  </a:cubicBezTo>
                  <a:cubicBezTo>
                    <a:pt x="1636" y="291"/>
                    <a:pt x="1714" y="268"/>
                    <a:pt x="1811" y="250"/>
                  </a:cubicBezTo>
                  <a:cubicBezTo>
                    <a:pt x="1964" y="213"/>
                    <a:pt x="2116" y="153"/>
                    <a:pt x="2274" y="134"/>
                  </a:cubicBezTo>
                  <a:cubicBezTo>
                    <a:pt x="2371" y="116"/>
                    <a:pt x="2444" y="97"/>
                    <a:pt x="2523" y="79"/>
                  </a:cubicBezTo>
                  <a:cubicBezTo>
                    <a:pt x="2575" y="79"/>
                    <a:pt x="2634" y="71"/>
                    <a:pt x="2690" y="71"/>
                  </a:cubicBezTo>
                  <a:cubicBezTo>
                    <a:pt x="2719" y="71"/>
                    <a:pt x="2746" y="73"/>
                    <a:pt x="2773" y="79"/>
                  </a:cubicBezTo>
                  <a:cubicBezTo>
                    <a:pt x="2851" y="79"/>
                    <a:pt x="2948" y="79"/>
                    <a:pt x="3022" y="97"/>
                  </a:cubicBezTo>
                  <a:cubicBezTo>
                    <a:pt x="3119" y="97"/>
                    <a:pt x="3198" y="116"/>
                    <a:pt x="3272" y="134"/>
                  </a:cubicBezTo>
                  <a:cubicBezTo>
                    <a:pt x="3447" y="176"/>
                    <a:pt x="3600" y="213"/>
                    <a:pt x="3775" y="250"/>
                  </a:cubicBezTo>
                  <a:cubicBezTo>
                    <a:pt x="3618" y="194"/>
                    <a:pt x="3447" y="134"/>
                    <a:pt x="3295" y="97"/>
                  </a:cubicBezTo>
                  <a:cubicBezTo>
                    <a:pt x="3119" y="60"/>
                    <a:pt x="2948" y="19"/>
                    <a:pt x="277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6285931" y="2087282"/>
              <a:ext cx="104842" cy="10515"/>
            </a:xfrm>
            <a:custGeom>
              <a:avLst/>
              <a:gdLst/>
              <a:ahLst/>
              <a:cxnLst/>
              <a:rect l="l" t="t" r="r" b="b"/>
              <a:pathLst>
                <a:path w="3739" h="375" extrusionOk="0">
                  <a:moveTo>
                    <a:pt x="3739" y="1"/>
                  </a:moveTo>
                  <a:cubicBezTo>
                    <a:pt x="3660" y="38"/>
                    <a:pt x="3563" y="98"/>
                    <a:pt x="3466" y="135"/>
                  </a:cubicBezTo>
                  <a:cubicBezTo>
                    <a:pt x="3369" y="177"/>
                    <a:pt x="3277" y="195"/>
                    <a:pt x="3180" y="232"/>
                  </a:cubicBezTo>
                  <a:cubicBezTo>
                    <a:pt x="3120" y="232"/>
                    <a:pt x="3083" y="232"/>
                    <a:pt x="3023" y="250"/>
                  </a:cubicBezTo>
                  <a:cubicBezTo>
                    <a:pt x="2986" y="250"/>
                    <a:pt x="2930" y="250"/>
                    <a:pt x="2870" y="269"/>
                  </a:cubicBezTo>
                  <a:lnTo>
                    <a:pt x="2274" y="269"/>
                  </a:lnTo>
                  <a:cubicBezTo>
                    <a:pt x="2061" y="269"/>
                    <a:pt x="1867" y="250"/>
                    <a:pt x="1678" y="250"/>
                  </a:cubicBezTo>
                  <a:cubicBezTo>
                    <a:pt x="1290" y="250"/>
                    <a:pt x="906" y="232"/>
                    <a:pt x="541" y="195"/>
                  </a:cubicBezTo>
                  <a:lnTo>
                    <a:pt x="463" y="195"/>
                  </a:lnTo>
                  <a:lnTo>
                    <a:pt x="389" y="177"/>
                  </a:lnTo>
                  <a:lnTo>
                    <a:pt x="329" y="177"/>
                  </a:lnTo>
                  <a:lnTo>
                    <a:pt x="250" y="153"/>
                  </a:lnTo>
                  <a:lnTo>
                    <a:pt x="195" y="153"/>
                  </a:lnTo>
                  <a:cubicBezTo>
                    <a:pt x="176" y="153"/>
                    <a:pt x="135" y="135"/>
                    <a:pt x="116" y="135"/>
                  </a:cubicBezTo>
                  <a:lnTo>
                    <a:pt x="1" y="116"/>
                  </a:lnTo>
                  <a:lnTo>
                    <a:pt x="1" y="177"/>
                  </a:lnTo>
                  <a:cubicBezTo>
                    <a:pt x="176" y="214"/>
                    <a:pt x="347" y="250"/>
                    <a:pt x="523" y="292"/>
                  </a:cubicBezTo>
                  <a:cubicBezTo>
                    <a:pt x="906" y="329"/>
                    <a:pt x="1290" y="366"/>
                    <a:pt x="1678" y="366"/>
                  </a:cubicBezTo>
                  <a:cubicBezTo>
                    <a:pt x="1804" y="366"/>
                    <a:pt x="1941" y="374"/>
                    <a:pt x="2075" y="374"/>
                  </a:cubicBezTo>
                  <a:cubicBezTo>
                    <a:pt x="2143" y="374"/>
                    <a:pt x="2209" y="372"/>
                    <a:pt x="2274" y="366"/>
                  </a:cubicBezTo>
                  <a:lnTo>
                    <a:pt x="2584" y="366"/>
                  </a:lnTo>
                  <a:cubicBezTo>
                    <a:pt x="2676" y="366"/>
                    <a:pt x="2773" y="366"/>
                    <a:pt x="2889" y="348"/>
                  </a:cubicBezTo>
                  <a:cubicBezTo>
                    <a:pt x="3101" y="329"/>
                    <a:pt x="3314" y="292"/>
                    <a:pt x="3508" y="195"/>
                  </a:cubicBezTo>
                  <a:cubicBezTo>
                    <a:pt x="3582" y="135"/>
                    <a:pt x="3660" y="98"/>
                    <a:pt x="3739" y="38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6285931" y="2099228"/>
              <a:ext cx="104842" cy="15702"/>
            </a:xfrm>
            <a:custGeom>
              <a:avLst/>
              <a:gdLst/>
              <a:ahLst/>
              <a:cxnLst/>
              <a:rect l="l" t="t" r="r" b="b"/>
              <a:pathLst>
                <a:path w="3739" h="560" extrusionOk="0">
                  <a:moveTo>
                    <a:pt x="3466" y="0"/>
                  </a:moveTo>
                  <a:cubicBezTo>
                    <a:pt x="3277" y="19"/>
                    <a:pt x="3083" y="74"/>
                    <a:pt x="2907" y="134"/>
                  </a:cubicBezTo>
                  <a:cubicBezTo>
                    <a:pt x="2815" y="153"/>
                    <a:pt x="2718" y="190"/>
                    <a:pt x="2639" y="213"/>
                  </a:cubicBezTo>
                  <a:cubicBezTo>
                    <a:pt x="2542" y="250"/>
                    <a:pt x="2445" y="268"/>
                    <a:pt x="2371" y="305"/>
                  </a:cubicBezTo>
                  <a:cubicBezTo>
                    <a:pt x="2195" y="347"/>
                    <a:pt x="2024" y="384"/>
                    <a:pt x="1849" y="421"/>
                  </a:cubicBezTo>
                  <a:cubicBezTo>
                    <a:pt x="1683" y="439"/>
                    <a:pt x="1521" y="450"/>
                    <a:pt x="1361" y="450"/>
                  </a:cubicBezTo>
                  <a:cubicBezTo>
                    <a:pt x="1169" y="450"/>
                    <a:pt x="980" y="435"/>
                    <a:pt x="791" y="402"/>
                  </a:cubicBezTo>
                  <a:cubicBezTo>
                    <a:pt x="523" y="347"/>
                    <a:pt x="250" y="268"/>
                    <a:pt x="1" y="153"/>
                  </a:cubicBezTo>
                  <a:lnTo>
                    <a:pt x="1" y="190"/>
                  </a:lnTo>
                  <a:cubicBezTo>
                    <a:pt x="250" y="328"/>
                    <a:pt x="523" y="421"/>
                    <a:pt x="791" y="481"/>
                  </a:cubicBezTo>
                  <a:lnTo>
                    <a:pt x="851" y="499"/>
                  </a:lnTo>
                  <a:lnTo>
                    <a:pt x="925" y="499"/>
                  </a:lnTo>
                  <a:lnTo>
                    <a:pt x="985" y="518"/>
                  </a:lnTo>
                  <a:cubicBezTo>
                    <a:pt x="1003" y="518"/>
                    <a:pt x="1022" y="518"/>
                    <a:pt x="1040" y="536"/>
                  </a:cubicBezTo>
                  <a:lnTo>
                    <a:pt x="1174" y="536"/>
                  </a:lnTo>
                  <a:cubicBezTo>
                    <a:pt x="1234" y="536"/>
                    <a:pt x="1271" y="559"/>
                    <a:pt x="1313" y="559"/>
                  </a:cubicBezTo>
                  <a:lnTo>
                    <a:pt x="1659" y="559"/>
                  </a:lnTo>
                  <a:lnTo>
                    <a:pt x="1696" y="536"/>
                  </a:lnTo>
                  <a:lnTo>
                    <a:pt x="1849" y="536"/>
                  </a:lnTo>
                  <a:lnTo>
                    <a:pt x="1983" y="499"/>
                  </a:lnTo>
                  <a:lnTo>
                    <a:pt x="2061" y="499"/>
                  </a:lnTo>
                  <a:lnTo>
                    <a:pt x="2122" y="481"/>
                  </a:lnTo>
                  <a:cubicBezTo>
                    <a:pt x="2158" y="481"/>
                    <a:pt x="2177" y="481"/>
                    <a:pt x="2195" y="462"/>
                  </a:cubicBezTo>
                  <a:lnTo>
                    <a:pt x="2256" y="444"/>
                  </a:lnTo>
                  <a:cubicBezTo>
                    <a:pt x="2311" y="444"/>
                    <a:pt x="2353" y="421"/>
                    <a:pt x="2389" y="402"/>
                  </a:cubicBezTo>
                  <a:cubicBezTo>
                    <a:pt x="2584" y="347"/>
                    <a:pt x="2755" y="287"/>
                    <a:pt x="2930" y="213"/>
                  </a:cubicBezTo>
                  <a:cubicBezTo>
                    <a:pt x="3023" y="190"/>
                    <a:pt x="3101" y="153"/>
                    <a:pt x="3198" y="134"/>
                  </a:cubicBezTo>
                  <a:cubicBezTo>
                    <a:pt x="3235" y="116"/>
                    <a:pt x="3295" y="97"/>
                    <a:pt x="3332" y="97"/>
                  </a:cubicBezTo>
                  <a:cubicBezTo>
                    <a:pt x="3392" y="74"/>
                    <a:pt x="3429" y="74"/>
                    <a:pt x="3466" y="56"/>
                  </a:cubicBezTo>
                  <a:cubicBezTo>
                    <a:pt x="3563" y="56"/>
                    <a:pt x="3642" y="37"/>
                    <a:pt x="3739" y="37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285931" y="2115407"/>
              <a:ext cx="102122" cy="17777"/>
            </a:xfrm>
            <a:custGeom>
              <a:avLst/>
              <a:gdLst/>
              <a:ahLst/>
              <a:cxnLst/>
              <a:rect l="l" t="t" r="r" b="b"/>
              <a:pathLst>
                <a:path w="3642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42" y="19"/>
                    <a:pt x="79" y="38"/>
                    <a:pt x="98" y="38"/>
                  </a:cubicBezTo>
                  <a:cubicBezTo>
                    <a:pt x="79" y="19"/>
                    <a:pt x="42" y="19"/>
                    <a:pt x="1" y="1"/>
                  </a:cubicBezTo>
                  <a:close/>
                  <a:moveTo>
                    <a:pt x="98" y="38"/>
                  </a:moveTo>
                  <a:cubicBezTo>
                    <a:pt x="176" y="75"/>
                    <a:pt x="250" y="98"/>
                    <a:pt x="329" y="98"/>
                  </a:cubicBezTo>
                  <a:cubicBezTo>
                    <a:pt x="481" y="135"/>
                    <a:pt x="657" y="153"/>
                    <a:pt x="809" y="172"/>
                  </a:cubicBezTo>
                  <a:lnTo>
                    <a:pt x="1290" y="213"/>
                  </a:lnTo>
                  <a:cubicBezTo>
                    <a:pt x="1465" y="213"/>
                    <a:pt x="1618" y="232"/>
                    <a:pt x="1793" y="250"/>
                  </a:cubicBezTo>
                  <a:cubicBezTo>
                    <a:pt x="2122" y="269"/>
                    <a:pt x="2468" y="287"/>
                    <a:pt x="2815" y="329"/>
                  </a:cubicBezTo>
                  <a:cubicBezTo>
                    <a:pt x="2986" y="329"/>
                    <a:pt x="3161" y="347"/>
                    <a:pt x="3332" y="366"/>
                  </a:cubicBezTo>
                  <a:lnTo>
                    <a:pt x="3466" y="366"/>
                  </a:lnTo>
                  <a:cubicBezTo>
                    <a:pt x="3466" y="366"/>
                    <a:pt x="3485" y="384"/>
                    <a:pt x="3508" y="384"/>
                  </a:cubicBezTo>
                  <a:lnTo>
                    <a:pt x="3526" y="403"/>
                  </a:lnTo>
                  <a:lnTo>
                    <a:pt x="3526" y="421"/>
                  </a:lnTo>
                  <a:lnTo>
                    <a:pt x="3526" y="444"/>
                  </a:lnTo>
                  <a:cubicBezTo>
                    <a:pt x="3526" y="444"/>
                    <a:pt x="3526" y="463"/>
                    <a:pt x="3508" y="481"/>
                  </a:cubicBezTo>
                  <a:lnTo>
                    <a:pt x="3485" y="500"/>
                  </a:lnTo>
                  <a:cubicBezTo>
                    <a:pt x="3466" y="500"/>
                    <a:pt x="3448" y="500"/>
                    <a:pt x="3429" y="518"/>
                  </a:cubicBezTo>
                  <a:lnTo>
                    <a:pt x="3295" y="518"/>
                  </a:lnTo>
                  <a:lnTo>
                    <a:pt x="3161" y="500"/>
                  </a:lnTo>
                  <a:lnTo>
                    <a:pt x="2907" y="500"/>
                  </a:lnTo>
                  <a:lnTo>
                    <a:pt x="2389" y="481"/>
                  </a:lnTo>
                  <a:lnTo>
                    <a:pt x="1890" y="463"/>
                  </a:lnTo>
                  <a:lnTo>
                    <a:pt x="1387" y="444"/>
                  </a:lnTo>
                  <a:lnTo>
                    <a:pt x="19" y="384"/>
                  </a:lnTo>
                  <a:lnTo>
                    <a:pt x="19" y="421"/>
                  </a:lnTo>
                  <a:cubicBezTo>
                    <a:pt x="463" y="463"/>
                    <a:pt x="925" y="500"/>
                    <a:pt x="1387" y="537"/>
                  </a:cubicBezTo>
                  <a:lnTo>
                    <a:pt x="1636" y="560"/>
                  </a:lnTo>
                  <a:lnTo>
                    <a:pt x="1890" y="560"/>
                  </a:lnTo>
                  <a:lnTo>
                    <a:pt x="2389" y="597"/>
                  </a:lnTo>
                  <a:cubicBezTo>
                    <a:pt x="2560" y="597"/>
                    <a:pt x="2736" y="597"/>
                    <a:pt x="2907" y="615"/>
                  </a:cubicBezTo>
                  <a:lnTo>
                    <a:pt x="3161" y="615"/>
                  </a:lnTo>
                  <a:lnTo>
                    <a:pt x="3295" y="634"/>
                  </a:lnTo>
                  <a:lnTo>
                    <a:pt x="3448" y="634"/>
                  </a:lnTo>
                  <a:cubicBezTo>
                    <a:pt x="3466" y="615"/>
                    <a:pt x="3485" y="615"/>
                    <a:pt x="3526" y="615"/>
                  </a:cubicBezTo>
                  <a:lnTo>
                    <a:pt x="3545" y="597"/>
                  </a:lnTo>
                  <a:lnTo>
                    <a:pt x="3563" y="597"/>
                  </a:lnTo>
                  <a:cubicBezTo>
                    <a:pt x="3563" y="578"/>
                    <a:pt x="3582" y="578"/>
                    <a:pt x="3600" y="560"/>
                  </a:cubicBezTo>
                  <a:cubicBezTo>
                    <a:pt x="3623" y="537"/>
                    <a:pt x="3642" y="500"/>
                    <a:pt x="3642" y="481"/>
                  </a:cubicBezTo>
                  <a:lnTo>
                    <a:pt x="3642" y="421"/>
                  </a:lnTo>
                  <a:cubicBezTo>
                    <a:pt x="3642" y="403"/>
                    <a:pt x="3642" y="384"/>
                    <a:pt x="3623" y="366"/>
                  </a:cubicBezTo>
                  <a:cubicBezTo>
                    <a:pt x="3623" y="329"/>
                    <a:pt x="3582" y="306"/>
                    <a:pt x="3563" y="287"/>
                  </a:cubicBezTo>
                  <a:cubicBezTo>
                    <a:pt x="3526" y="269"/>
                    <a:pt x="3508" y="269"/>
                    <a:pt x="3485" y="250"/>
                  </a:cubicBezTo>
                  <a:lnTo>
                    <a:pt x="3332" y="250"/>
                  </a:lnTo>
                  <a:cubicBezTo>
                    <a:pt x="3161" y="232"/>
                    <a:pt x="2986" y="213"/>
                    <a:pt x="2815" y="213"/>
                  </a:cubicBezTo>
                  <a:cubicBezTo>
                    <a:pt x="2468" y="190"/>
                    <a:pt x="2122" y="172"/>
                    <a:pt x="1793" y="153"/>
                  </a:cubicBezTo>
                  <a:cubicBezTo>
                    <a:pt x="1618" y="153"/>
                    <a:pt x="1465" y="135"/>
                    <a:pt x="1290" y="135"/>
                  </a:cubicBezTo>
                  <a:lnTo>
                    <a:pt x="809" y="116"/>
                  </a:lnTo>
                  <a:cubicBezTo>
                    <a:pt x="657" y="98"/>
                    <a:pt x="481" y="98"/>
                    <a:pt x="329" y="75"/>
                  </a:cubicBezTo>
                  <a:cubicBezTo>
                    <a:pt x="250" y="56"/>
                    <a:pt x="176" y="56"/>
                    <a:pt x="98" y="38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286463" y="2144035"/>
              <a:ext cx="103664" cy="22067"/>
            </a:xfrm>
            <a:custGeom>
              <a:avLst/>
              <a:gdLst/>
              <a:ahLst/>
              <a:cxnLst/>
              <a:rect l="l" t="t" r="r" b="b"/>
              <a:pathLst>
                <a:path w="3697" h="787" extrusionOk="0">
                  <a:moveTo>
                    <a:pt x="0" y="1"/>
                  </a:moveTo>
                  <a:lnTo>
                    <a:pt x="0" y="56"/>
                  </a:lnTo>
                  <a:cubicBezTo>
                    <a:pt x="213" y="93"/>
                    <a:pt x="407" y="172"/>
                    <a:pt x="601" y="250"/>
                  </a:cubicBezTo>
                  <a:cubicBezTo>
                    <a:pt x="850" y="324"/>
                    <a:pt x="1100" y="421"/>
                    <a:pt x="1368" y="463"/>
                  </a:cubicBezTo>
                  <a:lnTo>
                    <a:pt x="1368" y="481"/>
                  </a:lnTo>
                  <a:cubicBezTo>
                    <a:pt x="1599" y="615"/>
                    <a:pt x="1871" y="694"/>
                    <a:pt x="2218" y="712"/>
                  </a:cubicBezTo>
                  <a:lnTo>
                    <a:pt x="2680" y="712"/>
                  </a:lnTo>
                  <a:cubicBezTo>
                    <a:pt x="2769" y="712"/>
                    <a:pt x="2867" y="704"/>
                    <a:pt x="2962" y="704"/>
                  </a:cubicBezTo>
                  <a:cubicBezTo>
                    <a:pt x="3009" y="704"/>
                    <a:pt x="3056" y="706"/>
                    <a:pt x="3101" y="712"/>
                  </a:cubicBezTo>
                  <a:cubicBezTo>
                    <a:pt x="3313" y="712"/>
                    <a:pt x="3507" y="749"/>
                    <a:pt x="3678" y="786"/>
                  </a:cubicBezTo>
                  <a:lnTo>
                    <a:pt x="3678" y="731"/>
                  </a:lnTo>
                  <a:cubicBezTo>
                    <a:pt x="3507" y="671"/>
                    <a:pt x="3313" y="652"/>
                    <a:pt x="3101" y="634"/>
                  </a:cubicBezTo>
                  <a:lnTo>
                    <a:pt x="2680" y="634"/>
                  </a:lnTo>
                  <a:cubicBezTo>
                    <a:pt x="2523" y="652"/>
                    <a:pt x="2370" y="652"/>
                    <a:pt x="2218" y="652"/>
                  </a:cubicBezTo>
                  <a:cubicBezTo>
                    <a:pt x="1945" y="634"/>
                    <a:pt x="1714" y="578"/>
                    <a:pt x="1525" y="500"/>
                  </a:cubicBezTo>
                  <a:lnTo>
                    <a:pt x="1677" y="500"/>
                  </a:lnTo>
                  <a:cubicBezTo>
                    <a:pt x="1945" y="500"/>
                    <a:pt x="2218" y="421"/>
                    <a:pt x="2468" y="366"/>
                  </a:cubicBezTo>
                  <a:cubicBezTo>
                    <a:pt x="2565" y="347"/>
                    <a:pt x="2680" y="306"/>
                    <a:pt x="2772" y="287"/>
                  </a:cubicBezTo>
                  <a:cubicBezTo>
                    <a:pt x="2957" y="248"/>
                    <a:pt x="3121" y="228"/>
                    <a:pt x="3270" y="228"/>
                  </a:cubicBezTo>
                  <a:cubicBezTo>
                    <a:pt x="3419" y="228"/>
                    <a:pt x="3553" y="248"/>
                    <a:pt x="3678" y="287"/>
                  </a:cubicBezTo>
                  <a:lnTo>
                    <a:pt x="3697" y="209"/>
                  </a:lnTo>
                  <a:cubicBezTo>
                    <a:pt x="3581" y="177"/>
                    <a:pt x="3457" y="162"/>
                    <a:pt x="3326" y="162"/>
                  </a:cubicBezTo>
                  <a:cubicBezTo>
                    <a:pt x="3154" y="162"/>
                    <a:pt x="2969" y="187"/>
                    <a:pt x="2772" y="232"/>
                  </a:cubicBezTo>
                  <a:cubicBezTo>
                    <a:pt x="2657" y="250"/>
                    <a:pt x="2541" y="269"/>
                    <a:pt x="2449" y="306"/>
                  </a:cubicBezTo>
                  <a:cubicBezTo>
                    <a:pt x="2195" y="366"/>
                    <a:pt x="1927" y="440"/>
                    <a:pt x="1677" y="440"/>
                  </a:cubicBezTo>
                  <a:cubicBezTo>
                    <a:pt x="1312" y="440"/>
                    <a:pt x="966" y="306"/>
                    <a:pt x="619" y="190"/>
                  </a:cubicBezTo>
                  <a:cubicBezTo>
                    <a:pt x="407" y="116"/>
                    <a:pt x="213" y="38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296810" y="2170477"/>
              <a:ext cx="92280" cy="24255"/>
            </a:xfrm>
            <a:custGeom>
              <a:avLst/>
              <a:gdLst/>
              <a:ahLst/>
              <a:cxnLst/>
              <a:rect l="l" t="t" r="r" b="b"/>
              <a:pathLst>
                <a:path w="3291" h="865" extrusionOk="0">
                  <a:moveTo>
                    <a:pt x="324" y="0"/>
                  </a:moveTo>
                  <a:cubicBezTo>
                    <a:pt x="250" y="0"/>
                    <a:pt x="190" y="19"/>
                    <a:pt x="135" y="56"/>
                  </a:cubicBezTo>
                  <a:cubicBezTo>
                    <a:pt x="75" y="97"/>
                    <a:pt x="38" y="171"/>
                    <a:pt x="19" y="231"/>
                  </a:cubicBezTo>
                  <a:cubicBezTo>
                    <a:pt x="1" y="268"/>
                    <a:pt x="1" y="305"/>
                    <a:pt x="1" y="347"/>
                  </a:cubicBezTo>
                  <a:cubicBezTo>
                    <a:pt x="1" y="402"/>
                    <a:pt x="19" y="444"/>
                    <a:pt x="38" y="462"/>
                  </a:cubicBezTo>
                  <a:cubicBezTo>
                    <a:pt x="56" y="499"/>
                    <a:pt x="75" y="536"/>
                    <a:pt x="116" y="559"/>
                  </a:cubicBezTo>
                  <a:cubicBezTo>
                    <a:pt x="135" y="596"/>
                    <a:pt x="172" y="615"/>
                    <a:pt x="190" y="633"/>
                  </a:cubicBezTo>
                  <a:cubicBezTo>
                    <a:pt x="232" y="652"/>
                    <a:pt x="250" y="675"/>
                    <a:pt x="287" y="693"/>
                  </a:cubicBezTo>
                  <a:cubicBezTo>
                    <a:pt x="306" y="693"/>
                    <a:pt x="324" y="693"/>
                    <a:pt x="324" y="712"/>
                  </a:cubicBezTo>
                  <a:cubicBezTo>
                    <a:pt x="347" y="712"/>
                    <a:pt x="366" y="712"/>
                    <a:pt x="384" y="730"/>
                  </a:cubicBezTo>
                  <a:cubicBezTo>
                    <a:pt x="440" y="749"/>
                    <a:pt x="500" y="767"/>
                    <a:pt x="578" y="791"/>
                  </a:cubicBezTo>
                  <a:cubicBezTo>
                    <a:pt x="578" y="791"/>
                    <a:pt x="597" y="791"/>
                    <a:pt x="597" y="809"/>
                  </a:cubicBezTo>
                  <a:lnTo>
                    <a:pt x="1248" y="864"/>
                  </a:lnTo>
                  <a:cubicBezTo>
                    <a:pt x="1290" y="864"/>
                    <a:pt x="1327" y="846"/>
                    <a:pt x="1364" y="846"/>
                  </a:cubicBezTo>
                  <a:cubicBezTo>
                    <a:pt x="1502" y="827"/>
                    <a:pt x="1636" y="791"/>
                    <a:pt x="1752" y="749"/>
                  </a:cubicBezTo>
                  <a:cubicBezTo>
                    <a:pt x="1886" y="712"/>
                    <a:pt x="2020" y="675"/>
                    <a:pt x="2154" y="652"/>
                  </a:cubicBezTo>
                  <a:lnTo>
                    <a:pt x="2348" y="652"/>
                  </a:lnTo>
                  <a:cubicBezTo>
                    <a:pt x="2385" y="652"/>
                    <a:pt x="2427" y="652"/>
                    <a:pt x="2464" y="675"/>
                  </a:cubicBezTo>
                  <a:cubicBezTo>
                    <a:pt x="2482" y="675"/>
                    <a:pt x="2518" y="675"/>
                    <a:pt x="2560" y="693"/>
                  </a:cubicBezTo>
                  <a:lnTo>
                    <a:pt x="2560" y="693"/>
                  </a:lnTo>
                  <a:cubicBezTo>
                    <a:pt x="2518" y="675"/>
                    <a:pt x="2482" y="675"/>
                    <a:pt x="2464" y="652"/>
                  </a:cubicBezTo>
                  <a:cubicBezTo>
                    <a:pt x="2427" y="652"/>
                    <a:pt x="2385" y="652"/>
                    <a:pt x="2348" y="633"/>
                  </a:cubicBezTo>
                  <a:lnTo>
                    <a:pt x="2135" y="633"/>
                  </a:lnTo>
                  <a:cubicBezTo>
                    <a:pt x="2001" y="652"/>
                    <a:pt x="1868" y="693"/>
                    <a:pt x="1752" y="712"/>
                  </a:cubicBezTo>
                  <a:cubicBezTo>
                    <a:pt x="1618" y="749"/>
                    <a:pt x="1479" y="791"/>
                    <a:pt x="1364" y="809"/>
                  </a:cubicBezTo>
                  <a:lnTo>
                    <a:pt x="925" y="809"/>
                  </a:lnTo>
                  <a:lnTo>
                    <a:pt x="865" y="791"/>
                  </a:lnTo>
                  <a:cubicBezTo>
                    <a:pt x="846" y="791"/>
                    <a:pt x="809" y="791"/>
                    <a:pt x="768" y="767"/>
                  </a:cubicBezTo>
                  <a:cubicBezTo>
                    <a:pt x="712" y="767"/>
                    <a:pt x="652" y="749"/>
                    <a:pt x="578" y="730"/>
                  </a:cubicBezTo>
                  <a:cubicBezTo>
                    <a:pt x="518" y="712"/>
                    <a:pt x="463" y="693"/>
                    <a:pt x="403" y="675"/>
                  </a:cubicBezTo>
                  <a:cubicBezTo>
                    <a:pt x="384" y="652"/>
                    <a:pt x="366" y="652"/>
                    <a:pt x="347" y="633"/>
                  </a:cubicBezTo>
                  <a:cubicBezTo>
                    <a:pt x="347" y="633"/>
                    <a:pt x="324" y="633"/>
                    <a:pt x="306" y="615"/>
                  </a:cubicBezTo>
                  <a:cubicBezTo>
                    <a:pt x="269" y="615"/>
                    <a:pt x="250" y="596"/>
                    <a:pt x="232" y="578"/>
                  </a:cubicBezTo>
                  <a:cubicBezTo>
                    <a:pt x="172" y="536"/>
                    <a:pt x="116" y="499"/>
                    <a:pt x="93" y="444"/>
                  </a:cubicBezTo>
                  <a:cubicBezTo>
                    <a:pt x="75" y="421"/>
                    <a:pt x="75" y="384"/>
                    <a:pt x="56" y="347"/>
                  </a:cubicBezTo>
                  <a:cubicBezTo>
                    <a:pt x="56" y="328"/>
                    <a:pt x="75" y="287"/>
                    <a:pt x="75" y="268"/>
                  </a:cubicBezTo>
                  <a:cubicBezTo>
                    <a:pt x="93" y="213"/>
                    <a:pt x="135" y="153"/>
                    <a:pt x="172" y="116"/>
                  </a:cubicBezTo>
                  <a:cubicBezTo>
                    <a:pt x="209" y="97"/>
                    <a:pt x="269" y="74"/>
                    <a:pt x="324" y="74"/>
                  </a:cubicBezTo>
                  <a:cubicBezTo>
                    <a:pt x="347" y="69"/>
                    <a:pt x="368" y="67"/>
                    <a:pt x="387" y="67"/>
                  </a:cubicBezTo>
                  <a:cubicBezTo>
                    <a:pt x="437" y="67"/>
                    <a:pt x="479" y="81"/>
                    <a:pt x="518" y="97"/>
                  </a:cubicBezTo>
                  <a:cubicBezTo>
                    <a:pt x="578" y="116"/>
                    <a:pt x="634" y="134"/>
                    <a:pt x="712" y="153"/>
                  </a:cubicBezTo>
                  <a:cubicBezTo>
                    <a:pt x="768" y="190"/>
                    <a:pt x="828" y="213"/>
                    <a:pt x="883" y="250"/>
                  </a:cubicBezTo>
                  <a:lnTo>
                    <a:pt x="943" y="268"/>
                  </a:lnTo>
                  <a:lnTo>
                    <a:pt x="980" y="268"/>
                  </a:lnTo>
                  <a:cubicBezTo>
                    <a:pt x="1017" y="287"/>
                    <a:pt x="1059" y="305"/>
                    <a:pt x="1096" y="305"/>
                  </a:cubicBezTo>
                  <a:cubicBezTo>
                    <a:pt x="1096" y="305"/>
                    <a:pt x="1114" y="328"/>
                    <a:pt x="1133" y="328"/>
                  </a:cubicBezTo>
                  <a:lnTo>
                    <a:pt x="1193" y="328"/>
                  </a:lnTo>
                  <a:lnTo>
                    <a:pt x="1211" y="347"/>
                  </a:lnTo>
                  <a:lnTo>
                    <a:pt x="1290" y="347"/>
                  </a:lnTo>
                  <a:cubicBezTo>
                    <a:pt x="1327" y="365"/>
                    <a:pt x="1364" y="365"/>
                    <a:pt x="1387" y="365"/>
                  </a:cubicBezTo>
                  <a:cubicBezTo>
                    <a:pt x="1424" y="365"/>
                    <a:pt x="1461" y="384"/>
                    <a:pt x="1502" y="384"/>
                  </a:cubicBezTo>
                  <a:cubicBezTo>
                    <a:pt x="1636" y="384"/>
                    <a:pt x="1770" y="402"/>
                    <a:pt x="1904" y="402"/>
                  </a:cubicBezTo>
                  <a:cubicBezTo>
                    <a:pt x="2038" y="402"/>
                    <a:pt x="2178" y="398"/>
                    <a:pt x="2318" y="398"/>
                  </a:cubicBezTo>
                  <a:cubicBezTo>
                    <a:pt x="2458" y="398"/>
                    <a:pt x="2598" y="402"/>
                    <a:pt x="2732" y="421"/>
                  </a:cubicBezTo>
                  <a:cubicBezTo>
                    <a:pt x="2889" y="421"/>
                    <a:pt x="3023" y="444"/>
                    <a:pt x="3157" y="481"/>
                  </a:cubicBezTo>
                  <a:cubicBezTo>
                    <a:pt x="3212" y="499"/>
                    <a:pt x="3254" y="499"/>
                    <a:pt x="3291" y="518"/>
                  </a:cubicBezTo>
                  <a:lnTo>
                    <a:pt x="3291" y="499"/>
                  </a:lnTo>
                  <a:cubicBezTo>
                    <a:pt x="3254" y="481"/>
                    <a:pt x="3212" y="481"/>
                    <a:pt x="3175" y="462"/>
                  </a:cubicBezTo>
                  <a:cubicBezTo>
                    <a:pt x="3023" y="421"/>
                    <a:pt x="2889" y="402"/>
                    <a:pt x="2732" y="384"/>
                  </a:cubicBezTo>
                  <a:cubicBezTo>
                    <a:pt x="2598" y="365"/>
                    <a:pt x="2464" y="365"/>
                    <a:pt x="2311" y="347"/>
                  </a:cubicBezTo>
                  <a:lnTo>
                    <a:pt x="1904" y="347"/>
                  </a:lnTo>
                  <a:cubicBezTo>
                    <a:pt x="1770" y="347"/>
                    <a:pt x="1636" y="328"/>
                    <a:pt x="1502" y="305"/>
                  </a:cubicBezTo>
                  <a:lnTo>
                    <a:pt x="1387" y="305"/>
                  </a:lnTo>
                  <a:cubicBezTo>
                    <a:pt x="1364" y="305"/>
                    <a:pt x="1327" y="287"/>
                    <a:pt x="1290" y="287"/>
                  </a:cubicBezTo>
                  <a:lnTo>
                    <a:pt x="1248" y="268"/>
                  </a:lnTo>
                  <a:lnTo>
                    <a:pt x="1193" y="268"/>
                  </a:lnTo>
                  <a:lnTo>
                    <a:pt x="1156" y="250"/>
                  </a:lnTo>
                  <a:lnTo>
                    <a:pt x="1096" y="250"/>
                  </a:lnTo>
                  <a:cubicBezTo>
                    <a:pt x="1040" y="231"/>
                    <a:pt x="980" y="190"/>
                    <a:pt x="902" y="171"/>
                  </a:cubicBezTo>
                  <a:cubicBezTo>
                    <a:pt x="846" y="153"/>
                    <a:pt x="786" y="116"/>
                    <a:pt x="731" y="97"/>
                  </a:cubicBezTo>
                  <a:cubicBezTo>
                    <a:pt x="652" y="56"/>
                    <a:pt x="597" y="37"/>
                    <a:pt x="537" y="19"/>
                  </a:cubicBezTo>
                  <a:cubicBezTo>
                    <a:pt x="463" y="0"/>
                    <a:pt x="403" y="0"/>
                    <a:pt x="32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317279" y="2065131"/>
              <a:ext cx="38387" cy="8720"/>
            </a:xfrm>
            <a:custGeom>
              <a:avLst/>
              <a:gdLst/>
              <a:ahLst/>
              <a:cxnLst/>
              <a:rect l="l" t="t" r="r" b="b"/>
              <a:pathLst>
                <a:path w="1369" h="311" extrusionOk="0">
                  <a:moveTo>
                    <a:pt x="1" y="1"/>
                  </a:moveTo>
                  <a:lnTo>
                    <a:pt x="19" y="292"/>
                  </a:lnTo>
                  <a:lnTo>
                    <a:pt x="153" y="292"/>
                  </a:lnTo>
                  <a:lnTo>
                    <a:pt x="1369" y="310"/>
                  </a:lnTo>
                  <a:lnTo>
                    <a:pt x="1369" y="195"/>
                  </a:lnTo>
                  <a:lnTo>
                    <a:pt x="1369" y="9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6317812" y="2125136"/>
              <a:ext cx="37854" cy="9730"/>
            </a:xfrm>
            <a:custGeom>
              <a:avLst/>
              <a:gdLst/>
              <a:ahLst/>
              <a:cxnLst/>
              <a:rect l="l" t="t" r="r" b="b"/>
              <a:pathLst>
                <a:path w="1350" h="347" extrusionOk="0">
                  <a:moveTo>
                    <a:pt x="0" y="0"/>
                  </a:moveTo>
                  <a:lnTo>
                    <a:pt x="0" y="287"/>
                  </a:lnTo>
                  <a:lnTo>
                    <a:pt x="153" y="287"/>
                  </a:lnTo>
                  <a:lnTo>
                    <a:pt x="1331" y="347"/>
                  </a:lnTo>
                  <a:lnTo>
                    <a:pt x="1331" y="231"/>
                  </a:lnTo>
                  <a:lnTo>
                    <a:pt x="1331" y="153"/>
                  </a:lnTo>
                  <a:lnTo>
                    <a:pt x="1350" y="5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6318317" y="2182899"/>
              <a:ext cx="36845" cy="11300"/>
            </a:xfrm>
            <a:custGeom>
              <a:avLst/>
              <a:gdLst/>
              <a:ahLst/>
              <a:cxnLst/>
              <a:rect l="l" t="t" r="r" b="b"/>
              <a:pathLst>
                <a:path w="1314" h="403" extrusionOk="0">
                  <a:moveTo>
                    <a:pt x="1" y="1"/>
                  </a:moveTo>
                  <a:lnTo>
                    <a:pt x="1" y="287"/>
                  </a:lnTo>
                  <a:lnTo>
                    <a:pt x="158" y="287"/>
                  </a:lnTo>
                  <a:lnTo>
                    <a:pt x="1313" y="403"/>
                  </a:lnTo>
                  <a:lnTo>
                    <a:pt x="1313" y="287"/>
                  </a:lnTo>
                  <a:lnTo>
                    <a:pt x="1313" y="190"/>
                  </a:lnTo>
                  <a:lnTo>
                    <a:pt x="1313" y="116"/>
                  </a:lnTo>
                  <a:lnTo>
                    <a:pt x="11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6321037" y="2065131"/>
              <a:ext cx="34629" cy="5468"/>
            </a:xfrm>
            <a:custGeom>
              <a:avLst/>
              <a:gdLst/>
              <a:ahLst/>
              <a:cxnLst/>
              <a:rect l="l" t="t" r="r" b="b"/>
              <a:pathLst>
                <a:path w="1235" h="195" extrusionOk="0">
                  <a:moveTo>
                    <a:pt x="1" y="1"/>
                  </a:moveTo>
                  <a:lnTo>
                    <a:pt x="1" y="195"/>
                  </a:lnTo>
                  <a:lnTo>
                    <a:pt x="1235" y="195"/>
                  </a:lnTo>
                  <a:lnTo>
                    <a:pt x="1235" y="9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6321569" y="2125136"/>
              <a:ext cx="34097" cy="6505"/>
            </a:xfrm>
            <a:custGeom>
              <a:avLst/>
              <a:gdLst/>
              <a:ahLst/>
              <a:cxnLst/>
              <a:rect l="l" t="t" r="r" b="b"/>
              <a:pathLst>
                <a:path w="1216" h="232" extrusionOk="0">
                  <a:moveTo>
                    <a:pt x="0" y="0"/>
                  </a:moveTo>
                  <a:lnTo>
                    <a:pt x="0" y="171"/>
                  </a:lnTo>
                  <a:lnTo>
                    <a:pt x="157" y="190"/>
                  </a:lnTo>
                  <a:lnTo>
                    <a:pt x="1197" y="231"/>
                  </a:lnTo>
                  <a:lnTo>
                    <a:pt x="1197" y="153"/>
                  </a:lnTo>
                  <a:lnTo>
                    <a:pt x="1216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6321569" y="2183432"/>
              <a:ext cx="33592" cy="7543"/>
            </a:xfrm>
            <a:custGeom>
              <a:avLst/>
              <a:gdLst/>
              <a:ahLst/>
              <a:cxnLst/>
              <a:rect l="l" t="t" r="r" b="b"/>
              <a:pathLst>
                <a:path w="1198" h="269" extrusionOk="0">
                  <a:moveTo>
                    <a:pt x="0" y="0"/>
                  </a:moveTo>
                  <a:lnTo>
                    <a:pt x="19" y="153"/>
                  </a:lnTo>
                  <a:lnTo>
                    <a:pt x="157" y="171"/>
                  </a:lnTo>
                  <a:lnTo>
                    <a:pt x="1197" y="268"/>
                  </a:lnTo>
                  <a:lnTo>
                    <a:pt x="1197" y="171"/>
                  </a:lnTo>
                  <a:lnTo>
                    <a:pt x="1197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6284388" y="1946970"/>
              <a:ext cx="108459" cy="68586"/>
            </a:xfrm>
            <a:custGeom>
              <a:avLst/>
              <a:gdLst/>
              <a:ahLst/>
              <a:cxnLst/>
              <a:rect l="l" t="t" r="r" b="b"/>
              <a:pathLst>
                <a:path w="3868" h="2446" extrusionOk="0">
                  <a:moveTo>
                    <a:pt x="2523" y="1"/>
                  </a:moveTo>
                  <a:lnTo>
                    <a:pt x="1155" y="116"/>
                  </a:lnTo>
                  <a:lnTo>
                    <a:pt x="675" y="694"/>
                  </a:lnTo>
                  <a:lnTo>
                    <a:pt x="615" y="749"/>
                  </a:lnTo>
                  <a:lnTo>
                    <a:pt x="0" y="1484"/>
                  </a:lnTo>
                  <a:lnTo>
                    <a:pt x="19" y="2445"/>
                  </a:lnTo>
                  <a:lnTo>
                    <a:pt x="3849" y="2311"/>
                  </a:lnTo>
                  <a:lnTo>
                    <a:pt x="3868" y="1309"/>
                  </a:lnTo>
                  <a:lnTo>
                    <a:pt x="2907" y="384"/>
                  </a:lnTo>
                  <a:lnTo>
                    <a:pt x="2846" y="329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301605" y="1956167"/>
              <a:ext cx="64296" cy="14889"/>
            </a:xfrm>
            <a:custGeom>
              <a:avLst/>
              <a:gdLst/>
              <a:ahLst/>
              <a:cxnLst/>
              <a:rect l="l" t="t" r="r" b="b"/>
              <a:pathLst>
                <a:path w="2293" h="531" extrusionOk="0">
                  <a:moveTo>
                    <a:pt x="2232" y="1"/>
                  </a:moveTo>
                  <a:cubicBezTo>
                    <a:pt x="2062" y="75"/>
                    <a:pt x="1909" y="153"/>
                    <a:pt x="1752" y="232"/>
                  </a:cubicBezTo>
                  <a:cubicBezTo>
                    <a:pt x="1733" y="250"/>
                    <a:pt x="1715" y="250"/>
                    <a:pt x="1697" y="269"/>
                  </a:cubicBezTo>
                  <a:cubicBezTo>
                    <a:pt x="1539" y="348"/>
                    <a:pt x="1368" y="403"/>
                    <a:pt x="1216" y="440"/>
                  </a:cubicBezTo>
                  <a:cubicBezTo>
                    <a:pt x="1022" y="463"/>
                    <a:pt x="846" y="463"/>
                    <a:pt x="657" y="463"/>
                  </a:cubicBezTo>
                  <a:cubicBezTo>
                    <a:pt x="657" y="440"/>
                    <a:pt x="638" y="440"/>
                    <a:pt x="638" y="440"/>
                  </a:cubicBezTo>
                  <a:cubicBezTo>
                    <a:pt x="463" y="440"/>
                    <a:pt x="292" y="403"/>
                    <a:pt x="135" y="366"/>
                  </a:cubicBezTo>
                  <a:lnTo>
                    <a:pt x="61" y="366"/>
                  </a:lnTo>
                  <a:lnTo>
                    <a:pt x="1" y="421"/>
                  </a:lnTo>
                  <a:cubicBezTo>
                    <a:pt x="38" y="421"/>
                    <a:pt x="79" y="440"/>
                    <a:pt x="116" y="440"/>
                  </a:cubicBezTo>
                  <a:cubicBezTo>
                    <a:pt x="269" y="481"/>
                    <a:pt x="426" y="500"/>
                    <a:pt x="578" y="518"/>
                  </a:cubicBezTo>
                  <a:lnTo>
                    <a:pt x="657" y="518"/>
                  </a:lnTo>
                  <a:cubicBezTo>
                    <a:pt x="728" y="526"/>
                    <a:pt x="802" y="531"/>
                    <a:pt x="880" y="531"/>
                  </a:cubicBezTo>
                  <a:cubicBezTo>
                    <a:pt x="989" y="531"/>
                    <a:pt x="1102" y="522"/>
                    <a:pt x="1216" y="500"/>
                  </a:cubicBezTo>
                  <a:cubicBezTo>
                    <a:pt x="1308" y="481"/>
                    <a:pt x="1405" y="463"/>
                    <a:pt x="1502" y="421"/>
                  </a:cubicBezTo>
                  <a:cubicBezTo>
                    <a:pt x="1581" y="384"/>
                    <a:pt x="1655" y="348"/>
                    <a:pt x="1752" y="306"/>
                  </a:cubicBezTo>
                  <a:lnTo>
                    <a:pt x="1770" y="306"/>
                  </a:lnTo>
                  <a:cubicBezTo>
                    <a:pt x="1946" y="209"/>
                    <a:pt x="2117" y="135"/>
                    <a:pt x="2293" y="56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344226" y="1968253"/>
              <a:ext cx="48621" cy="26834"/>
            </a:xfrm>
            <a:custGeom>
              <a:avLst/>
              <a:gdLst/>
              <a:ahLst/>
              <a:cxnLst/>
              <a:rect l="l" t="t" r="r" b="b"/>
              <a:pathLst>
                <a:path w="1734" h="957" extrusionOk="0">
                  <a:moveTo>
                    <a:pt x="739" y="1"/>
                  </a:moveTo>
                  <a:cubicBezTo>
                    <a:pt x="711" y="1"/>
                    <a:pt x="683" y="3"/>
                    <a:pt x="657" y="9"/>
                  </a:cubicBezTo>
                  <a:cubicBezTo>
                    <a:pt x="505" y="32"/>
                    <a:pt x="329" y="106"/>
                    <a:pt x="195" y="203"/>
                  </a:cubicBezTo>
                  <a:lnTo>
                    <a:pt x="98" y="300"/>
                  </a:lnTo>
                  <a:cubicBezTo>
                    <a:pt x="61" y="337"/>
                    <a:pt x="43" y="379"/>
                    <a:pt x="19" y="434"/>
                  </a:cubicBezTo>
                  <a:cubicBezTo>
                    <a:pt x="19" y="452"/>
                    <a:pt x="1" y="494"/>
                    <a:pt x="1" y="513"/>
                  </a:cubicBezTo>
                  <a:lnTo>
                    <a:pt x="1" y="568"/>
                  </a:lnTo>
                  <a:lnTo>
                    <a:pt x="1" y="586"/>
                  </a:lnTo>
                  <a:cubicBezTo>
                    <a:pt x="1" y="586"/>
                    <a:pt x="1" y="610"/>
                    <a:pt x="19" y="610"/>
                  </a:cubicBezTo>
                  <a:cubicBezTo>
                    <a:pt x="19" y="628"/>
                    <a:pt x="19" y="665"/>
                    <a:pt x="43" y="684"/>
                  </a:cubicBezTo>
                  <a:cubicBezTo>
                    <a:pt x="61" y="702"/>
                    <a:pt x="79" y="725"/>
                    <a:pt x="98" y="744"/>
                  </a:cubicBezTo>
                  <a:cubicBezTo>
                    <a:pt x="135" y="781"/>
                    <a:pt x="177" y="799"/>
                    <a:pt x="213" y="799"/>
                  </a:cubicBezTo>
                  <a:cubicBezTo>
                    <a:pt x="232" y="818"/>
                    <a:pt x="232" y="818"/>
                    <a:pt x="250" y="841"/>
                  </a:cubicBezTo>
                  <a:lnTo>
                    <a:pt x="310" y="859"/>
                  </a:lnTo>
                  <a:cubicBezTo>
                    <a:pt x="329" y="859"/>
                    <a:pt x="347" y="859"/>
                    <a:pt x="366" y="878"/>
                  </a:cubicBezTo>
                  <a:lnTo>
                    <a:pt x="426" y="878"/>
                  </a:lnTo>
                  <a:cubicBezTo>
                    <a:pt x="463" y="896"/>
                    <a:pt x="505" y="896"/>
                    <a:pt x="542" y="915"/>
                  </a:cubicBezTo>
                  <a:cubicBezTo>
                    <a:pt x="694" y="956"/>
                    <a:pt x="851" y="956"/>
                    <a:pt x="1004" y="956"/>
                  </a:cubicBezTo>
                  <a:cubicBezTo>
                    <a:pt x="1253" y="956"/>
                    <a:pt x="1484" y="896"/>
                    <a:pt x="1715" y="818"/>
                  </a:cubicBezTo>
                  <a:lnTo>
                    <a:pt x="1734" y="684"/>
                  </a:lnTo>
                  <a:lnTo>
                    <a:pt x="1734" y="684"/>
                  </a:lnTo>
                  <a:cubicBezTo>
                    <a:pt x="1484" y="781"/>
                    <a:pt x="1253" y="818"/>
                    <a:pt x="1022" y="818"/>
                  </a:cubicBezTo>
                  <a:cubicBezTo>
                    <a:pt x="870" y="818"/>
                    <a:pt x="712" y="799"/>
                    <a:pt x="560" y="781"/>
                  </a:cubicBezTo>
                  <a:cubicBezTo>
                    <a:pt x="542" y="762"/>
                    <a:pt x="505" y="762"/>
                    <a:pt x="463" y="744"/>
                  </a:cubicBezTo>
                  <a:lnTo>
                    <a:pt x="408" y="725"/>
                  </a:lnTo>
                  <a:lnTo>
                    <a:pt x="347" y="725"/>
                  </a:lnTo>
                  <a:lnTo>
                    <a:pt x="310" y="702"/>
                  </a:lnTo>
                  <a:cubicBezTo>
                    <a:pt x="292" y="684"/>
                    <a:pt x="274" y="684"/>
                    <a:pt x="250" y="684"/>
                  </a:cubicBezTo>
                  <a:cubicBezTo>
                    <a:pt x="232" y="665"/>
                    <a:pt x="195" y="647"/>
                    <a:pt x="177" y="628"/>
                  </a:cubicBezTo>
                  <a:cubicBezTo>
                    <a:pt x="135" y="586"/>
                    <a:pt x="116" y="550"/>
                    <a:pt x="135" y="471"/>
                  </a:cubicBezTo>
                  <a:cubicBezTo>
                    <a:pt x="158" y="452"/>
                    <a:pt x="177" y="416"/>
                    <a:pt x="195" y="397"/>
                  </a:cubicBezTo>
                  <a:cubicBezTo>
                    <a:pt x="213" y="355"/>
                    <a:pt x="232" y="337"/>
                    <a:pt x="274" y="318"/>
                  </a:cubicBezTo>
                  <a:cubicBezTo>
                    <a:pt x="389" y="221"/>
                    <a:pt x="523" y="166"/>
                    <a:pt x="657" y="148"/>
                  </a:cubicBezTo>
                  <a:cubicBezTo>
                    <a:pt x="736" y="124"/>
                    <a:pt x="810" y="124"/>
                    <a:pt x="888" y="124"/>
                  </a:cubicBezTo>
                  <a:cubicBezTo>
                    <a:pt x="967" y="124"/>
                    <a:pt x="1022" y="148"/>
                    <a:pt x="1101" y="184"/>
                  </a:cubicBezTo>
                  <a:cubicBezTo>
                    <a:pt x="1138" y="184"/>
                    <a:pt x="1175" y="203"/>
                    <a:pt x="1198" y="221"/>
                  </a:cubicBezTo>
                  <a:cubicBezTo>
                    <a:pt x="1235" y="240"/>
                    <a:pt x="1272" y="263"/>
                    <a:pt x="1290" y="282"/>
                  </a:cubicBezTo>
                  <a:cubicBezTo>
                    <a:pt x="1290" y="300"/>
                    <a:pt x="1313" y="318"/>
                    <a:pt x="1313" y="318"/>
                  </a:cubicBezTo>
                  <a:cubicBezTo>
                    <a:pt x="1332" y="337"/>
                    <a:pt x="1332" y="355"/>
                    <a:pt x="1332" y="379"/>
                  </a:cubicBezTo>
                  <a:cubicBezTo>
                    <a:pt x="1332" y="416"/>
                    <a:pt x="1313" y="452"/>
                    <a:pt x="1290" y="471"/>
                  </a:cubicBezTo>
                  <a:lnTo>
                    <a:pt x="1290" y="494"/>
                  </a:lnTo>
                  <a:lnTo>
                    <a:pt x="1313" y="513"/>
                  </a:lnTo>
                  <a:cubicBezTo>
                    <a:pt x="1332" y="494"/>
                    <a:pt x="1350" y="471"/>
                    <a:pt x="1350" y="452"/>
                  </a:cubicBezTo>
                  <a:cubicBezTo>
                    <a:pt x="1369" y="434"/>
                    <a:pt x="1369" y="397"/>
                    <a:pt x="1369" y="379"/>
                  </a:cubicBezTo>
                  <a:lnTo>
                    <a:pt x="1369" y="300"/>
                  </a:lnTo>
                  <a:cubicBezTo>
                    <a:pt x="1369" y="282"/>
                    <a:pt x="1350" y="263"/>
                    <a:pt x="1332" y="240"/>
                  </a:cubicBezTo>
                  <a:cubicBezTo>
                    <a:pt x="1313" y="203"/>
                    <a:pt x="1272" y="166"/>
                    <a:pt x="1235" y="148"/>
                  </a:cubicBezTo>
                  <a:cubicBezTo>
                    <a:pt x="1216" y="124"/>
                    <a:pt x="1175" y="106"/>
                    <a:pt x="1138" y="87"/>
                  </a:cubicBezTo>
                  <a:cubicBezTo>
                    <a:pt x="1059" y="50"/>
                    <a:pt x="985" y="32"/>
                    <a:pt x="907" y="9"/>
                  </a:cubicBezTo>
                  <a:cubicBezTo>
                    <a:pt x="854" y="9"/>
                    <a:pt x="796" y="1"/>
                    <a:pt x="73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6284388" y="1989619"/>
              <a:ext cx="107954" cy="17245"/>
            </a:xfrm>
            <a:custGeom>
              <a:avLst/>
              <a:gdLst/>
              <a:ahLst/>
              <a:cxnLst/>
              <a:rect l="l" t="t" r="r" b="b"/>
              <a:pathLst>
                <a:path w="3850" h="615" extrusionOk="0">
                  <a:moveTo>
                    <a:pt x="0" y="0"/>
                  </a:moveTo>
                  <a:lnTo>
                    <a:pt x="0" y="56"/>
                  </a:lnTo>
                  <a:cubicBezTo>
                    <a:pt x="213" y="194"/>
                    <a:pt x="421" y="287"/>
                    <a:pt x="675" y="365"/>
                  </a:cubicBezTo>
                  <a:lnTo>
                    <a:pt x="730" y="384"/>
                  </a:lnTo>
                  <a:cubicBezTo>
                    <a:pt x="749" y="384"/>
                    <a:pt x="790" y="384"/>
                    <a:pt x="809" y="402"/>
                  </a:cubicBezTo>
                  <a:lnTo>
                    <a:pt x="864" y="425"/>
                  </a:lnTo>
                  <a:lnTo>
                    <a:pt x="943" y="425"/>
                  </a:lnTo>
                  <a:cubicBezTo>
                    <a:pt x="961" y="444"/>
                    <a:pt x="998" y="444"/>
                    <a:pt x="1021" y="444"/>
                  </a:cubicBezTo>
                  <a:lnTo>
                    <a:pt x="1095" y="462"/>
                  </a:lnTo>
                  <a:lnTo>
                    <a:pt x="1155" y="462"/>
                  </a:lnTo>
                  <a:lnTo>
                    <a:pt x="1229" y="481"/>
                  </a:lnTo>
                  <a:cubicBezTo>
                    <a:pt x="1326" y="490"/>
                    <a:pt x="1428" y="494"/>
                    <a:pt x="1530" y="494"/>
                  </a:cubicBezTo>
                  <a:cubicBezTo>
                    <a:pt x="1631" y="494"/>
                    <a:pt x="1733" y="490"/>
                    <a:pt x="1830" y="481"/>
                  </a:cubicBezTo>
                  <a:cubicBezTo>
                    <a:pt x="2038" y="462"/>
                    <a:pt x="2232" y="425"/>
                    <a:pt x="2426" y="402"/>
                  </a:cubicBezTo>
                  <a:cubicBezTo>
                    <a:pt x="2576" y="389"/>
                    <a:pt x="2715" y="376"/>
                    <a:pt x="2859" y="376"/>
                  </a:cubicBezTo>
                  <a:cubicBezTo>
                    <a:pt x="2918" y="376"/>
                    <a:pt x="2978" y="378"/>
                    <a:pt x="3041" y="384"/>
                  </a:cubicBezTo>
                  <a:cubicBezTo>
                    <a:pt x="3235" y="425"/>
                    <a:pt x="3424" y="481"/>
                    <a:pt x="3637" y="541"/>
                  </a:cubicBezTo>
                  <a:cubicBezTo>
                    <a:pt x="3697" y="578"/>
                    <a:pt x="3771" y="596"/>
                    <a:pt x="3849" y="615"/>
                  </a:cubicBezTo>
                  <a:lnTo>
                    <a:pt x="3849" y="481"/>
                  </a:lnTo>
                  <a:cubicBezTo>
                    <a:pt x="3794" y="462"/>
                    <a:pt x="3734" y="444"/>
                    <a:pt x="3678" y="425"/>
                  </a:cubicBezTo>
                  <a:cubicBezTo>
                    <a:pt x="3484" y="347"/>
                    <a:pt x="3272" y="287"/>
                    <a:pt x="3059" y="250"/>
                  </a:cubicBezTo>
                  <a:cubicBezTo>
                    <a:pt x="2971" y="242"/>
                    <a:pt x="2884" y="237"/>
                    <a:pt x="2797" y="237"/>
                  </a:cubicBezTo>
                  <a:cubicBezTo>
                    <a:pt x="2673" y="237"/>
                    <a:pt x="2551" y="246"/>
                    <a:pt x="2426" y="268"/>
                  </a:cubicBezTo>
                  <a:cubicBezTo>
                    <a:pt x="2213" y="287"/>
                    <a:pt x="2019" y="328"/>
                    <a:pt x="1830" y="347"/>
                  </a:cubicBezTo>
                  <a:cubicBezTo>
                    <a:pt x="1733" y="347"/>
                    <a:pt x="1636" y="365"/>
                    <a:pt x="1539" y="365"/>
                  </a:cubicBezTo>
                  <a:lnTo>
                    <a:pt x="1386" y="365"/>
                  </a:lnTo>
                  <a:cubicBezTo>
                    <a:pt x="1345" y="365"/>
                    <a:pt x="1289" y="365"/>
                    <a:pt x="1252" y="347"/>
                  </a:cubicBezTo>
                  <a:lnTo>
                    <a:pt x="1095" y="347"/>
                  </a:lnTo>
                  <a:lnTo>
                    <a:pt x="1040" y="328"/>
                  </a:lnTo>
                  <a:lnTo>
                    <a:pt x="961" y="328"/>
                  </a:lnTo>
                  <a:lnTo>
                    <a:pt x="883" y="310"/>
                  </a:lnTo>
                  <a:lnTo>
                    <a:pt x="827" y="287"/>
                  </a:lnTo>
                  <a:lnTo>
                    <a:pt x="749" y="287"/>
                  </a:lnTo>
                  <a:lnTo>
                    <a:pt x="693" y="268"/>
                  </a:lnTo>
                  <a:cubicBezTo>
                    <a:pt x="444" y="213"/>
                    <a:pt x="213" y="116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6258984" y="1939988"/>
              <a:ext cx="76717" cy="88522"/>
            </a:xfrm>
            <a:custGeom>
              <a:avLst/>
              <a:gdLst/>
              <a:ahLst/>
              <a:cxnLst/>
              <a:rect l="l" t="t" r="r" b="b"/>
              <a:pathLst>
                <a:path w="2736" h="3157" extrusionOk="0">
                  <a:moveTo>
                    <a:pt x="2389" y="0"/>
                  </a:moveTo>
                  <a:lnTo>
                    <a:pt x="2061" y="365"/>
                  </a:lnTo>
                  <a:lnTo>
                    <a:pt x="1581" y="943"/>
                  </a:lnTo>
                  <a:lnTo>
                    <a:pt x="1521" y="998"/>
                  </a:lnTo>
                  <a:lnTo>
                    <a:pt x="906" y="1733"/>
                  </a:lnTo>
                  <a:lnTo>
                    <a:pt x="791" y="1849"/>
                  </a:lnTo>
                  <a:lnTo>
                    <a:pt x="1" y="2773"/>
                  </a:lnTo>
                  <a:lnTo>
                    <a:pt x="347" y="3156"/>
                  </a:lnTo>
                  <a:lnTo>
                    <a:pt x="809" y="2616"/>
                  </a:lnTo>
                  <a:lnTo>
                    <a:pt x="925" y="2482"/>
                  </a:lnTo>
                  <a:lnTo>
                    <a:pt x="1308" y="2038"/>
                  </a:lnTo>
                  <a:lnTo>
                    <a:pt x="1368" y="1964"/>
                  </a:lnTo>
                  <a:lnTo>
                    <a:pt x="2098" y="1095"/>
                  </a:lnTo>
                  <a:lnTo>
                    <a:pt x="2158" y="1017"/>
                  </a:lnTo>
                  <a:lnTo>
                    <a:pt x="2736" y="347"/>
                  </a:lnTo>
                  <a:lnTo>
                    <a:pt x="2694" y="305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6268714" y="1949690"/>
              <a:ext cx="70240" cy="78820"/>
            </a:xfrm>
            <a:custGeom>
              <a:avLst/>
              <a:gdLst/>
              <a:ahLst/>
              <a:cxnLst/>
              <a:rect l="l" t="t" r="r" b="b"/>
              <a:pathLst>
                <a:path w="2505" h="2811" extrusionOk="0">
                  <a:moveTo>
                    <a:pt x="2389" y="1"/>
                  </a:moveTo>
                  <a:lnTo>
                    <a:pt x="0" y="2810"/>
                  </a:lnTo>
                  <a:lnTo>
                    <a:pt x="213" y="2810"/>
                  </a:lnTo>
                  <a:lnTo>
                    <a:pt x="2504" y="116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6393997" y="2105172"/>
              <a:ext cx="32919" cy="15590"/>
            </a:xfrm>
            <a:custGeom>
              <a:avLst/>
              <a:gdLst/>
              <a:ahLst/>
              <a:cxnLst/>
              <a:rect l="l" t="t" r="r" b="b"/>
              <a:pathLst>
                <a:path w="1174" h="556" extrusionOk="0">
                  <a:moveTo>
                    <a:pt x="19" y="1"/>
                  </a:moveTo>
                  <a:lnTo>
                    <a:pt x="0" y="75"/>
                  </a:lnTo>
                  <a:cubicBezTo>
                    <a:pt x="93" y="93"/>
                    <a:pt x="190" y="116"/>
                    <a:pt x="287" y="153"/>
                  </a:cubicBezTo>
                  <a:lnTo>
                    <a:pt x="324" y="153"/>
                  </a:lnTo>
                  <a:lnTo>
                    <a:pt x="365" y="172"/>
                  </a:lnTo>
                  <a:lnTo>
                    <a:pt x="439" y="209"/>
                  </a:lnTo>
                  <a:lnTo>
                    <a:pt x="518" y="232"/>
                  </a:lnTo>
                  <a:cubicBezTo>
                    <a:pt x="536" y="232"/>
                    <a:pt x="578" y="250"/>
                    <a:pt x="596" y="269"/>
                  </a:cubicBezTo>
                  <a:cubicBezTo>
                    <a:pt x="693" y="306"/>
                    <a:pt x="786" y="347"/>
                    <a:pt x="883" y="403"/>
                  </a:cubicBezTo>
                  <a:lnTo>
                    <a:pt x="961" y="440"/>
                  </a:lnTo>
                  <a:cubicBezTo>
                    <a:pt x="980" y="440"/>
                    <a:pt x="998" y="463"/>
                    <a:pt x="1017" y="481"/>
                  </a:cubicBezTo>
                  <a:lnTo>
                    <a:pt x="1058" y="500"/>
                  </a:lnTo>
                  <a:cubicBezTo>
                    <a:pt x="1077" y="500"/>
                    <a:pt x="1095" y="500"/>
                    <a:pt x="1095" y="518"/>
                  </a:cubicBezTo>
                  <a:lnTo>
                    <a:pt x="1174" y="555"/>
                  </a:lnTo>
                  <a:cubicBezTo>
                    <a:pt x="998" y="421"/>
                    <a:pt x="809" y="306"/>
                    <a:pt x="615" y="209"/>
                  </a:cubicBezTo>
                  <a:cubicBezTo>
                    <a:pt x="421" y="135"/>
                    <a:pt x="208" y="56"/>
                    <a:pt x="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6325972" y="1928071"/>
              <a:ext cx="101981" cy="102626"/>
            </a:xfrm>
            <a:custGeom>
              <a:avLst/>
              <a:gdLst/>
              <a:ahLst/>
              <a:cxnLst/>
              <a:rect l="l" t="t" r="r" b="b"/>
              <a:pathLst>
                <a:path w="3637" h="3660" extrusionOk="0">
                  <a:moveTo>
                    <a:pt x="347" y="0"/>
                  </a:moveTo>
                  <a:lnTo>
                    <a:pt x="0" y="425"/>
                  </a:lnTo>
                  <a:lnTo>
                    <a:pt x="305" y="730"/>
                  </a:lnTo>
                  <a:lnTo>
                    <a:pt x="347" y="772"/>
                  </a:lnTo>
                  <a:lnTo>
                    <a:pt x="828" y="1271"/>
                  </a:lnTo>
                  <a:lnTo>
                    <a:pt x="883" y="1308"/>
                  </a:lnTo>
                  <a:lnTo>
                    <a:pt x="1077" y="1502"/>
                  </a:lnTo>
                  <a:lnTo>
                    <a:pt x="1174" y="1617"/>
                  </a:lnTo>
                  <a:lnTo>
                    <a:pt x="1807" y="2251"/>
                  </a:lnTo>
                  <a:lnTo>
                    <a:pt x="1923" y="2366"/>
                  </a:lnTo>
                  <a:lnTo>
                    <a:pt x="2172" y="2620"/>
                  </a:lnTo>
                  <a:lnTo>
                    <a:pt x="2366" y="2810"/>
                  </a:lnTo>
                  <a:lnTo>
                    <a:pt x="2500" y="2944"/>
                  </a:lnTo>
                  <a:lnTo>
                    <a:pt x="3212" y="3660"/>
                  </a:lnTo>
                  <a:lnTo>
                    <a:pt x="3637" y="3198"/>
                  </a:lnTo>
                  <a:lnTo>
                    <a:pt x="2500" y="2117"/>
                  </a:lnTo>
                  <a:lnTo>
                    <a:pt x="2385" y="1983"/>
                  </a:lnTo>
                  <a:lnTo>
                    <a:pt x="1424" y="1058"/>
                  </a:lnTo>
                  <a:lnTo>
                    <a:pt x="1363" y="1003"/>
                  </a:lnTo>
                  <a:lnTo>
                    <a:pt x="1040" y="675"/>
                  </a:lnTo>
                  <a:lnTo>
                    <a:pt x="712" y="36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335673" y="1928071"/>
              <a:ext cx="171717" cy="89672"/>
            </a:xfrm>
            <a:custGeom>
              <a:avLst/>
              <a:gdLst/>
              <a:ahLst/>
              <a:cxnLst/>
              <a:rect l="l" t="t" r="r" b="b"/>
              <a:pathLst>
                <a:path w="6124" h="3198" extrusionOk="0">
                  <a:moveTo>
                    <a:pt x="1" y="0"/>
                  </a:moveTo>
                  <a:lnTo>
                    <a:pt x="3291" y="3198"/>
                  </a:lnTo>
                  <a:lnTo>
                    <a:pt x="6123" y="3198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416008" y="2017715"/>
              <a:ext cx="91382" cy="12983"/>
            </a:xfrm>
            <a:custGeom>
              <a:avLst/>
              <a:gdLst/>
              <a:ahLst/>
              <a:cxnLst/>
              <a:rect l="l" t="t" r="r" b="b"/>
              <a:pathLst>
                <a:path w="3259" h="463" extrusionOk="0">
                  <a:moveTo>
                    <a:pt x="426" y="1"/>
                  </a:moveTo>
                  <a:lnTo>
                    <a:pt x="1" y="463"/>
                  </a:lnTo>
                  <a:lnTo>
                    <a:pt x="2833" y="463"/>
                  </a:lnTo>
                  <a:lnTo>
                    <a:pt x="32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392314" y="2193666"/>
              <a:ext cx="92392" cy="16235"/>
            </a:xfrm>
            <a:custGeom>
              <a:avLst/>
              <a:gdLst/>
              <a:ahLst/>
              <a:cxnLst/>
              <a:rect l="l" t="t" r="r" b="b"/>
              <a:pathLst>
                <a:path w="3295" h="579" extrusionOk="0">
                  <a:moveTo>
                    <a:pt x="3295" y="0"/>
                  </a:moveTo>
                  <a:lnTo>
                    <a:pt x="0" y="365"/>
                  </a:lnTo>
                  <a:lnTo>
                    <a:pt x="0" y="578"/>
                  </a:lnTo>
                  <a:lnTo>
                    <a:pt x="3295" y="213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290866" y="2194171"/>
              <a:ext cx="85270" cy="8216"/>
            </a:xfrm>
            <a:custGeom>
              <a:avLst/>
              <a:gdLst/>
              <a:ahLst/>
              <a:cxnLst/>
              <a:rect l="l" t="t" r="r" b="b"/>
              <a:pathLst>
                <a:path w="3041" h="293" extrusionOk="0">
                  <a:moveTo>
                    <a:pt x="3041" y="29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290333" y="2193666"/>
              <a:ext cx="86335" cy="9225"/>
            </a:xfrm>
            <a:custGeom>
              <a:avLst/>
              <a:gdLst/>
              <a:ahLst/>
              <a:cxnLst/>
              <a:rect l="l" t="t" r="r" b="b"/>
              <a:pathLst>
                <a:path w="3079" h="329" extrusionOk="0">
                  <a:moveTo>
                    <a:pt x="1" y="0"/>
                  </a:moveTo>
                  <a:cubicBezTo>
                    <a:pt x="1" y="19"/>
                    <a:pt x="1" y="19"/>
                    <a:pt x="19" y="19"/>
                  </a:cubicBezTo>
                  <a:lnTo>
                    <a:pt x="3060" y="329"/>
                  </a:lnTo>
                  <a:cubicBezTo>
                    <a:pt x="3060" y="329"/>
                    <a:pt x="3078" y="329"/>
                    <a:pt x="3078" y="310"/>
                  </a:cubicBezTo>
                  <a:lnTo>
                    <a:pt x="3060" y="3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6279986" y="2193133"/>
              <a:ext cx="112356" cy="16768"/>
            </a:xfrm>
            <a:custGeom>
              <a:avLst/>
              <a:gdLst/>
              <a:ahLst/>
              <a:cxnLst/>
              <a:rect l="l" t="t" r="r" b="b"/>
              <a:pathLst>
                <a:path w="4007" h="598" extrusionOk="0">
                  <a:moveTo>
                    <a:pt x="0" y="1"/>
                  </a:moveTo>
                  <a:lnTo>
                    <a:pt x="0" y="190"/>
                  </a:lnTo>
                  <a:lnTo>
                    <a:pt x="4006" y="597"/>
                  </a:lnTo>
                  <a:lnTo>
                    <a:pt x="4006" y="3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6392314" y="2191984"/>
              <a:ext cx="92392" cy="11945"/>
            </a:xfrm>
            <a:custGeom>
              <a:avLst/>
              <a:gdLst/>
              <a:ahLst/>
              <a:cxnLst/>
              <a:rect l="l" t="t" r="r" b="b"/>
              <a:pathLst>
                <a:path w="3295" h="426" extrusionOk="0">
                  <a:moveTo>
                    <a:pt x="3022" y="0"/>
                  </a:moveTo>
                  <a:lnTo>
                    <a:pt x="0" y="291"/>
                  </a:lnTo>
                  <a:lnTo>
                    <a:pt x="0" y="425"/>
                  </a:lnTo>
                  <a:lnTo>
                    <a:pt x="3295" y="6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279986" y="2189909"/>
              <a:ext cx="112356" cy="14020"/>
            </a:xfrm>
            <a:custGeom>
              <a:avLst/>
              <a:gdLst/>
              <a:ahLst/>
              <a:cxnLst/>
              <a:rect l="l" t="t" r="r" b="b"/>
              <a:pathLst>
                <a:path w="4007" h="500" extrusionOk="0">
                  <a:moveTo>
                    <a:pt x="157" y="0"/>
                  </a:moveTo>
                  <a:lnTo>
                    <a:pt x="0" y="116"/>
                  </a:lnTo>
                  <a:lnTo>
                    <a:pt x="4006" y="499"/>
                  </a:lnTo>
                  <a:lnTo>
                    <a:pt x="4006" y="36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424700" y="2106742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0" y="0"/>
                  </a:moveTo>
                  <a:cubicBezTo>
                    <a:pt x="19" y="0"/>
                    <a:pt x="0" y="37"/>
                    <a:pt x="0" y="60"/>
                  </a:cubicBezTo>
                  <a:lnTo>
                    <a:pt x="0" y="384"/>
                  </a:lnTo>
                  <a:cubicBezTo>
                    <a:pt x="0" y="425"/>
                    <a:pt x="19" y="444"/>
                    <a:pt x="60" y="444"/>
                  </a:cubicBezTo>
                  <a:lnTo>
                    <a:pt x="1423" y="444"/>
                  </a:lnTo>
                  <a:cubicBezTo>
                    <a:pt x="1447" y="444"/>
                    <a:pt x="1483" y="407"/>
                    <a:pt x="1483" y="365"/>
                  </a:cubicBezTo>
                  <a:lnTo>
                    <a:pt x="1483" y="79"/>
                  </a:lnTo>
                  <a:cubicBezTo>
                    <a:pt x="1483" y="37"/>
                    <a:pt x="1447" y="19"/>
                    <a:pt x="1423" y="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424700" y="2046877"/>
              <a:ext cx="41611" cy="14525"/>
            </a:xfrm>
            <a:custGeom>
              <a:avLst/>
              <a:gdLst/>
              <a:ahLst/>
              <a:cxnLst/>
              <a:rect l="l" t="t" r="r" b="b"/>
              <a:pathLst>
                <a:path w="1484" h="518" extrusionOk="0">
                  <a:moveTo>
                    <a:pt x="60" y="0"/>
                  </a:moveTo>
                  <a:cubicBezTo>
                    <a:pt x="19" y="0"/>
                    <a:pt x="0" y="37"/>
                    <a:pt x="0" y="56"/>
                  </a:cubicBezTo>
                  <a:lnTo>
                    <a:pt x="0" y="384"/>
                  </a:lnTo>
                  <a:cubicBezTo>
                    <a:pt x="0" y="421"/>
                    <a:pt x="19" y="439"/>
                    <a:pt x="60" y="439"/>
                  </a:cubicBezTo>
                  <a:lnTo>
                    <a:pt x="1405" y="518"/>
                  </a:lnTo>
                  <a:cubicBezTo>
                    <a:pt x="1447" y="518"/>
                    <a:pt x="1483" y="499"/>
                    <a:pt x="1483" y="462"/>
                  </a:cubicBezTo>
                  <a:lnTo>
                    <a:pt x="1483" y="153"/>
                  </a:lnTo>
                  <a:cubicBezTo>
                    <a:pt x="1483" y="134"/>
                    <a:pt x="1447" y="93"/>
                    <a:pt x="1423" y="93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424700" y="2161785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05" y="1"/>
                  </a:moveTo>
                  <a:lnTo>
                    <a:pt x="60" y="79"/>
                  </a:lnTo>
                  <a:cubicBezTo>
                    <a:pt x="19" y="98"/>
                    <a:pt x="0" y="116"/>
                    <a:pt x="0" y="153"/>
                  </a:cubicBezTo>
                  <a:lnTo>
                    <a:pt x="0" y="463"/>
                  </a:lnTo>
                  <a:cubicBezTo>
                    <a:pt x="0" y="500"/>
                    <a:pt x="19" y="523"/>
                    <a:pt x="60" y="523"/>
                  </a:cubicBezTo>
                  <a:lnTo>
                    <a:pt x="1423" y="426"/>
                  </a:lnTo>
                  <a:cubicBezTo>
                    <a:pt x="1447" y="426"/>
                    <a:pt x="1483" y="407"/>
                    <a:pt x="1483" y="366"/>
                  </a:cubicBezTo>
                  <a:lnTo>
                    <a:pt x="1483" y="61"/>
                  </a:lnTo>
                  <a:cubicBezTo>
                    <a:pt x="1483" y="38"/>
                    <a:pt x="1447" y="1"/>
                    <a:pt x="140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421448" y="2044521"/>
              <a:ext cx="41611" cy="14300"/>
            </a:xfrm>
            <a:custGeom>
              <a:avLst/>
              <a:gdLst/>
              <a:ahLst/>
              <a:cxnLst/>
              <a:rect l="l" t="t" r="r" b="b"/>
              <a:pathLst>
                <a:path w="1484" h="510" extrusionOk="0">
                  <a:moveTo>
                    <a:pt x="47" y="1"/>
                  </a:moveTo>
                  <a:cubicBezTo>
                    <a:pt x="25" y="1"/>
                    <a:pt x="1" y="31"/>
                    <a:pt x="1" y="61"/>
                  </a:cubicBezTo>
                  <a:lnTo>
                    <a:pt x="1" y="371"/>
                  </a:lnTo>
                  <a:cubicBezTo>
                    <a:pt x="1" y="408"/>
                    <a:pt x="19" y="431"/>
                    <a:pt x="61" y="431"/>
                  </a:cubicBezTo>
                  <a:lnTo>
                    <a:pt x="1424" y="505"/>
                  </a:lnTo>
                  <a:cubicBezTo>
                    <a:pt x="1432" y="508"/>
                    <a:pt x="1438" y="510"/>
                    <a:pt x="1445" y="510"/>
                  </a:cubicBezTo>
                  <a:cubicBezTo>
                    <a:pt x="1472" y="510"/>
                    <a:pt x="1484" y="480"/>
                    <a:pt x="1484" y="449"/>
                  </a:cubicBezTo>
                  <a:lnTo>
                    <a:pt x="1484" y="158"/>
                  </a:lnTo>
                  <a:cubicBezTo>
                    <a:pt x="1484" y="121"/>
                    <a:pt x="1466" y="103"/>
                    <a:pt x="1424" y="103"/>
                  </a:cubicBezTo>
                  <a:lnTo>
                    <a:pt x="61" y="6"/>
                  </a:ln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421448" y="2102985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1" y="0"/>
                  </a:moveTo>
                  <a:cubicBezTo>
                    <a:pt x="19" y="0"/>
                    <a:pt x="1" y="37"/>
                    <a:pt x="1" y="56"/>
                  </a:cubicBezTo>
                  <a:lnTo>
                    <a:pt x="1" y="384"/>
                  </a:lnTo>
                  <a:cubicBezTo>
                    <a:pt x="1" y="425"/>
                    <a:pt x="19" y="444"/>
                    <a:pt x="61" y="444"/>
                  </a:cubicBezTo>
                  <a:lnTo>
                    <a:pt x="1424" y="444"/>
                  </a:lnTo>
                  <a:cubicBezTo>
                    <a:pt x="1466" y="444"/>
                    <a:pt x="1484" y="402"/>
                    <a:pt x="1484" y="365"/>
                  </a:cubicBezTo>
                  <a:lnTo>
                    <a:pt x="1484" y="79"/>
                  </a:lnTo>
                  <a:cubicBezTo>
                    <a:pt x="1484" y="37"/>
                    <a:pt x="1466" y="19"/>
                    <a:pt x="1424" y="19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421448" y="2159598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24" y="0"/>
                  </a:moveTo>
                  <a:lnTo>
                    <a:pt x="61" y="79"/>
                  </a:lnTo>
                  <a:cubicBezTo>
                    <a:pt x="19" y="79"/>
                    <a:pt x="1" y="97"/>
                    <a:pt x="1" y="139"/>
                  </a:cubicBezTo>
                  <a:lnTo>
                    <a:pt x="1" y="462"/>
                  </a:lnTo>
                  <a:cubicBezTo>
                    <a:pt x="1" y="485"/>
                    <a:pt x="38" y="522"/>
                    <a:pt x="61" y="522"/>
                  </a:cubicBezTo>
                  <a:lnTo>
                    <a:pt x="1424" y="425"/>
                  </a:lnTo>
                  <a:cubicBezTo>
                    <a:pt x="1466" y="407"/>
                    <a:pt x="1484" y="388"/>
                    <a:pt x="1484" y="347"/>
                  </a:cubicBezTo>
                  <a:lnTo>
                    <a:pt x="1484" y="60"/>
                  </a:lnTo>
                  <a:cubicBezTo>
                    <a:pt x="1484" y="23"/>
                    <a:pt x="1466" y="0"/>
                    <a:pt x="142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386875" y="2209341"/>
              <a:ext cx="10375" cy="36704"/>
            </a:xfrm>
            <a:custGeom>
              <a:avLst/>
              <a:gdLst/>
              <a:ahLst/>
              <a:cxnLst/>
              <a:rect l="l" t="t" r="r" b="b"/>
              <a:pathLst>
                <a:path w="370" h="1309" extrusionOk="0">
                  <a:moveTo>
                    <a:pt x="0" y="1"/>
                  </a:moveTo>
                  <a:lnTo>
                    <a:pt x="0" y="153"/>
                  </a:lnTo>
                  <a:lnTo>
                    <a:pt x="254" y="213"/>
                  </a:lnTo>
                  <a:lnTo>
                    <a:pt x="213" y="1308"/>
                  </a:lnTo>
                  <a:lnTo>
                    <a:pt x="291" y="1308"/>
                  </a:lnTo>
                  <a:lnTo>
                    <a:pt x="370" y="1"/>
                  </a:lnTo>
                  <a:lnTo>
                    <a:pt x="194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6464069" y="2200648"/>
              <a:ext cx="10936" cy="37349"/>
            </a:xfrm>
            <a:custGeom>
              <a:avLst/>
              <a:gdLst/>
              <a:ahLst/>
              <a:cxnLst/>
              <a:rect l="l" t="t" r="r" b="b"/>
              <a:pathLst>
                <a:path w="390" h="1332" extrusionOk="0">
                  <a:moveTo>
                    <a:pt x="389" y="1"/>
                  </a:moveTo>
                  <a:lnTo>
                    <a:pt x="19" y="38"/>
                  </a:lnTo>
                  <a:lnTo>
                    <a:pt x="1" y="195"/>
                  </a:lnTo>
                  <a:lnTo>
                    <a:pt x="250" y="195"/>
                  </a:lnTo>
                  <a:lnTo>
                    <a:pt x="1" y="1332"/>
                  </a:lnTo>
                  <a:lnTo>
                    <a:pt x="158" y="1332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6287613" y="2199639"/>
              <a:ext cx="14020" cy="37209"/>
            </a:xfrm>
            <a:custGeom>
              <a:avLst/>
              <a:gdLst/>
              <a:ahLst/>
              <a:cxnLst/>
              <a:rect l="l" t="t" r="r" b="b"/>
              <a:pathLst>
                <a:path w="500" h="1327" extrusionOk="0">
                  <a:moveTo>
                    <a:pt x="1" y="0"/>
                  </a:moveTo>
                  <a:lnTo>
                    <a:pt x="19" y="152"/>
                  </a:lnTo>
                  <a:lnTo>
                    <a:pt x="250" y="171"/>
                  </a:lnTo>
                  <a:lnTo>
                    <a:pt x="384" y="1326"/>
                  </a:lnTo>
                  <a:lnTo>
                    <a:pt x="500" y="1326"/>
                  </a:lnTo>
                  <a:lnTo>
                    <a:pt x="3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id="{4BB34325-2ADA-6859-0C39-98D8C5F1161E}"/>
              </a:ext>
            </a:extLst>
          </p:cNvPr>
          <p:cNvGrpSpPr/>
          <p:nvPr/>
        </p:nvGrpSpPr>
        <p:grpSpPr>
          <a:xfrm>
            <a:off x="11852898" y="392016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id="{8FEE478E-BF08-6503-3DB3-8F1670E60D4C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id="{BA71C2B5-1676-F4EA-C087-7F4401E5F7ED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id="{95145969-7D32-C75B-4A17-DAFA6B4B1EA1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id="{98414369-5359-6556-B938-E4EA8CAD6A44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id="{BE5B5B63-2020-EFA2-D371-D1F187B7307E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id="{47A6BF92-D742-33FF-4B0F-A5B88563F8A9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id="{CAB8FCFC-5A5E-7456-5D1C-E15250A1811D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id="{4580E20B-8BA7-9912-F780-C19C84BB0FDA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id="{3851D197-D939-4C83-3CBE-394B304C2C3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id="{FE42042E-FF95-76C1-9CBB-E730BBFCF5ED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id="{7FDA7061-6120-FF02-E54E-3BFC50E6304D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id="{BC880F9C-1037-2089-6485-5E61C9D72270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id="{165D028A-46D4-F50C-96C5-8D89E63FE445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5" name="Graphic 344">
            <a:extLst>
              <a:ext uri="{FF2B5EF4-FFF2-40B4-BE49-F238E27FC236}">
                <a16:creationId xmlns:a16="http://schemas.microsoft.com/office/drawing/2014/main" id="{A959A004-430D-B284-14F5-DC1F6DFE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638" y="43317"/>
            <a:ext cx="1389608" cy="1910712"/>
          </a:xfrm>
          <a:prstGeom prst="rect">
            <a:avLst/>
          </a:prstGeom>
        </p:spPr>
      </p:pic>
      <p:sp>
        <p:nvSpPr>
          <p:cNvPr id="349" name="Google Shape;2277;p57">
            <a:extLst>
              <a:ext uri="{FF2B5EF4-FFF2-40B4-BE49-F238E27FC236}">
                <a16:creationId xmlns:a16="http://schemas.microsoft.com/office/drawing/2014/main" id="{BB43B816-5ADB-C216-AD9C-8DFD161D111B}"/>
              </a:ext>
            </a:extLst>
          </p:cNvPr>
          <p:cNvSpPr/>
          <p:nvPr/>
        </p:nvSpPr>
        <p:spPr>
          <a:xfrm>
            <a:off x="3076279" y="1569214"/>
            <a:ext cx="6401251" cy="4653985"/>
          </a:xfrm>
          <a:prstGeom prst="cloud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426" name="Google Shape;1038;p16">
            <a:extLst>
              <a:ext uri="{FF2B5EF4-FFF2-40B4-BE49-F238E27FC236}">
                <a16:creationId xmlns:a16="http://schemas.microsoft.com/office/drawing/2014/main" id="{20BA4932-BB28-8741-2FCD-46C5F2E65A6A}"/>
              </a:ext>
            </a:extLst>
          </p:cNvPr>
          <p:cNvGrpSpPr/>
          <p:nvPr/>
        </p:nvGrpSpPr>
        <p:grpSpPr>
          <a:xfrm rot="370950">
            <a:off x="11272853" y="3328444"/>
            <a:ext cx="563054" cy="587182"/>
            <a:chOff x="2086991" y="460159"/>
            <a:chExt cx="5909894" cy="5705156"/>
          </a:xfrm>
        </p:grpSpPr>
        <p:sp>
          <p:nvSpPr>
            <p:cNvPr id="427" name="Google Shape;1039;p16">
              <a:extLst>
                <a:ext uri="{FF2B5EF4-FFF2-40B4-BE49-F238E27FC236}">
                  <a16:creationId xmlns:a16="http://schemas.microsoft.com/office/drawing/2014/main" id="{887E12F6-1328-07C6-6F39-4ED9ACCBC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8" name="Google Shape;1040;p16">
              <a:extLst>
                <a:ext uri="{FF2B5EF4-FFF2-40B4-BE49-F238E27FC236}">
                  <a16:creationId xmlns:a16="http://schemas.microsoft.com/office/drawing/2014/main" id="{BCF49D40-D2F8-D50F-E38A-1B3A1938D71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29" name="Google Shape;1041;p16">
                <a:extLst>
                  <a:ext uri="{FF2B5EF4-FFF2-40B4-BE49-F238E27FC236}">
                    <a16:creationId xmlns:a16="http://schemas.microsoft.com/office/drawing/2014/main" id="{C99BE513-8088-E7D1-B33B-D9451F19B03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1042;p16">
                <a:extLst>
                  <a:ext uri="{FF2B5EF4-FFF2-40B4-BE49-F238E27FC236}">
                    <a16:creationId xmlns:a16="http://schemas.microsoft.com/office/drawing/2014/main" id="{298D8386-6A79-B8D9-E9F0-81375EBB93B9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1043;p16">
                <a:extLst>
                  <a:ext uri="{FF2B5EF4-FFF2-40B4-BE49-F238E27FC236}">
                    <a16:creationId xmlns:a16="http://schemas.microsoft.com/office/drawing/2014/main" id="{23AA7D0D-FDB4-F9D5-F3C0-E9971847A7CF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1044;p16">
                <a:extLst>
                  <a:ext uri="{FF2B5EF4-FFF2-40B4-BE49-F238E27FC236}">
                    <a16:creationId xmlns:a16="http://schemas.microsoft.com/office/drawing/2014/main" id="{F43BADB8-BFEC-A7BC-56D8-2842932489C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1045;p16">
                <a:extLst>
                  <a:ext uri="{FF2B5EF4-FFF2-40B4-BE49-F238E27FC236}">
                    <a16:creationId xmlns:a16="http://schemas.microsoft.com/office/drawing/2014/main" id="{0A28C77B-6AB1-466C-A04F-680FCB6AA28B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1046;p16">
                <a:extLst>
                  <a:ext uri="{FF2B5EF4-FFF2-40B4-BE49-F238E27FC236}">
                    <a16:creationId xmlns:a16="http://schemas.microsoft.com/office/drawing/2014/main" id="{5C816D27-DD19-0729-B784-62A7882A5B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1047;p16">
                <a:extLst>
                  <a:ext uri="{FF2B5EF4-FFF2-40B4-BE49-F238E27FC236}">
                    <a16:creationId xmlns:a16="http://schemas.microsoft.com/office/drawing/2014/main" id="{17920C0D-C7DF-6305-0586-C156F4E3567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1048;p16">
                <a:extLst>
                  <a:ext uri="{FF2B5EF4-FFF2-40B4-BE49-F238E27FC236}">
                    <a16:creationId xmlns:a16="http://schemas.microsoft.com/office/drawing/2014/main" id="{140CFE62-AF70-079C-0814-00AE14F8A94F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1049;p16">
                <a:extLst>
                  <a:ext uri="{FF2B5EF4-FFF2-40B4-BE49-F238E27FC236}">
                    <a16:creationId xmlns:a16="http://schemas.microsoft.com/office/drawing/2014/main" id="{440B4935-851E-55A4-2949-9F836766F586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1050;p16">
                <a:extLst>
                  <a:ext uri="{FF2B5EF4-FFF2-40B4-BE49-F238E27FC236}">
                    <a16:creationId xmlns:a16="http://schemas.microsoft.com/office/drawing/2014/main" id="{83C708E6-963D-2B22-F058-A209E0CF789A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1051;p16">
                <a:extLst>
                  <a:ext uri="{FF2B5EF4-FFF2-40B4-BE49-F238E27FC236}">
                    <a16:creationId xmlns:a16="http://schemas.microsoft.com/office/drawing/2014/main" id="{7915DE23-E5A9-0677-C1CA-34E7F4CD8F1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1052;p16">
                <a:extLst>
                  <a:ext uri="{FF2B5EF4-FFF2-40B4-BE49-F238E27FC236}">
                    <a16:creationId xmlns:a16="http://schemas.microsoft.com/office/drawing/2014/main" id="{B865C5CE-B8A2-6501-4424-EB0AB0BA6FE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1053;p16">
                <a:extLst>
                  <a:ext uri="{FF2B5EF4-FFF2-40B4-BE49-F238E27FC236}">
                    <a16:creationId xmlns:a16="http://schemas.microsoft.com/office/drawing/2014/main" id="{ADEA3EDF-0307-0A32-847C-0FB6DA551330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1038;p16">
            <a:extLst>
              <a:ext uri="{FF2B5EF4-FFF2-40B4-BE49-F238E27FC236}">
                <a16:creationId xmlns:a16="http://schemas.microsoft.com/office/drawing/2014/main" id="{2B09444A-60CF-84A6-57D8-CEBEB311076E}"/>
              </a:ext>
            </a:extLst>
          </p:cNvPr>
          <p:cNvGrpSpPr/>
          <p:nvPr/>
        </p:nvGrpSpPr>
        <p:grpSpPr>
          <a:xfrm rot="21229050" flipH="1">
            <a:off x="10113942" y="4472681"/>
            <a:ext cx="522768" cy="521622"/>
            <a:chOff x="2086991" y="460159"/>
            <a:chExt cx="5909894" cy="5705156"/>
          </a:xfrm>
        </p:grpSpPr>
        <p:sp>
          <p:nvSpPr>
            <p:cNvPr id="443" name="Google Shape;1039;p16">
              <a:extLst>
                <a:ext uri="{FF2B5EF4-FFF2-40B4-BE49-F238E27FC236}">
                  <a16:creationId xmlns:a16="http://schemas.microsoft.com/office/drawing/2014/main" id="{D0C08D3D-5E74-A19F-DD42-D8ACF7140B4D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4" name="Google Shape;1040;p16">
              <a:extLst>
                <a:ext uri="{FF2B5EF4-FFF2-40B4-BE49-F238E27FC236}">
                  <a16:creationId xmlns:a16="http://schemas.microsoft.com/office/drawing/2014/main" id="{0C26A3BD-8FE6-C49A-CA9B-1A5FB0C4C88D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45" name="Google Shape;1041;p16">
                <a:extLst>
                  <a:ext uri="{FF2B5EF4-FFF2-40B4-BE49-F238E27FC236}">
                    <a16:creationId xmlns:a16="http://schemas.microsoft.com/office/drawing/2014/main" id="{D42A5DFC-EFC5-D3D5-B9DA-D422317A254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1042;p16">
                <a:extLst>
                  <a:ext uri="{FF2B5EF4-FFF2-40B4-BE49-F238E27FC236}">
                    <a16:creationId xmlns:a16="http://schemas.microsoft.com/office/drawing/2014/main" id="{B9234F99-9CB3-B82E-53B3-4FD4445763E8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1043;p16">
                <a:extLst>
                  <a:ext uri="{FF2B5EF4-FFF2-40B4-BE49-F238E27FC236}">
                    <a16:creationId xmlns:a16="http://schemas.microsoft.com/office/drawing/2014/main" id="{B7F17871-A8AD-63A0-329D-5C5C76E4A94E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1044;p16">
                <a:extLst>
                  <a:ext uri="{FF2B5EF4-FFF2-40B4-BE49-F238E27FC236}">
                    <a16:creationId xmlns:a16="http://schemas.microsoft.com/office/drawing/2014/main" id="{E82CBB1A-B3FD-2063-E098-86F726B2A2B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1045;p16">
                <a:extLst>
                  <a:ext uri="{FF2B5EF4-FFF2-40B4-BE49-F238E27FC236}">
                    <a16:creationId xmlns:a16="http://schemas.microsoft.com/office/drawing/2014/main" id="{D0D6CB54-CD1B-591C-8BDC-E4B54096EB41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1046;p16">
                <a:extLst>
                  <a:ext uri="{FF2B5EF4-FFF2-40B4-BE49-F238E27FC236}">
                    <a16:creationId xmlns:a16="http://schemas.microsoft.com/office/drawing/2014/main" id="{4F560B52-5AC8-45C1-4D47-E56527AAB87C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1047;p16">
                <a:extLst>
                  <a:ext uri="{FF2B5EF4-FFF2-40B4-BE49-F238E27FC236}">
                    <a16:creationId xmlns:a16="http://schemas.microsoft.com/office/drawing/2014/main" id="{EC24E26E-8CF9-771C-A445-B7A5E653ADF5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1048;p16">
                <a:extLst>
                  <a:ext uri="{FF2B5EF4-FFF2-40B4-BE49-F238E27FC236}">
                    <a16:creationId xmlns:a16="http://schemas.microsoft.com/office/drawing/2014/main" id="{02DDFDAB-C688-EE02-6041-F9535942C5D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1049;p16">
                <a:extLst>
                  <a:ext uri="{FF2B5EF4-FFF2-40B4-BE49-F238E27FC236}">
                    <a16:creationId xmlns:a16="http://schemas.microsoft.com/office/drawing/2014/main" id="{EB9EEADD-9348-BEC6-B33A-0B5667D20C2B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1050;p16">
                <a:extLst>
                  <a:ext uri="{FF2B5EF4-FFF2-40B4-BE49-F238E27FC236}">
                    <a16:creationId xmlns:a16="http://schemas.microsoft.com/office/drawing/2014/main" id="{A917BE4D-4212-A4CD-7C10-9DAB7A873AB2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1051;p16">
                <a:extLst>
                  <a:ext uri="{FF2B5EF4-FFF2-40B4-BE49-F238E27FC236}">
                    <a16:creationId xmlns:a16="http://schemas.microsoft.com/office/drawing/2014/main" id="{6DC4E9B0-4691-FF8F-E8C7-B873A2A5B100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1052;p16">
                <a:extLst>
                  <a:ext uri="{FF2B5EF4-FFF2-40B4-BE49-F238E27FC236}">
                    <a16:creationId xmlns:a16="http://schemas.microsoft.com/office/drawing/2014/main" id="{3226AE0F-18D8-EB03-983E-2A21D9710C2F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1053;p16">
                <a:extLst>
                  <a:ext uri="{FF2B5EF4-FFF2-40B4-BE49-F238E27FC236}">
                    <a16:creationId xmlns:a16="http://schemas.microsoft.com/office/drawing/2014/main" id="{CFC38E3D-5EF0-A454-8F45-F9086BE7430E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8" name="Google Shape;1038;p16">
            <a:extLst>
              <a:ext uri="{FF2B5EF4-FFF2-40B4-BE49-F238E27FC236}">
                <a16:creationId xmlns:a16="http://schemas.microsoft.com/office/drawing/2014/main" id="{03067A7C-5773-27FE-6CEC-194F1E58F5DF}"/>
              </a:ext>
            </a:extLst>
          </p:cNvPr>
          <p:cNvGrpSpPr/>
          <p:nvPr/>
        </p:nvGrpSpPr>
        <p:grpSpPr>
          <a:xfrm rot="21229050" flipH="1">
            <a:off x="811251" y="1660438"/>
            <a:ext cx="563054" cy="587182"/>
            <a:chOff x="2086991" y="460159"/>
            <a:chExt cx="5909894" cy="5705156"/>
          </a:xfrm>
        </p:grpSpPr>
        <p:sp>
          <p:nvSpPr>
            <p:cNvPr id="459" name="Google Shape;1039;p16">
              <a:extLst>
                <a:ext uri="{FF2B5EF4-FFF2-40B4-BE49-F238E27FC236}">
                  <a16:creationId xmlns:a16="http://schemas.microsoft.com/office/drawing/2014/main" id="{C069336F-1004-AC99-A177-5F7BAEB7E7D7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0" name="Google Shape;1040;p16">
              <a:extLst>
                <a:ext uri="{FF2B5EF4-FFF2-40B4-BE49-F238E27FC236}">
                  <a16:creationId xmlns:a16="http://schemas.microsoft.com/office/drawing/2014/main" id="{94DDAA44-C772-29E4-E258-7B637E10F74C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61" name="Google Shape;1041;p16">
                <a:extLst>
                  <a:ext uri="{FF2B5EF4-FFF2-40B4-BE49-F238E27FC236}">
                    <a16:creationId xmlns:a16="http://schemas.microsoft.com/office/drawing/2014/main" id="{FAA8E056-7303-677E-68EB-E11E760A4795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1042;p16">
                <a:extLst>
                  <a:ext uri="{FF2B5EF4-FFF2-40B4-BE49-F238E27FC236}">
                    <a16:creationId xmlns:a16="http://schemas.microsoft.com/office/drawing/2014/main" id="{01DDA490-F0EF-A238-B2A3-2FECB6E61FB3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1043;p16">
                <a:extLst>
                  <a:ext uri="{FF2B5EF4-FFF2-40B4-BE49-F238E27FC236}">
                    <a16:creationId xmlns:a16="http://schemas.microsoft.com/office/drawing/2014/main" id="{6392180C-9CC9-9558-351D-CD1C5F1F615C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1044;p16">
                <a:extLst>
                  <a:ext uri="{FF2B5EF4-FFF2-40B4-BE49-F238E27FC236}">
                    <a16:creationId xmlns:a16="http://schemas.microsoft.com/office/drawing/2014/main" id="{9300FFD4-8D0D-2BF6-0EE2-C55F6AF2EF8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1045;p16">
                <a:extLst>
                  <a:ext uri="{FF2B5EF4-FFF2-40B4-BE49-F238E27FC236}">
                    <a16:creationId xmlns:a16="http://schemas.microsoft.com/office/drawing/2014/main" id="{C57AC747-7BA5-D13F-A1BE-B3160D0E3969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1046;p16">
                <a:extLst>
                  <a:ext uri="{FF2B5EF4-FFF2-40B4-BE49-F238E27FC236}">
                    <a16:creationId xmlns:a16="http://schemas.microsoft.com/office/drawing/2014/main" id="{E3659547-DBC8-70A5-19B2-6F9678657C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1047;p16">
                <a:extLst>
                  <a:ext uri="{FF2B5EF4-FFF2-40B4-BE49-F238E27FC236}">
                    <a16:creationId xmlns:a16="http://schemas.microsoft.com/office/drawing/2014/main" id="{10465ADF-027A-72DE-F5C4-E8B2A68EF081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048;p16">
                <a:extLst>
                  <a:ext uri="{FF2B5EF4-FFF2-40B4-BE49-F238E27FC236}">
                    <a16:creationId xmlns:a16="http://schemas.microsoft.com/office/drawing/2014/main" id="{80F00F0F-D4C1-3098-C586-F40CDF67458A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049;p16">
                <a:extLst>
                  <a:ext uri="{FF2B5EF4-FFF2-40B4-BE49-F238E27FC236}">
                    <a16:creationId xmlns:a16="http://schemas.microsoft.com/office/drawing/2014/main" id="{13A70F38-850A-EF78-2918-0A2E00EB752C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050;p16">
                <a:extLst>
                  <a:ext uri="{FF2B5EF4-FFF2-40B4-BE49-F238E27FC236}">
                    <a16:creationId xmlns:a16="http://schemas.microsoft.com/office/drawing/2014/main" id="{0F23651F-B800-0AB1-F3BE-657F20243F5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1051;p16">
                <a:extLst>
                  <a:ext uri="{FF2B5EF4-FFF2-40B4-BE49-F238E27FC236}">
                    <a16:creationId xmlns:a16="http://schemas.microsoft.com/office/drawing/2014/main" id="{8CA6F19A-BBD6-3F35-272D-035564273C32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052;p16">
                <a:extLst>
                  <a:ext uri="{FF2B5EF4-FFF2-40B4-BE49-F238E27FC236}">
                    <a16:creationId xmlns:a16="http://schemas.microsoft.com/office/drawing/2014/main" id="{D533EAA0-6CA3-22D6-EE51-3DBE3AF8738A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053;p16">
                <a:extLst>
                  <a:ext uri="{FF2B5EF4-FFF2-40B4-BE49-F238E27FC236}">
                    <a16:creationId xmlns:a16="http://schemas.microsoft.com/office/drawing/2014/main" id="{B509CF1B-6A27-7B4B-CC4C-2FAF794F4569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Picture 5">
            <a:extLst>
              <a:ext uri="{FF2B5EF4-FFF2-40B4-BE49-F238E27FC236}">
                <a16:creationId xmlns:a16="http://schemas.microsoft.com/office/drawing/2014/main" id="{F65FD72D-505C-707C-43E7-B29B7EDE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19172" y="420256"/>
            <a:ext cx="2204134" cy="2134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C64AB-92D9-454C-BFA8-92218381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997" y="3010194"/>
            <a:ext cx="57856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2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428625" y="200026"/>
            <a:ext cx="11401425" cy="6594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7D662-EBA8-46B8-B579-D4AC858A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11554"/>
            <a:ext cx="10496550" cy="3857645"/>
          </a:xfrm>
          <a:prstGeom prst="rect">
            <a:avLst/>
          </a:prstGeom>
        </p:spPr>
      </p:pic>
      <p:grpSp>
        <p:nvGrpSpPr>
          <p:cNvPr id="1607" name="Group 1606">
            <a:extLst>
              <a:ext uri="{FF2B5EF4-FFF2-40B4-BE49-F238E27FC236}">
                <a16:creationId xmlns:a16="http://schemas.microsoft.com/office/drawing/2014/main" id="{B4AE6803-970D-40D7-A27E-2C464AE28141}"/>
              </a:ext>
            </a:extLst>
          </p:cNvPr>
          <p:cNvGrpSpPr/>
          <p:nvPr/>
        </p:nvGrpSpPr>
        <p:grpSpPr>
          <a:xfrm>
            <a:off x="847725" y="4750903"/>
            <a:ext cx="10953750" cy="1878496"/>
            <a:chOff x="-1802997" y="-1323063"/>
            <a:chExt cx="7787422" cy="1044317"/>
          </a:xfrm>
        </p:grpSpPr>
        <p:pic>
          <p:nvPicPr>
            <p:cNvPr id="1608" name="Picture 4">
              <a:extLst>
                <a:ext uri="{FF2B5EF4-FFF2-40B4-BE49-F238E27FC236}">
                  <a16:creationId xmlns:a16="http://schemas.microsoft.com/office/drawing/2014/main" id="{128A2D43-7862-42D6-821D-F556D0AC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66976" y="-1277417"/>
              <a:ext cx="1417449" cy="837611"/>
            </a:xfrm>
            <a:prstGeom prst="rect">
              <a:avLst/>
            </a:prstGeom>
          </p:spPr>
        </p:pic>
        <p:sp>
          <p:nvSpPr>
            <p:cNvPr id="1609" name="Rectangle: Rounded Corners 1608">
              <a:extLst>
                <a:ext uri="{FF2B5EF4-FFF2-40B4-BE49-F238E27FC236}">
                  <a16:creationId xmlns:a16="http://schemas.microsoft.com/office/drawing/2014/main" id="{7044F6BF-EFB0-4473-9097-A870FE6C1F9C}"/>
                </a:ext>
              </a:extLst>
            </p:cNvPr>
            <p:cNvSpPr/>
            <p:nvPr/>
          </p:nvSpPr>
          <p:spPr>
            <a:xfrm>
              <a:off x="-1802997" y="-1323063"/>
              <a:ext cx="6955039" cy="1044317"/>
            </a:xfrm>
            <a:custGeom>
              <a:avLst/>
              <a:gdLst>
                <a:gd name="connsiteX0" fmla="*/ 0 w 6955039"/>
                <a:gd name="connsiteY0" fmla="*/ 213323 h 1044317"/>
                <a:gd name="connsiteX1" fmla="*/ 213323 w 6955039"/>
                <a:gd name="connsiteY1" fmla="*/ 0 h 1044317"/>
                <a:gd name="connsiteX2" fmla="*/ 735594 w 6955039"/>
                <a:gd name="connsiteY2" fmla="*/ 0 h 1044317"/>
                <a:gd name="connsiteX3" fmla="*/ 1453718 w 6955039"/>
                <a:gd name="connsiteY3" fmla="*/ 0 h 1044317"/>
                <a:gd name="connsiteX4" fmla="*/ 2171841 w 6955039"/>
                <a:gd name="connsiteY4" fmla="*/ 0 h 1044317"/>
                <a:gd name="connsiteX5" fmla="*/ 2824680 w 6955039"/>
                <a:gd name="connsiteY5" fmla="*/ 0 h 1044317"/>
                <a:gd name="connsiteX6" fmla="*/ 3608087 w 6955039"/>
                <a:gd name="connsiteY6" fmla="*/ 0 h 1044317"/>
                <a:gd name="connsiteX7" fmla="*/ 4130359 w 6955039"/>
                <a:gd name="connsiteY7" fmla="*/ 0 h 1044317"/>
                <a:gd name="connsiteX8" fmla="*/ 4913766 w 6955039"/>
                <a:gd name="connsiteY8" fmla="*/ 0 h 1044317"/>
                <a:gd name="connsiteX9" fmla="*/ 5370753 w 6955039"/>
                <a:gd name="connsiteY9" fmla="*/ 0 h 1044317"/>
                <a:gd name="connsiteX10" fmla="*/ 6088877 w 6955039"/>
                <a:gd name="connsiteY10" fmla="*/ 0 h 1044317"/>
                <a:gd name="connsiteX11" fmla="*/ 6741716 w 6955039"/>
                <a:gd name="connsiteY11" fmla="*/ 0 h 1044317"/>
                <a:gd name="connsiteX12" fmla="*/ 6955039 w 6955039"/>
                <a:gd name="connsiteY12" fmla="*/ 213323 h 1044317"/>
                <a:gd name="connsiteX13" fmla="*/ 6955039 w 6955039"/>
                <a:gd name="connsiteY13" fmla="*/ 830994 h 1044317"/>
                <a:gd name="connsiteX14" fmla="*/ 6741716 w 6955039"/>
                <a:gd name="connsiteY14" fmla="*/ 1044317 h 1044317"/>
                <a:gd name="connsiteX15" fmla="*/ 6023593 w 6955039"/>
                <a:gd name="connsiteY15" fmla="*/ 1044317 h 1044317"/>
                <a:gd name="connsiteX16" fmla="*/ 5370753 w 6955039"/>
                <a:gd name="connsiteY16" fmla="*/ 1044317 h 1044317"/>
                <a:gd name="connsiteX17" fmla="*/ 4783198 w 6955039"/>
                <a:gd name="connsiteY17" fmla="*/ 1044317 h 1044317"/>
                <a:gd name="connsiteX18" fmla="*/ 4195643 w 6955039"/>
                <a:gd name="connsiteY18" fmla="*/ 1044317 h 1044317"/>
                <a:gd name="connsiteX19" fmla="*/ 3477519 w 6955039"/>
                <a:gd name="connsiteY19" fmla="*/ 1044317 h 1044317"/>
                <a:gd name="connsiteX20" fmla="*/ 2824680 w 6955039"/>
                <a:gd name="connsiteY20" fmla="*/ 1044317 h 1044317"/>
                <a:gd name="connsiteX21" fmla="*/ 2237125 w 6955039"/>
                <a:gd name="connsiteY21" fmla="*/ 1044317 h 1044317"/>
                <a:gd name="connsiteX22" fmla="*/ 1649569 w 6955039"/>
                <a:gd name="connsiteY22" fmla="*/ 1044317 h 1044317"/>
                <a:gd name="connsiteX23" fmla="*/ 931446 w 6955039"/>
                <a:gd name="connsiteY23" fmla="*/ 1044317 h 1044317"/>
                <a:gd name="connsiteX24" fmla="*/ 213323 w 6955039"/>
                <a:gd name="connsiteY24" fmla="*/ 1044317 h 1044317"/>
                <a:gd name="connsiteX25" fmla="*/ 0 w 6955039"/>
                <a:gd name="connsiteY25" fmla="*/ 830994 h 1044317"/>
                <a:gd name="connsiteX26" fmla="*/ 0 w 6955039"/>
                <a:gd name="connsiteY26" fmla="*/ 213323 h 10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55039" h="1044317" fill="none" extrusionOk="0">
                  <a:moveTo>
                    <a:pt x="0" y="213323"/>
                  </a:moveTo>
                  <a:cubicBezTo>
                    <a:pt x="-20462" y="106648"/>
                    <a:pt x="103919" y="-24466"/>
                    <a:pt x="213323" y="0"/>
                  </a:cubicBezTo>
                  <a:cubicBezTo>
                    <a:pt x="318979" y="-23986"/>
                    <a:pt x="582070" y="11675"/>
                    <a:pt x="735594" y="0"/>
                  </a:cubicBezTo>
                  <a:cubicBezTo>
                    <a:pt x="889118" y="-11675"/>
                    <a:pt x="1187681" y="20907"/>
                    <a:pt x="1453718" y="0"/>
                  </a:cubicBezTo>
                  <a:cubicBezTo>
                    <a:pt x="1719755" y="-20907"/>
                    <a:pt x="1987747" y="-26753"/>
                    <a:pt x="2171841" y="0"/>
                  </a:cubicBezTo>
                  <a:cubicBezTo>
                    <a:pt x="2355935" y="26753"/>
                    <a:pt x="2528740" y="-18900"/>
                    <a:pt x="2824680" y="0"/>
                  </a:cubicBezTo>
                  <a:cubicBezTo>
                    <a:pt x="3120620" y="18900"/>
                    <a:pt x="3279402" y="-25495"/>
                    <a:pt x="3608087" y="0"/>
                  </a:cubicBezTo>
                  <a:cubicBezTo>
                    <a:pt x="3936772" y="25495"/>
                    <a:pt x="3892633" y="22067"/>
                    <a:pt x="4130359" y="0"/>
                  </a:cubicBezTo>
                  <a:cubicBezTo>
                    <a:pt x="4368085" y="-22067"/>
                    <a:pt x="4571734" y="-3818"/>
                    <a:pt x="4913766" y="0"/>
                  </a:cubicBezTo>
                  <a:cubicBezTo>
                    <a:pt x="5255798" y="3818"/>
                    <a:pt x="5241632" y="-11358"/>
                    <a:pt x="5370753" y="0"/>
                  </a:cubicBezTo>
                  <a:cubicBezTo>
                    <a:pt x="5499874" y="11358"/>
                    <a:pt x="5832357" y="-23917"/>
                    <a:pt x="6088877" y="0"/>
                  </a:cubicBezTo>
                  <a:cubicBezTo>
                    <a:pt x="6345397" y="23917"/>
                    <a:pt x="6479529" y="23821"/>
                    <a:pt x="6741716" y="0"/>
                  </a:cubicBezTo>
                  <a:cubicBezTo>
                    <a:pt x="6850183" y="17081"/>
                    <a:pt x="6933973" y="78949"/>
                    <a:pt x="6955039" y="213323"/>
                  </a:cubicBezTo>
                  <a:cubicBezTo>
                    <a:pt x="6973415" y="443559"/>
                    <a:pt x="6958020" y="639960"/>
                    <a:pt x="6955039" y="830994"/>
                  </a:cubicBezTo>
                  <a:cubicBezTo>
                    <a:pt x="6958068" y="949356"/>
                    <a:pt x="6868402" y="1053445"/>
                    <a:pt x="6741716" y="1044317"/>
                  </a:cubicBezTo>
                  <a:cubicBezTo>
                    <a:pt x="6523431" y="1025201"/>
                    <a:pt x="6343161" y="1042656"/>
                    <a:pt x="6023593" y="1044317"/>
                  </a:cubicBezTo>
                  <a:cubicBezTo>
                    <a:pt x="5704025" y="1045978"/>
                    <a:pt x="5546174" y="1065446"/>
                    <a:pt x="5370753" y="1044317"/>
                  </a:cubicBezTo>
                  <a:cubicBezTo>
                    <a:pt x="5195332" y="1023188"/>
                    <a:pt x="4918480" y="1026289"/>
                    <a:pt x="4783198" y="1044317"/>
                  </a:cubicBezTo>
                  <a:cubicBezTo>
                    <a:pt x="4647917" y="1062345"/>
                    <a:pt x="4354535" y="1043799"/>
                    <a:pt x="4195643" y="1044317"/>
                  </a:cubicBezTo>
                  <a:cubicBezTo>
                    <a:pt x="4036752" y="1044835"/>
                    <a:pt x="3786970" y="1077426"/>
                    <a:pt x="3477519" y="1044317"/>
                  </a:cubicBezTo>
                  <a:cubicBezTo>
                    <a:pt x="3168068" y="1011208"/>
                    <a:pt x="3128911" y="1031301"/>
                    <a:pt x="2824680" y="1044317"/>
                  </a:cubicBezTo>
                  <a:cubicBezTo>
                    <a:pt x="2520449" y="1057333"/>
                    <a:pt x="2383184" y="1020666"/>
                    <a:pt x="2237125" y="1044317"/>
                  </a:cubicBezTo>
                  <a:cubicBezTo>
                    <a:pt x="2091066" y="1067968"/>
                    <a:pt x="1921527" y="1033219"/>
                    <a:pt x="1649569" y="1044317"/>
                  </a:cubicBezTo>
                  <a:cubicBezTo>
                    <a:pt x="1377611" y="1055415"/>
                    <a:pt x="1201560" y="1039015"/>
                    <a:pt x="931446" y="1044317"/>
                  </a:cubicBezTo>
                  <a:cubicBezTo>
                    <a:pt x="661332" y="1049619"/>
                    <a:pt x="443907" y="1051856"/>
                    <a:pt x="213323" y="1044317"/>
                  </a:cubicBezTo>
                  <a:cubicBezTo>
                    <a:pt x="103326" y="1045227"/>
                    <a:pt x="-15521" y="953049"/>
                    <a:pt x="0" y="830994"/>
                  </a:cubicBezTo>
                  <a:cubicBezTo>
                    <a:pt x="-21060" y="613283"/>
                    <a:pt x="-14754" y="368612"/>
                    <a:pt x="0" y="213323"/>
                  </a:cubicBezTo>
                  <a:close/>
                </a:path>
                <a:path w="6955039" h="1044317" stroke="0" extrusionOk="0">
                  <a:moveTo>
                    <a:pt x="0" y="213323"/>
                  </a:moveTo>
                  <a:cubicBezTo>
                    <a:pt x="-4506" y="108478"/>
                    <a:pt x="119891" y="-3071"/>
                    <a:pt x="213323" y="0"/>
                  </a:cubicBezTo>
                  <a:cubicBezTo>
                    <a:pt x="446775" y="-8209"/>
                    <a:pt x="623144" y="20783"/>
                    <a:pt x="735594" y="0"/>
                  </a:cubicBezTo>
                  <a:cubicBezTo>
                    <a:pt x="848044" y="-20783"/>
                    <a:pt x="1022517" y="-17611"/>
                    <a:pt x="1257866" y="0"/>
                  </a:cubicBezTo>
                  <a:cubicBezTo>
                    <a:pt x="1493215" y="17611"/>
                    <a:pt x="1720863" y="6990"/>
                    <a:pt x="1910705" y="0"/>
                  </a:cubicBezTo>
                  <a:cubicBezTo>
                    <a:pt x="2100547" y="-6990"/>
                    <a:pt x="2273872" y="11192"/>
                    <a:pt x="2498261" y="0"/>
                  </a:cubicBezTo>
                  <a:cubicBezTo>
                    <a:pt x="2722650" y="-11192"/>
                    <a:pt x="2872770" y="-3649"/>
                    <a:pt x="3085816" y="0"/>
                  </a:cubicBezTo>
                  <a:cubicBezTo>
                    <a:pt x="3298862" y="3649"/>
                    <a:pt x="3549676" y="17943"/>
                    <a:pt x="3803939" y="0"/>
                  </a:cubicBezTo>
                  <a:cubicBezTo>
                    <a:pt x="4058202" y="-17943"/>
                    <a:pt x="4191099" y="3544"/>
                    <a:pt x="4456778" y="0"/>
                  </a:cubicBezTo>
                  <a:cubicBezTo>
                    <a:pt x="4722457" y="-3544"/>
                    <a:pt x="4737239" y="21987"/>
                    <a:pt x="4913766" y="0"/>
                  </a:cubicBezTo>
                  <a:cubicBezTo>
                    <a:pt x="5090293" y="-21987"/>
                    <a:pt x="5416683" y="-26996"/>
                    <a:pt x="5566605" y="0"/>
                  </a:cubicBezTo>
                  <a:cubicBezTo>
                    <a:pt x="5716527" y="26996"/>
                    <a:pt x="6249133" y="31730"/>
                    <a:pt x="6741716" y="0"/>
                  </a:cubicBezTo>
                  <a:cubicBezTo>
                    <a:pt x="6880796" y="-12250"/>
                    <a:pt x="6952629" y="90354"/>
                    <a:pt x="6955039" y="213323"/>
                  </a:cubicBezTo>
                  <a:cubicBezTo>
                    <a:pt x="6977806" y="519251"/>
                    <a:pt x="6980104" y="537796"/>
                    <a:pt x="6955039" y="830994"/>
                  </a:cubicBezTo>
                  <a:cubicBezTo>
                    <a:pt x="6946469" y="950387"/>
                    <a:pt x="6852934" y="1052385"/>
                    <a:pt x="6741716" y="1044317"/>
                  </a:cubicBezTo>
                  <a:cubicBezTo>
                    <a:pt x="6554062" y="1075900"/>
                    <a:pt x="6214827" y="1018388"/>
                    <a:pt x="5958309" y="1044317"/>
                  </a:cubicBezTo>
                  <a:cubicBezTo>
                    <a:pt x="5701791" y="1070246"/>
                    <a:pt x="5541985" y="1044715"/>
                    <a:pt x="5370753" y="1044317"/>
                  </a:cubicBezTo>
                  <a:cubicBezTo>
                    <a:pt x="5199521" y="1043919"/>
                    <a:pt x="4829025" y="1043062"/>
                    <a:pt x="4587346" y="1044317"/>
                  </a:cubicBezTo>
                  <a:cubicBezTo>
                    <a:pt x="4345667" y="1045572"/>
                    <a:pt x="4349613" y="1043653"/>
                    <a:pt x="4130359" y="1044317"/>
                  </a:cubicBezTo>
                  <a:cubicBezTo>
                    <a:pt x="3911105" y="1044981"/>
                    <a:pt x="3625235" y="1040062"/>
                    <a:pt x="3346952" y="1044317"/>
                  </a:cubicBezTo>
                  <a:cubicBezTo>
                    <a:pt x="3068669" y="1048572"/>
                    <a:pt x="2836967" y="1074128"/>
                    <a:pt x="2563544" y="1044317"/>
                  </a:cubicBezTo>
                  <a:cubicBezTo>
                    <a:pt x="2290121" y="1014506"/>
                    <a:pt x="2165814" y="1058575"/>
                    <a:pt x="1910705" y="1044317"/>
                  </a:cubicBezTo>
                  <a:cubicBezTo>
                    <a:pt x="1655596" y="1030059"/>
                    <a:pt x="1510422" y="1069946"/>
                    <a:pt x="1257866" y="1044317"/>
                  </a:cubicBezTo>
                  <a:cubicBezTo>
                    <a:pt x="1005310" y="1018688"/>
                    <a:pt x="698145" y="1053916"/>
                    <a:pt x="213323" y="1044317"/>
                  </a:cubicBezTo>
                  <a:cubicBezTo>
                    <a:pt x="113708" y="1059574"/>
                    <a:pt x="5758" y="947654"/>
                    <a:pt x="0" y="830994"/>
                  </a:cubicBezTo>
                  <a:cubicBezTo>
                    <a:pt x="27236" y="546624"/>
                    <a:pt x="7261" y="416968"/>
                    <a:pt x="0" y="21332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C5C1F"/>
              </a:solidFill>
              <a:extLst>
                <a:ext uri="{C807C97D-BFC1-408E-A445-0C87EB9F89A2}">
                  <ask:lineSketchStyleProps xmlns:ask="http://schemas.microsoft.com/office/drawing/2018/sketchyshapes" sd="4045638531">
                    <a:prstGeom prst="roundRect">
                      <a:avLst>
                        <a:gd name="adj" fmla="val 204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10" name="TextBox 1609">
              <a:extLst>
                <a:ext uri="{FF2B5EF4-FFF2-40B4-BE49-F238E27FC236}">
                  <a16:creationId xmlns:a16="http://schemas.microsoft.com/office/drawing/2014/main" id="{8EA134D0-0871-4AEA-A4FA-BC57F67D1933}"/>
                </a:ext>
              </a:extLst>
            </p:cNvPr>
            <p:cNvSpPr txBox="1"/>
            <p:nvPr/>
          </p:nvSpPr>
          <p:spPr>
            <a:xfrm>
              <a:off x="-1689223" y="-1246718"/>
              <a:ext cx="6760463" cy="821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 trước có mấy bạn?</a:t>
              </a:r>
            </a:p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 sau có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mấy bạn?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 biết cả 2 hàng có bao nhiêu bạn ta làm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5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02" name="Group 1601">
            <a:extLst>
              <a:ext uri="{FF2B5EF4-FFF2-40B4-BE49-F238E27FC236}">
                <a16:creationId xmlns:a16="http://schemas.microsoft.com/office/drawing/2014/main" id="{08EB76CE-26D7-40A6-0915-97F92C34601D}"/>
              </a:ext>
            </a:extLst>
          </p:cNvPr>
          <p:cNvGrpSpPr/>
          <p:nvPr/>
        </p:nvGrpSpPr>
        <p:grpSpPr>
          <a:xfrm>
            <a:off x="281006" y="95071"/>
            <a:ext cx="11682749" cy="1771269"/>
            <a:chOff x="1617661" y="152885"/>
            <a:chExt cx="11682749" cy="1771269"/>
          </a:xfrm>
        </p:grpSpPr>
        <p:sp>
          <p:nvSpPr>
            <p:cNvPr id="1597" name="Tam giác Cân 4">
              <a:extLst>
                <a:ext uri="{FF2B5EF4-FFF2-40B4-BE49-F238E27FC236}">
                  <a16:creationId xmlns:a16="http://schemas.microsoft.com/office/drawing/2014/main" id="{9EC44172-B3CA-7ED9-0A91-7FD57800E1BA}"/>
                </a:ext>
              </a:extLst>
            </p:cNvPr>
            <p:cNvSpPr/>
            <p:nvPr/>
          </p:nvSpPr>
          <p:spPr>
            <a:xfrm>
              <a:off x="1967935" y="1241135"/>
              <a:ext cx="755073" cy="6830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01" name="Rectangle: Rounded Corners 1600">
              <a:extLst>
                <a:ext uri="{FF2B5EF4-FFF2-40B4-BE49-F238E27FC236}">
                  <a16:creationId xmlns:a16="http://schemas.microsoft.com/office/drawing/2014/main" id="{75BF150D-5410-C4C5-BEAB-C859190D0D36}"/>
                </a:ext>
              </a:extLst>
            </p:cNvPr>
            <p:cNvSpPr/>
            <p:nvPr/>
          </p:nvSpPr>
          <p:spPr>
            <a:xfrm>
              <a:off x="2470534" y="306533"/>
              <a:ext cx="10829876" cy="11908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00" name="Group 1599">
              <a:extLst>
                <a:ext uri="{FF2B5EF4-FFF2-40B4-BE49-F238E27FC236}">
                  <a16:creationId xmlns:a16="http://schemas.microsoft.com/office/drawing/2014/main" id="{AE8B72B3-10DF-6E2A-1923-F1C6570E92A7}"/>
                </a:ext>
              </a:extLst>
            </p:cNvPr>
            <p:cNvGrpSpPr/>
            <p:nvPr/>
          </p:nvGrpSpPr>
          <p:grpSpPr>
            <a:xfrm>
              <a:off x="1617661" y="152885"/>
              <a:ext cx="1605849" cy="1581693"/>
              <a:chOff x="-2911594" y="-442102"/>
              <a:chExt cx="1605849" cy="15816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9BE057-622A-CE4D-6885-5A2E60D4F5DF}"/>
                  </a:ext>
                </a:extLst>
              </p:cNvPr>
              <p:cNvSpPr/>
              <p:nvPr/>
            </p:nvSpPr>
            <p:spPr>
              <a:xfrm>
                <a:off x="-2900951" y="-399975"/>
                <a:ext cx="1563805" cy="15395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99" name="Picture 1598">
                <a:extLst>
                  <a:ext uri="{FF2B5EF4-FFF2-40B4-BE49-F238E27FC236}">
                    <a16:creationId xmlns:a16="http://schemas.microsoft.com/office/drawing/2014/main" id="{E4141AC1-96C4-D3CE-A4E3-ED4EC7CA9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1605849" cy="1539566"/>
              </a:xfrm>
              <a:prstGeom prst="rect">
                <a:avLst/>
              </a:prstGeom>
            </p:spPr>
          </p:pic>
          <p:sp>
            <p:nvSpPr>
              <p:cNvPr id="1598" name="Hộp Văn bản 5">
                <a:extLst>
                  <a:ext uri="{FF2B5EF4-FFF2-40B4-BE49-F238E27FC236}">
                    <a16:creationId xmlns:a16="http://schemas.microsoft.com/office/drawing/2014/main" id="{8D41E747-359A-42B5-BF10-348F0FA756F6}"/>
                  </a:ext>
                </a:extLst>
              </p:cNvPr>
              <p:cNvSpPr txBox="1"/>
              <p:nvPr/>
            </p:nvSpPr>
            <p:spPr>
              <a:xfrm>
                <a:off x="-2664109" y="121058"/>
                <a:ext cx="11362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toán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id="{47D62F0D-F8BF-C53D-D2B3-74A5B164C723}"/>
                </a:ext>
              </a:extLst>
            </p:cNvPr>
            <p:cNvSpPr txBox="1"/>
            <p:nvPr/>
          </p:nvSpPr>
          <p:spPr>
            <a:xfrm>
              <a:off x="3038638" y="428446"/>
              <a:ext cx="977069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trước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AC5C1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id="{3F220262-6469-4F72-7BDA-05B25CD1D4D1}"/>
              </a:ext>
            </a:extLst>
          </p:cNvPr>
          <p:cNvSpPr/>
          <p:nvPr/>
        </p:nvSpPr>
        <p:spPr>
          <a:xfrm>
            <a:off x="333375" y="1790700"/>
            <a:ext cx="11578013" cy="4941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06C1B-209D-4382-A318-3EA7FEA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5" y="2084526"/>
            <a:ext cx="3729379" cy="1493562"/>
          </a:xfrm>
          <a:prstGeom prst="rect">
            <a:avLst/>
          </a:prstGeom>
        </p:spPr>
      </p:pic>
      <p:pic>
        <p:nvPicPr>
          <p:cNvPr id="1603" name="Picture 1602">
            <a:extLst>
              <a:ext uri="{FF2B5EF4-FFF2-40B4-BE49-F238E27FC236}">
                <a16:creationId xmlns:a16="http://schemas.microsoft.com/office/drawing/2014/main" id="{4156AAA9-6853-43BF-A73E-90C4C9067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16" y="2191992"/>
            <a:ext cx="3019425" cy="1352550"/>
          </a:xfrm>
          <a:prstGeom prst="rect">
            <a:avLst/>
          </a:prstGeom>
        </p:spPr>
      </p:pic>
      <p:pic>
        <p:nvPicPr>
          <p:cNvPr id="1605" name="Picture 1604">
            <a:extLst>
              <a:ext uri="{FF2B5EF4-FFF2-40B4-BE49-F238E27FC236}">
                <a16:creationId xmlns:a16="http://schemas.microsoft.com/office/drawing/2014/main" id="{ABE0010C-440B-45E4-B998-688EC7B2F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609975"/>
            <a:ext cx="3522390" cy="2572164"/>
          </a:xfrm>
          <a:prstGeom prst="rect">
            <a:avLst/>
          </a:prstGeom>
        </p:spPr>
      </p:pic>
      <p:pic>
        <p:nvPicPr>
          <p:cNvPr id="1607" name="Picture 1606">
            <a:extLst>
              <a:ext uri="{FF2B5EF4-FFF2-40B4-BE49-F238E27FC236}">
                <a16:creationId xmlns:a16="http://schemas.microsoft.com/office/drawing/2014/main" id="{3F392360-5F0F-4097-93AA-DDA06E856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83" y="3802960"/>
            <a:ext cx="3543300" cy="2686050"/>
          </a:xfrm>
          <a:prstGeom prst="rect">
            <a:avLst/>
          </a:prstGeom>
        </p:spPr>
      </p:pic>
      <p:pic>
        <p:nvPicPr>
          <p:cNvPr id="1609" name="Picture 1608">
            <a:extLst>
              <a:ext uri="{FF2B5EF4-FFF2-40B4-BE49-F238E27FC236}">
                <a16:creationId xmlns:a16="http://schemas.microsoft.com/office/drawing/2014/main" id="{3337DCF9-42E4-44F0-9B33-F0661B7C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059" y="4083327"/>
            <a:ext cx="3924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485274" y="363620"/>
              <a:ext cx="8299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Bể thứ nhất có 5 con cá ngựa, bể thứ hai có nhiều hơn bể thứ nhất 3 con. Hỏi cả hai bể có bao nhiêu con cá ngựa?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506909" y="1438275"/>
            <a:ext cx="10820400" cy="5276849"/>
          </a:xfrm>
          <a:custGeom>
            <a:avLst/>
            <a:gdLst>
              <a:gd name="connsiteX0" fmla="*/ 0 w 10820400"/>
              <a:gd name="connsiteY0" fmla="*/ 879492 h 5276849"/>
              <a:gd name="connsiteX1" fmla="*/ 879492 w 10820400"/>
              <a:gd name="connsiteY1" fmla="*/ 0 h 5276849"/>
              <a:gd name="connsiteX2" fmla="*/ 1304682 w 10820400"/>
              <a:gd name="connsiteY2" fmla="*/ 0 h 5276849"/>
              <a:gd name="connsiteX3" fmla="*/ 2182942 w 10820400"/>
              <a:gd name="connsiteY3" fmla="*/ 0 h 5276849"/>
              <a:gd name="connsiteX4" fmla="*/ 3061202 w 10820400"/>
              <a:gd name="connsiteY4" fmla="*/ 0 h 5276849"/>
              <a:gd name="connsiteX5" fmla="*/ 3758234 w 10820400"/>
              <a:gd name="connsiteY5" fmla="*/ 0 h 5276849"/>
              <a:gd name="connsiteX6" fmla="*/ 4455266 w 10820400"/>
              <a:gd name="connsiteY6" fmla="*/ 0 h 5276849"/>
              <a:gd name="connsiteX7" fmla="*/ 5333526 w 10820400"/>
              <a:gd name="connsiteY7" fmla="*/ 0 h 5276849"/>
              <a:gd name="connsiteX8" fmla="*/ 5939944 w 10820400"/>
              <a:gd name="connsiteY8" fmla="*/ 0 h 5276849"/>
              <a:gd name="connsiteX9" fmla="*/ 6365134 w 10820400"/>
              <a:gd name="connsiteY9" fmla="*/ 0 h 5276849"/>
              <a:gd name="connsiteX10" fmla="*/ 7243394 w 10820400"/>
              <a:gd name="connsiteY10" fmla="*/ 0 h 5276849"/>
              <a:gd name="connsiteX11" fmla="*/ 8121654 w 10820400"/>
              <a:gd name="connsiteY11" fmla="*/ 0 h 5276849"/>
              <a:gd name="connsiteX12" fmla="*/ 8728072 w 10820400"/>
              <a:gd name="connsiteY12" fmla="*/ 0 h 5276849"/>
              <a:gd name="connsiteX13" fmla="*/ 9940908 w 10820400"/>
              <a:gd name="connsiteY13" fmla="*/ 0 h 5276849"/>
              <a:gd name="connsiteX14" fmla="*/ 10820400 w 10820400"/>
              <a:gd name="connsiteY14" fmla="*/ 879492 h 5276849"/>
              <a:gd name="connsiteX15" fmla="*/ 10820400 w 10820400"/>
              <a:gd name="connsiteY15" fmla="*/ 1500981 h 5276849"/>
              <a:gd name="connsiteX16" fmla="*/ 10820400 w 10820400"/>
              <a:gd name="connsiteY16" fmla="*/ 2157650 h 5276849"/>
              <a:gd name="connsiteX17" fmla="*/ 10820400 w 10820400"/>
              <a:gd name="connsiteY17" fmla="*/ 2779139 h 5276849"/>
              <a:gd name="connsiteX18" fmla="*/ 10820400 w 10820400"/>
              <a:gd name="connsiteY18" fmla="*/ 3295093 h 5276849"/>
              <a:gd name="connsiteX19" fmla="*/ 10820400 w 10820400"/>
              <a:gd name="connsiteY19" fmla="*/ 3846225 h 5276849"/>
              <a:gd name="connsiteX20" fmla="*/ 10820400 w 10820400"/>
              <a:gd name="connsiteY20" fmla="*/ 4397357 h 5276849"/>
              <a:gd name="connsiteX21" fmla="*/ 9940908 w 10820400"/>
              <a:gd name="connsiteY21" fmla="*/ 5276849 h 5276849"/>
              <a:gd name="connsiteX22" fmla="*/ 9062648 w 10820400"/>
              <a:gd name="connsiteY22" fmla="*/ 5276849 h 5276849"/>
              <a:gd name="connsiteX23" fmla="*/ 8456230 w 10820400"/>
              <a:gd name="connsiteY23" fmla="*/ 5276849 h 5276849"/>
              <a:gd name="connsiteX24" fmla="*/ 8031040 w 10820400"/>
              <a:gd name="connsiteY24" fmla="*/ 5276849 h 5276849"/>
              <a:gd name="connsiteX25" fmla="*/ 7424622 w 10820400"/>
              <a:gd name="connsiteY25" fmla="*/ 5276849 h 5276849"/>
              <a:gd name="connsiteX26" fmla="*/ 6818205 w 10820400"/>
              <a:gd name="connsiteY26" fmla="*/ 5276849 h 5276849"/>
              <a:gd name="connsiteX27" fmla="*/ 6393015 w 10820400"/>
              <a:gd name="connsiteY27" fmla="*/ 5276849 h 5276849"/>
              <a:gd name="connsiteX28" fmla="*/ 5967826 w 10820400"/>
              <a:gd name="connsiteY28" fmla="*/ 5276849 h 5276849"/>
              <a:gd name="connsiteX29" fmla="*/ 5452022 w 10820400"/>
              <a:gd name="connsiteY29" fmla="*/ 5276849 h 5276849"/>
              <a:gd name="connsiteX30" fmla="*/ 4754990 w 10820400"/>
              <a:gd name="connsiteY30" fmla="*/ 5276849 h 5276849"/>
              <a:gd name="connsiteX31" fmla="*/ 4057958 w 10820400"/>
              <a:gd name="connsiteY31" fmla="*/ 5276849 h 5276849"/>
              <a:gd name="connsiteX32" fmla="*/ 3632768 w 10820400"/>
              <a:gd name="connsiteY32" fmla="*/ 5276849 h 5276849"/>
              <a:gd name="connsiteX33" fmla="*/ 3207579 w 10820400"/>
              <a:gd name="connsiteY33" fmla="*/ 5276849 h 5276849"/>
              <a:gd name="connsiteX34" fmla="*/ 2510547 w 10820400"/>
              <a:gd name="connsiteY34" fmla="*/ 5276849 h 5276849"/>
              <a:gd name="connsiteX35" fmla="*/ 1994743 w 10820400"/>
              <a:gd name="connsiteY35" fmla="*/ 5276849 h 5276849"/>
              <a:gd name="connsiteX36" fmla="*/ 1478940 w 10820400"/>
              <a:gd name="connsiteY36" fmla="*/ 5276849 h 5276849"/>
              <a:gd name="connsiteX37" fmla="*/ 879492 w 10820400"/>
              <a:gd name="connsiteY37" fmla="*/ 5276849 h 5276849"/>
              <a:gd name="connsiteX38" fmla="*/ 0 w 10820400"/>
              <a:gd name="connsiteY38" fmla="*/ 4397357 h 5276849"/>
              <a:gd name="connsiteX39" fmla="*/ 0 w 10820400"/>
              <a:gd name="connsiteY39" fmla="*/ 3775868 h 5276849"/>
              <a:gd name="connsiteX40" fmla="*/ 0 w 10820400"/>
              <a:gd name="connsiteY40" fmla="*/ 3154378 h 5276849"/>
              <a:gd name="connsiteX41" fmla="*/ 0 w 10820400"/>
              <a:gd name="connsiteY41" fmla="*/ 2568067 h 5276849"/>
              <a:gd name="connsiteX42" fmla="*/ 0 w 10820400"/>
              <a:gd name="connsiteY42" fmla="*/ 2087292 h 5276849"/>
              <a:gd name="connsiteX43" fmla="*/ 0 w 10820400"/>
              <a:gd name="connsiteY43" fmla="*/ 1465803 h 5276849"/>
              <a:gd name="connsiteX44" fmla="*/ 0 w 10820400"/>
              <a:gd name="connsiteY44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20400" h="5276849" fill="none" extrusionOk="0">
                <a:moveTo>
                  <a:pt x="0" y="879492"/>
                </a:moveTo>
                <a:cubicBezTo>
                  <a:pt x="31730" y="328294"/>
                  <a:pt x="327758" y="808"/>
                  <a:pt x="879492" y="0"/>
                </a:cubicBezTo>
                <a:cubicBezTo>
                  <a:pt x="1055998" y="1887"/>
                  <a:pt x="1149904" y="-12299"/>
                  <a:pt x="1304682" y="0"/>
                </a:cubicBezTo>
                <a:cubicBezTo>
                  <a:pt x="1459460" y="12299"/>
                  <a:pt x="1919263" y="31214"/>
                  <a:pt x="2182942" y="0"/>
                </a:cubicBezTo>
                <a:cubicBezTo>
                  <a:pt x="2446621" y="-31214"/>
                  <a:pt x="2648489" y="-28836"/>
                  <a:pt x="3061202" y="0"/>
                </a:cubicBezTo>
                <a:cubicBezTo>
                  <a:pt x="3473915" y="28836"/>
                  <a:pt x="3516187" y="1094"/>
                  <a:pt x="3758234" y="0"/>
                </a:cubicBezTo>
                <a:cubicBezTo>
                  <a:pt x="4000281" y="-1094"/>
                  <a:pt x="4289870" y="-9490"/>
                  <a:pt x="4455266" y="0"/>
                </a:cubicBezTo>
                <a:cubicBezTo>
                  <a:pt x="4620662" y="9490"/>
                  <a:pt x="5111767" y="-43571"/>
                  <a:pt x="5333526" y="0"/>
                </a:cubicBezTo>
                <a:cubicBezTo>
                  <a:pt x="5555285" y="43571"/>
                  <a:pt x="5798388" y="-28387"/>
                  <a:pt x="5939944" y="0"/>
                </a:cubicBezTo>
                <a:cubicBezTo>
                  <a:pt x="6081500" y="28387"/>
                  <a:pt x="6276619" y="20959"/>
                  <a:pt x="6365134" y="0"/>
                </a:cubicBezTo>
                <a:cubicBezTo>
                  <a:pt x="6453649" y="-20959"/>
                  <a:pt x="7032059" y="20436"/>
                  <a:pt x="7243394" y="0"/>
                </a:cubicBezTo>
                <a:cubicBezTo>
                  <a:pt x="7454729" y="-20436"/>
                  <a:pt x="7811105" y="20830"/>
                  <a:pt x="8121654" y="0"/>
                </a:cubicBezTo>
                <a:cubicBezTo>
                  <a:pt x="8432203" y="-20830"/>
                  <a:pt x="8536801" y="-7859"/>
                  <a:pt x="8728072" y="0"/>
                </a:cubicBezTo>
                <a:cubicBezTo>
                  <a:pt x="8919343" y="7859"/>
                  <a:pt x="9630262" y="-18287"/>
                  <a:pt x="9940908" y="0"/>
                </a:cubicBezTo>
                <a:cubicBezTo>
                  <a:pt x="10518336" y="31511"/>
                  <a:pt x="10809978" y="400571"/>
                  <a:pt x="10820400" y="879492"/>
                </a:cubicBezTo>
                <a:cubicBezTo>
                  <a:pt x="10819322" y="1053852"/>
                  <a:pt x="10843215" y="1327049"/>
                  <a:pt x="10820400" y="1500981"/>
                </a:cubicBezTo>
                <a:cubicBezTo>
                  <a:pt x="10797585" y="1674913"/>
                  <a:pt x="10843116" y="2004595"/>
                  <a:pt x="10820400" y="2157650"/>
                </a:cubicBezTo>
                <a:cubicBezTo>
                  <a:pt x="10797684" y="2310705"/>
                  <a:pt x="10799441" y="2579554"/>
                  <a:pt x="10820400" y="2779139"/>
                </a:cubicBezTo>
                <a:cubicBezTo>
                  <a:pt x="10841359" y="2978724"/>
                  <a:pt x="10816969" y="3126265"/>
                  <a:pt x="10820400" y="3295093"/>
                </a:cubicBezTo>
                <a:cubicBezTo>
                  <a:pt x="10823831" y="3463921"/>
                  <a:pt x="10810953" y="3705539"/>
                  <a:pt x="10820400" y="3846225"/>
                </a:cubicBezTo>
                <a:cubicBezTo>
                  <a:pt x="10829847" y="3986911"/>
                  <a:pt x="10800776" y="4257069"/>
                  <a:pt x="10820400" y="4397357"/>
                </a:cubicBezTo>
                <a:cubicBezTo>
                  <a:pt x="10834202" y="4920009"/>
                  <a:pt x="10422023" y="5249816"/>
                  <a:pt x="9940908" y="5276849"/>
                </a:cubicBezTo>
                <a:cubicBezTo>
                  <a:pt x="9726452" y="5312176"/>
                  <a:pt x="9416696" y="5296906"/>
                  <a:pt x="9062648" y="5276849"/>
                </a:cubicBezTo>
                <a:cubicBezTo>
                  <a:pt x="8708600" y="5256792"/>
                  <a:pt x="8657271" y="5283061"/>
                  <a:pt x="8456230" y="5276849"/>
                </a:cubicBezTo>
                <a:cubicBezTo>
                  <a:pt x="8255189" y="5270637"/>
                  <a:pt x="8190088" y="5293183"/>
                  <a:pt x="8031040" y="5276849"/>
                </a:cubicBezTo>
                <a:cubicBezTo>
                  <a:pt x="7871992" y="5260516"/>
                  <a:pt x="7589175" y="5278461"/>
                  <a:pt x="7424622" y="5276849"/>
                </a:cubicBezTo>
                <a:cubicBezTo>
                  <a:pt x="7260069" y="5275237"/>
                  <a:pt x="6952793" y="5296008"/>
                  <a:pt x="6818205" y="5276849"/>
                </a:cubicBezTo>
                <a:cubicBezTo>
                  <a:pt x="6683617" y="5257690"/>
                  <a:pt x="6527180" y="5270296"/>
                  <a:pt x="6393015" y="5276849"/>
                </a:cubicBezTo>
                <a:cubicBezTo>
                  <a:pt x="6258850" y="5283403"/>
                  <a:pt x="6063982" y="5296460"/>
                  <a:pt x="5967826" y="5276849"/>
                </a:cubicBezTo>
                <a:cubicBezTo>
                  <a:pt x="5871670" y="5257238"/>
                  <a:pt x="5635203" y="5252605"/>
                  <a:pt x="5452022" y="5276849"/>
                </a:cubicBezTo>
                <a:cubicBezTo>
                  <a:pt x="5268841" y="5301093"/>
                  <a:pt x="5075787" y="5284242"/>
                  <a:pt x="4754990" y="5276849"/>
                </a:cubicBezTo>
                <a:cubicBezTo>
                  <a:pt x="4434193" y="5269456"/>
                  <a:pt x="4252114" y="5256167"/>
                  <a:pt x="4057958" y="5276849"/>
                </a:cubicBezTo>
                <a:cubicBezTo>
                  <a:pt x="3863802" y="5297531"/>
                  <a:pt x="3802009" y="5276197"/>
                  <a:pt x="3632768" y="5276849"/>
                </a:cubicBezTo>
                <a:cubicBezTo>
                  <a:pt x="3463527" y="5277502"/>
                  <a:pt x="3318234" y="5293973"/>
                  <a:pt x="3207579" y="5276849"/>
                </a:cubicBezTo>
                <a:cubicBezTo>
                  <a:pt x="3096924" y="5259725"/>
                  <a:pt x="2782264" y="5263817"/>
                  <a:pt x="2510547" y="5276849"/>
                </a:cubicBezTo>
                <a:cubicBezTo>
                  <a:pt x="2238830" y="5289881"/>
                  <a:pt x="2191639" y="5273402"/>
                  <a:pt x="1994743" y="5276849"/>
                </a:cubicBezTo>
                <a:cubicBezTo>
                  <a:pt x="1797847" y="5280296"/>
                  <a:pt x="1597239" y="5299920"/>
                  <a:pt x="1478940" y="5276849"/>
                </a:cubicBezTo>
                <a:cubicBezTo>
                  <a:pt x="1360641" y="5253778"/>
                  <a:pt x="1012622" y="5256288"/>
                  <a:pt x="879492" y="5276849"/>
                </a:cubicBezTo>
                <a:cubicBezTo>
                  <a:pt x="490731" y="5245606"/>
                  <a:pt x="109471" y="4897553"/>
                  <a:pt x="0" y="4397357"/>
                </a:cubicBezTo>
                <a:cubicBezTo>
                  <a:pt x="30466" y="4238740"/>
                  <a:pt x="13890" y="4027480"/>
                  <a:pt x="0" y="3775868"/>
                </a:cubicBezTo>
                <a:cubicBezTo>
                  <a:pt x="-13890" y="3524256"/>
                  <a:pt x="-6320" y="3381746"/>
                  <a:pt x="0" y="3154378"/>
                </a:cubicBezTo>
                <a:cubicBezTo>
                  <a:pt x="6320" y="2927010"/>
                  <a:pt x="18034" y="2760453"/>
                  <a:pt x="0" y="2568067"/>
                </a:cubicBezTo>
                <a:cubicBezTo>
                  <a:pt x="-18034" y="2375681"/>
                  <a:pt x="23197" y="2320217"/>
                  <a:pt x="0" y="2087292"/>
                </a:cubicBezTo>
                <a:cubicBezTo>
                  <a:pt x="-23197" y="1854367"/>
                  <a:pt x="-6526" y="1614262"/>
                  <a:pt x="0" y="1465803"/>
                </a:cubicBezTo>
                <a:cubicBezTo>
                  <a:pt x="6526" y="1317344"/>
                  <a:pt x="27695" y="1153355"/>
                  <a:pt x="0" y="879492"/>
                </a:cubicBezTo>
                <a:close/>
              </a:path>
              <a:path w="10820400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24396" y="16697"/>
                  <a:pt x="1140347" y="4051"/>
                  <a:pt x="1395296" y="0"/>
                </a:cubicBezTo>
                <a:cubicBezTo>
                  <a:pt x="1650245" y="-4051"/>
                  <a:pt x="1663720" y="-10782"/>
                  <a:pt x="1911099" y="0"/>
                </a:cubicBezTo>
                <a:cubicBezTo>
                  <a:pt x="2158478" y="10782"/>
                  <a:pt x="2254536" y="8065"/>
                  <a:pt x="2517517" y="0"/>
                </a:cubicBezTo>
                <a:cubicBezTo>
                  <a:pt x="2780498" y="-8065"/>
                  <a:pt x="2780277" y="14878"/>
                  <a:pt x="2942707" y="0"/>
                </a:cubicBezTo>
                <a:cubicBezTo>
                  <a:pt x="3105137" y="-14878"/>
                  <a:pt x="3309204" y="8880"/>
                  <a:pt x="3458510" y="0"/>
                </a:cubicBezTo>
                <a:cubicBezTo>
                  <a:pt x="3607816" y="-8880"/>
                  <a:pt x="3984573" y="-22092"/>
                  <a:pt x="4246157" y="0"/>
                </a:cubicBezTo>
                <a:cubicBezTo>
                  <a:pt x="4507741" y="22092"/>
                  <a:pt x="4691607" y="-1039"/>
                  <a:pt x="4943189" y="0"/>
                </a:cubicBezTo>
                <a:cubicBezTo>
                  <a:pt x="5194771" y="1039"/>
                  <a:pt x="5461711" y="-24435"/>
                  <a:pt x="5730835" y="0"/>
                </a:cubicBezTo>
                <a:cubicBezTo>
                  <a:pt x="5999959" y="24435"/>
                  <a:pt x="6215893" y="1190"/>
                  <a:pt x="6337253" y="0"/>
                </a:cubicBezTo>
                <a:cubicBezTo>
                  <a:pt x="6458613" y="-1190"/>
                  <a:pt x="6765320" y="-9495"/>
                  <a:pt x="7034285" y="0"/>
                </a:cubicBezTo>
                <a:cubicBezTo>
                  <a:pt x="7303250" y="9495"/>
                  <a:pt x="7682779" y="1091"/>
                  <a:pt x="7912545" y="0"/>
                </a:cubicBezTo>
                <a:cubicBezTo>
                  <a:pt x="8142311" y="-1091"/>
                  <a:pt x="8407021" y="30215"/>
                  <a:pt x="8700191" y="0"/>
                </a:cubicBezTo>
                <a:cubicBezTo>
                  <a:pt x="8993361" y="-30215"/>
                  <a:pt x="8988169" y="19073"/>
                  <a:pt x="9125381" y="0"/>
                </a:cubicBezTo>
                <a:cubicBezTo>
                  <a:pt x="9262593" y="-19073"/>
                  <a:pt x="9687424" y="6892"/>
                  <a:pt x="9940908" y="0"/>
                </a:cubicBezTo>
                <a:cubicBezTo>
                  <a:pt x="10453271" y="97110"/>
                  <a:pt x="10804561" y="275656"/>
                  <a:pt x="10820400" y="879492"/>
                </a:cubicBezTo>
                <a:cubicBezTo>
                  <a:pt x="10827003" y="1091695"/>
                  <a:pt x="10799908" y="1212714"/>
                  <a:pt x="10820400" y="1395446"/>
                </a:cubicBezTo>
                <a:cubicBezTo>
                  <a:pt x="10840892" y="1578178"/>
                  <a:pt x="10816895" y="1768439"/>
                  <a:pt x="10820400" y="2016935"/>
                </a:cubicBezTo>
                <a:cubicBezTo>
                  <a:pt x="10823905" y="2265431"/>
                  <a:pt x="10850748" y="2403072"/>
                  <a:pt x="10820400" y="2638425"/>
                </a:cubicBezTo>
                <a:cubicBezTo>
                  <a:pt x="10790053" y="2873778"/>
                  <a:pt x="10848928" y="3079094"/>
                  <a:pt x="10820400" y="3224735"/>
                </a:cubicBezTo>
                <a:cubicBezTo>
                  <a:pt x="10791873" y="3370376"/>
                  <a:pt x="10808823" y="3701320"/>
                  <a:pt x="10820400" y="3846225"/>
                </a:cubicBezTo>
                <a:cubicBezTo>
                  <a:pt x="10831978" y="3991130"/>
                  <a:pt x="10829884" y="4225733"/>
                  <a:pt x="10820400" y="4397357"/>
                </a:cubicBezTo>
                <a:cubicBezTo>
                  <a:pt x="10834953" y="4914982"/>
                  <a:pt x="10499907" y="5305162"/>
                  <a:pt x="9940908" y="5276849"/>
                </a:cubicBezTo>
                <a:cubicBezTo>
                  <a:pt x="9615951" y="5279690"/>
                  <a:pt x="9454571" y="5299555"/>
                  <a:pt x="9153262" y="5276849"/>
                </a:cubicBezTo>
                <a:cubicBezTo>
                  <a:pt x="8851953" y="5254143"/>
                  <a:pt x="8632819" y="5255080"/>
                  <a:pt x="8365616" y="5276849"/>
                </a:cubicBezTo>
                <a:cubicBezTo>
                  <a:pt x="8098413" y="5298618"/>
                  <a:pt x="7942593" y="5272181"/>
                  <a:pt x="7668584" y="5276849"/>
                </a:cubicBezTo>
                <a:cubicBezTo>
                  <a:pt x="7394575" y="5281517"/>
                  <a:pt x="7443104" y="5295271"/>
                  <a:pt x="7243394" y="5276849"/>
                </a:cubicBezTo>
                <a:cubicBezTo>
                  <a:pt x="7043684" y="5258428"/>
                  <a:pt x="6842589" y="5299408"/>
                  <a:pt x="6455748" y="5276849"/>
                </a:cubicBezTo>
                <a:cubicBezTo>
                  <a:pt x="6068907" y="5254290"/>
                  <a:pt x="6053621" y="5294698"/>
                  <a:pt x="5939944" y="5276849"/>
                </a:cubicBezTo>
                <a:cubicBezTo>
                  <a:pt x="5826267" y="5259000"/>
                  <a:pt x="5550653" y="5245057"/>
                  <a:pt x="5242912" y="5276849"/>
                </a:cubicBezTo>
                <a:cubicBezTo>
                  <a:pt x="4935171" y="5308641"/>
                  <a:pt x="4889277" y="5290683"/>
                  <a:pt x="4727109" y="5276849"/>
                </a:cubicBezTo>
                <a:cubicBezTo>
                  <a:pt x="4564941" y="5263015"/>
                  <a:pt x="4168806" y="5296095"/>
                  <a:pt x="3848848" y="5276849"/>
                </a:cubicBezTo>
                <a:cubicBezTo>
                  <a:pt x="3528890" y="5257603"/>
                  <a:pt x="3416650" y="5285050"/>
                  <a:pt x="3242430" y="5276849"/>
                </a:cubicBezTo>
                <a:cubicBezTo>
                  <a:pt x="3068210" y="5268648"/>
                  <a:pt x="2758180" y="5309928"/>
                  <a:pt x="2364170" y="5276849"/>
                </a:cubicBezTo>
                <a:cubicBezTo>
                  <a:pt x="1970160" y="5243770"/>
                  <a:pt x="1988824" y="5289516"/>
                  <a:pt x="1667138" y="5276849"/>
                </a:cubicBezTo>
                <a:cubicBezTo>
                  <a:pt x="1345452" y="5264182"/>
                  <a:pt x="1069012" y="5277533"/>
                  <a:pt x="879492" y="5276849"/>
                </a:cubicBezTo>
                <a:cubicBezTo>
                  <a:pt x="372164" y="5253765"/>
                  <a:pt x="-16483" y="4784985"/>
                  <a:pt x="0" y="4397357"/>
                </a:cubicBezTo>
                <a:cubicBezTo>
                  <a:pt x="21497" y="4225499"/>
                  <a:pt x="16" y="3978901"/>
                  <a:pt x="0" y="3846225"/>
                </a:cubicBezTo>
                <a:cubicBezTo>
                  <a:pt x="-16" y="3713549"/>
                  <a:pt x="23248" y="3477754"/>
                  <a:pt x="0" y="3189557"/>
                </a:cubicBezTo>
                <a:cubicBezTo>
                  <a:pt x="-23248" y="2901360"/>
                  <a:pt x="19033" y="2759511"/>
                  <a:pt x="0" y="2532889"/>
                </a:cubicBezTo>
                <a:cubicBezTo>
                  <a:pt x="-19033" y="2306267"/>
                  <a:pt x="-19575" y="2128386"/>
                  <a:pt x="0" y="1911399"/>
                </a:cubicBezTo>
                <a:cubicBezTo>
                  <a:pt x="19575" y="1694412"/>
                  <a:pt x="-12485" y="1552515"/>
                  <a:pt x="0" y="1395446"/>
                </a:cubicBezTo>
                <a:cubicBezTo>
                  <a:pt x="12485" y="1238377"/>
                  <a:pt x="-98" y="1079363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85800" y="1917314"/>
            <a:ext cx="2218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3067350" y="2053269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9058537" y="171318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3803298" y="140195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824813" y="2746830"/>
            <a:ext cx="1972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3067349" y="30392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F6C1A0-50A8-9D3E-5708-5AB9F808102E}"/>
              </a:ext>
            </a:extLst>
          </p:cNvPr>
          <p:cNvCxnSpPr>
            <a:cxnSpLocks/>
          </p:cNvCxnSpPr>
          <p:nvPr/>
        </p:nvCxnSpPr>
        <p:spPr>
          <a:xfrm flipV="1">
            <a:off x="6572550" y="23975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50ADDB3-7384-01DB-CD94-F01869721F58}"/>
              </a:ext>
            </a:extLst>
          </p:cNvPr>
          <p:cNvSpPr/>
          <p:nvPr/>
        </p:nvSpPr>
        <p:spPr>
          <a:xfrm rot="16200000">
            <a:off x="7559170" y="1884610"/>
            <a:ext cx="411306" cy="2384543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6728817" y="224634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con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>
            <a:off x="4683276" y="349321"/>
            <a:ext cx="280496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9370603" y="206239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 flipH="1">
            <a:off x="5870656" y="556056"/>
            <a:ext cx="350840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5221660" y="3432423"/>
            <a:ext cx="1322018" cy="707886"/>
            <a:chOff x="9331188" y="3347145"/>
            <a:chExt cx="1325762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990092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3135056" y="4026696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ngựa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bể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hai</a:t>
            </a:r>
            <a:r>
              <a:rPr lang="en-US" sz="2800" b="1">
                <a:solidFill>
                  <a:srgbClr val="FF0000"/>
                </a:solidFill>
              </a:rPr>
              <a:t> là: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5 + 3 = 8 (con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ngựa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bể</a:t>
            </a:r>
            <a:r>
              <a:rPr lang="en-US" sz="2800" b="1">
                <a:solidFill>
                  <a:srgbClr val="FF0000"/>
                </a:solidFill>
              </a:rPr>
              <a:t> là: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5 + 8 = 13 (</a:t>
            </a:r>
            <a:r>
              <a:rPr lang="en-US" sz="2800" b="1">
                <a:solidFill>
                  <a:srgbClr val="FF0000"/>
                </a:solidFill>
              </a:rPr>
              <a:t>con)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             Đáp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13 con.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0" grpId="0" animBg="1"/>
      <p:bldP spid="31" grpId="0"/>
      <p:bldP spid="32" grpId="0" animBg="1"/>
      <p:bldP spid="36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615799" y="363620"/>
              <a:ext cx="81693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Anh sưu tập được 35 vỏ ốc, em sưu tập được ít hơn anh 16 vỏ ốc. Hỏi cả hai anh em sưu tập được bao nhiêu vỏ ốc?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1800225" y="2993639"/>
            <a:ext cx="75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90700" y="204198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56178" y="211954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ốc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1" y="3622923"/>
            <a:ext cx="1598241" cy="707886"/>
            <a:chOff x="9331188" y="3347145"/>
            <a:chExt cx="1602767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267097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1143000" y="4088739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Bài giải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Số vỏ ốc em sưu tập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được là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35 – 16 = 19 (vỏ ốc)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Cả hai anh em sưu tập được số vỏ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ốc là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35 + 19 = 54 (vỏ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ốc)</a:t>
            </a:r>
            <a:endParaRPr lang="en-US" sz="2800" b="1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                     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số: 54 </a:t>
            </a:r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vỏ ốc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.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0" y="3595206"/>
            <a:ext cx="3814762" cy="26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C11664-EA20-6268-8F63-A6C01CBBA0A0}"/>
              </a:ext>
            </a:extLst>
          </p:cNvPr>
          <p:cNvGrpSpPr/>
          <p:nvPr/>
        </p:nvGrpSpPr>
        <p:grpSpPr>
          <a:xfrm>
            <a:off x="161925" y="0"/>
            <a:ext cx="11877675" cy="1371600"/>
            <a:chOff x="1617661" y="152885"/>
            <a:chExt cx="957445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B8807B-EC25-B2AD-1547-7FD583B732F2}"/>
                </a:ext>
              </a:extLst>
            </p:cNvPr>
            <p:cNvGrpSpPr/>
            <p:nvPr/>
          </p:nvGrpSpPr>
          <p:grpSpPr>
            <a:xfrm>
              <a:off x="1617661" y="152885"/>
              <a:ext cx="959749" cy="1371600"/>
              <a:chOff x="-2911594" y="-442102"/>
              <a:chExt cx="959749" cy="1371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9672269-2612-D9E7-DAD2-578D6664EF5E}"/>
                  </a:ext>
                </a:extLst>
              </p:cNvPr>
              <p:cNvSpPr/>
              <p:nvPr/>
            </p:nvSpPr>
            <p:spPr>
              <a:xfrm>
                <a:off x="-2900950" y="-399975"/>
                <a:ext cx="903038" cy="132947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B0F15C-C1F6-F17C-E14E-A50AFE67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959749" cy="1247775"/>
              </a:xfrm>
              <a:prstGeom prst="rect">
                <a:avLst/>
              </a:prstGeom>
            </p:spPr>
          </p:pic>
          <p:sp>
            <p:nvSpPr>
              <p:cNvPr id="14" name="Hộp Văn bản 5">
                <a:extLst>
                  <a:ext uri="{FF2B5EF4-FFF2-40B4-BE49-F238E27FC236}">
                    <a16:creationId xmlns:a16="http://schemas.microsoft.com/office/drawing/2014/main" id="{6AA14F62-44B2-7821-49A0-F33FAA9B7E90}"/>
                  </a:ext>
                </a:extLst>
              </p:cNvPr>
              <p:cNvSpPr txBox="1"/>
              <p:nvPr/>
            </p:nvSpPr>
            <p:spPr>
              <a:xfrm>
                <a:off x="-2654476" y="-193267"/>
                <a:ext cx="36046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47D8FB-B892-7693-844F-9EE07C01F3E5}"/>
                </a:ext>
              </a:extLst>
            </p:cNvPr>
            <p:cNvSpPr txBox="1"/>
            <p:nvPr/>
          </p:nvSpPr>
          <p:spPr>
            <a:xfrm>
              <a:off x="2615799" y="363620"/>
              <a:ext cx="81693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Chum thứ nhất đựng 100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tương, chum thứ hai đựng ít hơn chum thứ nhất 18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tương. Hỏi cả hai chum đựng bao nhiêu lít tương?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916BF-8498-910E-1E8F-0B5269EAFA54}"/>
              </a:ext>
            </a:extLst>
          </p:cNvPr>
          <p:cNvSpPr txBox="1"/>
          <p:nvPr/>
        </p:nvSpPr>
        <p:spPr>
          <a:xfrm>
            <a:off x="628650" y="3060314"/>
            <a:ext cx="225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1064-F3E7-0884-8F22-E90A97D9EE6C}"/>
              </a:ext>
            </a:extLst>
          </p:cNvPr>
          <p:cNvSpPr txBox="1"/>
          <p:nvPr/>
        </p:nvSpPr>
        <p:spPr>
          <a:xfrm>
            <a:off x="171450" y="2061030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9DB4C6-AE0E-0042-D769-0E9E64B799DA}"/>
              </a:ext>
            </a:extLst>
          </p:cNvPr>
          <p:cNvGrpSpPr/>
          <p:nvPr/>
        </p:nvGrpSpPr>
        <p:grpSpPr>
          <a:xfrm>
            <a:off x="8227603" y="2119544"/>
            <a:ext cx="2945222" cy="1360117"/>
            <a:chOff x="8894091" y="3199457"/>
            <a:chExt cx="2945222" cy="13601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B3EDB0-7DFD-28CF-75F9-E04784224003}"/>
                </a:ext>
              </a:extLst>
            </p:cNvPr>
            <p:cNvSpPr txBox="1"/>
            <p:nvPr/>
          </p:nvSpPr>
          <p:spPr>
            <a:xfrm>
              <a:off x="8894091" y="3851688"/>
              <a:ext cx="2945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C0EAE2-696C-65FD-7AE0-4D2CC8CE0A77}"/>
              </a:ext>
            </a:extLst>
          </p:cNvPr>
          <p:cNvGrpSpPr/>
          <p:nvPr/>
        </p:nvGrpSpPr>
        <p:grpSpPr>
          <a:xfrm>
            <a:off x="3507163" y="3622923"/>
            <a:ext cx="2141165" cy="707886"/>
            <a:chOff x="9331188" y="3347145"/>
            <a:chExt cx="2147228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811558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ℓ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A638E1-1A76-483A-ADDC-04A22DDA226A}"/>
              </a:ext>
            </a:extLst>
          </p:cNvPr>
          <p:cNvSpPr txBox="1"/>
          <p:nvPr/>
        </p:nvSpPr>
        <p:spPr>
          <a:xfrm>
            <a:off x="1352551" y="4105275"/>
            <a:ext cx="6257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Calibri" panose="020F0502020204030204"/>
              </a:rPr>
              <a:t>Bài giải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Số lít tương chum thứ hai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đựng là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100 – 18 = 82 (lít)</a:t>
            </a: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Cả hai chum đựng số lít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tương là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: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100 + 82 = 182 (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lít)</a:t>
            </a:r>
            <a:endParaRPr lang="en-US" sz="2800" b="1" i="1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                          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Đáp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/>
              </a:rPr>
              <a:t>số</a:t>
            </a:r>
            <a:r>
              <a:rPr lang="vi-VN" sz="2800" b="1" i="1">
                <a:solidFill>
                  <a:srgbClr val="FF0000"/>
                </a:solidFill>
                <a:latin typeface="Calibri" panose="020F0502020204030204"/>
              </a:rPr>
              <a:t>: 182</a:t>
            </a:r>
            <a:r>
              <a:rPr lang="en-US" sz="2800" b="1" i="1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i="1">
                <a:solidFill>
                  <a:srgbClr val="FF0000"/>
                </a:solidFill>
                <a:latin typeface="Calibri" panose="020F0502020204030204"/>
              </a:rPr>
              <a:t> tương.</a:t>
            </a:r>
            <a:endParaRPr lang="vi-VN" sz="28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525" y="3651324"/>
            <a:ext cx="3644872" cy="263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A9E317-2028-012F-0D65-B024F7118C7D}"/>
              </a:ext>
            </a:extLst>
          </p:cNvPr>
          <p:cNvGrpSpPr/>
          <p:nvPr/>
        </p:nvGrpSpPr>
        <p:grpSpPr>
          <a:xfrm>
            <a:off x="663210" y="488315"/>
            <a:ext cx="11081115" cy="5191125"/>
            <a:chOff x="577485" y="1139613"/>
            <a:chExt cx="11081115" cy="5174800"/>
          </a:xfrm>
        </p:grpSpPr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id="{69954081-D34D-336F-AC77-9BB49E36F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7485" y="1139613"/>
              <a:ext cx="11081115" cy="5174800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F81A8B9-2564-1BC2-84AD-7680C91C2F0F}"/>
                </a:ext>
              </a:extLst>
            </p:cNvPr>
            <p:cNvSpPr txBox="1"/>
            <p:nvPr/>
          </p:nvSpPr>
          <p:spPr>
            <a:xfrm>
              <a:off x="1652839" y="2405428"/>
              <a:ext cx="8653211" cy="2698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444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72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429</Words>
  <Application>Microsoft Office PowerPoint</Application>
  <PresentationFormat>Widescreen</PresentationFormat>
  <Paragraphs>63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#9Slide02 Noi dung dai</vt:lpstr>
      <vt:lpstr>#9Slide07 Pangolin</vt:lpstr>
      <vt:lpstr>Arial</vt:lpstr>
      <vt:lpstr>Calibri</vt:lpstr>
      <vt:lpstr>Calibri Light</vt:lpstr>
      <vt:lpstr>HP001 4 hàng</vt:lpstr>
      <vt:lpstr>SVN-Gretoon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36</cp:revision>
  <dcterms:created xsi:type="dcterms:W3CDTF">2022-11-12T04:48:13Z</dcterms:created>
  <dcterms:modified xsi:type="dcterms:W3CDTF">2023-11-15T16:46:43Z</dcterms:modified>
</cp:coreProperties>
</file>