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30" r:id="rId2"/>
    <p:sldMasterId id="2147483742" r:id="rId3"/>
    <p:sldMasterId id="2147483755" r:id="rId4"/>
  </p:sldMasterIdLst>
  <p:notesMasterIdLst>
    <p:notesMasterId r:id="rId26"/>
  </p:notesMasterIdLst>
  <p:sldIdLst>
    <p:sldId id="314" r:id="rId5"/>
    <p:sldId id="287" r:id="rId6"/>
    <p:sldId id="266" r:id="rId7"/>
    <p:sldId id="260" r:id="rId8"/>
    <p:sldId id="258" r:id="rId9"/>
    <p:sldId id="261" r:id="rId10"/>
    <p:sldId id="650" r:id="rId11"/>
    <p:sldId id="651" r:id="rId12"/>
    <p:sldId id="283" r:id="rId13"/>
    <p:sldId id="325" r:id="rId14"/>
    <p:sldId id="286" r:id="rId15"/>
    <p:sldId id="327" r:id="rId16"/>
    <p:sldId id="294" r:id="rId17"/>
    <p:sldId id="307" r:id="rId18"/>
    <p:sldId id="652" r:id="rId19"/>
    <p:sldId id="654" r:id="rId20"/>
    <p:sldId id="653" r:id="rId21"/>
    <p:sldId id="657" r:id="rId22"/>
    <p:sldId id="328" r:id="rId23"/>
    <p:sldId id="330" r:id="rId24"/>
    <p:sldId id="65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89" d="100"/>
          <a:sy n="89" d="100"/>
        </p:scale>
        <p:origin x="3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91966-5D7B-4B09-972F-41ED18B181D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AABA0-BF6A-4CB4-8DF5-40A5EB8A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45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dựa trên những câu trả lời của HS để tìm ra “Ai hiểu thầy cô nhất?”, khen tặng HS.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AABA0-BF6A-4CB4-8DF5-40A5EB8A77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0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5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05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7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828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91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0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88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67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2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09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827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88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7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137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456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42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34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6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17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6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88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598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CFD4390-A11E-4389-8EFF-E86893300F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8BCF97A-17BB-48BB-A85D-2D908D998993}"/>
              </a:ext>
            </a:extLst>
          </p:cNvPr>
          <p:cNvSpPr/>
          <p:nvPr userDrawn="1"/>
        </p:nvSpPr>
        <p:spPr>
          <a:xfrm>
            <a:off x="173340" y="197639"/>
            <a:ext cx="11845318" cy="64627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E96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751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12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873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8701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26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90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04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71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101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20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793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779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3" descr="美术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8" name="图片 4" descr="美术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6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68661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3170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23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38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363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5266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95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312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68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67043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7267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195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16841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64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703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0283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583137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7374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美术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3" name="图片 4" descr="美术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78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622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53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238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38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3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9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2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1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image" Target="../media/image2.jpeg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8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4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7834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CFD4390-A11E-4389-8EFF-E86893300F6B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8BCF97A-17BB-48BB-A85D-2D908D998993}"/>
              </a:ext>
            </a:extLst>
          </p:cNvPr>
          <p:cNvSpPr/>
          <p:nvPr userDrawn="1"/>
        </p:nvSpPr>
        <p:spPr>
          <a:xfrm>
            <a:off x="173340" y="197639"/>
            <a:ext cx="11845318" cy="64627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E96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2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6.xml"/><Relationship Id="rId1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11" Type="http://schemas.openxmlformats.org/officeDocument/2006/relationships/slide" Target="slide5.xml"/><Relationship Id="rId5" Type="http://schemas.openxmlformats.org/officeDocument/2006/relationships/image" Target="../media/image17.emf"/><Relationship Id="rId15" Type="http://schemas.openxmlformats.org/officeDocument/2006/relationships/slide" Target="slide7.xml"/><Relationship Id="rId10" Type="http://schemas.openxmlformats.org/officeDocument/2006/relationships/image" Target="../media/image22.png"/><Relationship Id="rId19" Type="http://schemas.openxmlformats.org/officeDocument/2006/relationships/image" Target="../media/image28.gif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4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4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8" b="1" i="0" u="none" strike="noStrike" kern="1200" cap="none" spc="0" normalizeH="0" baseline="0" noProof="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GIẢNG ĐIỆN TỬ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8" b="1" i="0" u="none" strike="noStrike" kern="1200" cap="none" spc="0" normalizeH="0" baseline="0" noProof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 </a:t>
            </a:r>
            <a:r>
              <a:rPr kumimoji="0" lang="en-US" sz="5388" b="1" i="0" u="none" strike="noStrike" kern="1200" cap="none" spc="0" normalizeH="0" baseline="0" noProof="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243002" y="4932360"/>
            <a:ext cx="3705995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HĐTN</a:t>
            </a:r>
            <a:endParaRPr kumimoji="0" lang="vi-VN" sz="4800" b="1" i="0" u="none" strike="noStrike" kern="1200" cap="none" spc="0" normalizeH="0" baseline="0" noProof="0" dirty="0">
              <a:ln w="10160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9BBBA4-4989-4952-BB8D-B9B080462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760" y="1581752"/>
            <a:ext cx="4554107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431684"/>
            <a:ext cx="57518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4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1.</a:t>
            </a:r>
            <a:r>
              <a:rPr lang="vi-VN" altLang="zh-CN" sz="44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Chia sẻ ấn tượng của em về thầy cô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75" y="438626"/>
            <a:ext cx="10049125" cy="751984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90791" y="438626"/>
            <a:ext cx="12010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hãy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n</a:t>
            </a:r>
            <a:r>
              <a:rPr lang="vi-VN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hắm mắt lại và tưởng tượng về hình ảnh một thầy hoặc cô của mình  và chia sẻ với bạn ngồi cạnh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3635215" y="2181303"/>
            <a:ext cx="731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vi-VN" altLang="zh-CN" sz="3200" dirty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Trong tưởng tượng của em, lúc này thầy/ cô đang mặc quần áo màu gì?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035" y="2631642"/>
            <a:ext cx="6451700" cy="45561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75603-4ED4-4945-9BB8-81D75935BD14}"/>
              </a:ext>
            </a:extLst>
          </p:cNvPr>
          <p:cNvSpPr txBox="1"/>
          <p:nvPr/>
        </p:nvSpPr>
        <p:spPr>
          <a:xfrm>
            <a:off x="3635215" y="3429000"/>
            <a:ext cx="7560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altLang="zh-CN" sz="3200" dirty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Thầy/ cô đang dạy học hay đang chấm bài?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B8EEC-9D51-46BA-8058-3B996FA21282}"/>
              </a:ext>
            </a:extLst>
          </p:cNvPr>
          <p:cNvSpPr txBox="1"/>
          <p:nvPr/>
        </p:nvSpPr>
        <p:spPr>
          <a:xfrm>
            <a:off x="3635214" y="4616516"/>
            <a:ext cx="7560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altLang="zh-CN" sz="3200" dirty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Thầy/ cô đang mỉm cười hay đang nghiêm nghị?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3120" y="2049947"/>
            <a:ext cx="5825873" cy="78424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292827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3218578" y="1996518"/>
            <a:ext cx="73899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4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Thầy cô trong mắt em là những hình ảnh thân thương hiện lên trong trí nhớ, trí tưởng tượng của em.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431684"/>
            <a:ext cx="5751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2. Chia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sẻ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kỉ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niệm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về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lang="en-US" altLang="zh-CN" sz="48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6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39">
            <a:extLst>
              <a:ext uri="{FF2B5EF4-FFF2-40B4-BE49-F238E27FC236}">
                <a16:creationId xmlns:a16="http://schemas.microsoft.com/office/drawing/2014/main" id="{AA612974-5F88-4588-8F3C-1C81E11626A7}"/>
              </a:ext>
            </a:extLst>
          </p:cNvPr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7" name="任意多边形 39">
            <a:extLst>
              <a:ext uri="{FF2B5EF4-FFF2-40B4-BE49-F238E27FC236}">
                <a16:creationId xmlns:a16="http://schemas.microsoft.com/office/drawing/2014/main" id="{DC1B2F90-55DE-4F2C-A79E-88F8FB51D0D7}"/>
              </a:ext>
            </a:extLst>
          </p:cNvPr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6EA9522-2D3D-4A8D-9150-E15E48BBF254}"/>
              </a:ext>
            </a:extLst>
          </p:cNvPr>
          <p:cNvSpPr txBox="1"/>
          <p:nvPr/>
        </p:nvSpPr>
        <p:spPr>
          <a:xfrm>
            <a:off x="710834" y="512558"/>
            <a:ext cx="9655765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Chia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sẻ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bạn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về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một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kỉ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niệm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của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mình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một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thầy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hoặc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cô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mà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mình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yêu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quý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AB192F-9C47-43D4-9E15-90BEDF75753E}"/>
              </a:ext>
            </a:extLst>
          </p:cNvPr>
          <p:cNvSpPr/>
          <p:nvPr/>
        </p:nvSpPr>
        <p:spPr>
          <a:xfrm>
            <a:off x="491612" y="2428568"/>
            <a:ext cx="7613089" cy="26963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5D43D-5473-4417-9351-0FF3C013A0BD}"/>
              </a:ext>
            </a:extLst>
          </p:cNvPr>
          <p:cNvSpPr txBox="1"/>
          <p:nvPr/>
        </p:nvSpPr>
        <p:spPr>
          <a:xfrm>
            <a:off x="727587" y="2821858"/>
            <a:ext cx="701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...”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3AD8A-31A2-4218-934F-8FCE387E8FFE}"/>
              </a:ext>
            </a:extLst>
          </p:cNvPr>
          <p:cNvSpPr txBox="1"/>
          <p:nvPr/>
        </p:nvSpPr>
        <p:spPr>
          <a:xfrm>
            <a:off x="656106" y="3859929"/>
            <a:ext cx="701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“Tớ không thể quên được....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FA2B70-C9E1-4655-A112-9B6096D20323}"/>
              </a:ext>
            </a:extLst>
          </p:cNvPr>
          <p:cNvGrpSpPr/>
          <p:nvPr/>
        </p:nvGrpSpPr>
        <p:grpSpPr>
          <a:xfrm>
            <a:off x="8027972" y="2087270"/>
            <a:ext cx="4378940" cy="4231505"/>
            <a:chOff x="8027972" y="2087270"/>
            <a:chExt cx="4378940" cy="4231505"/>
          </a:xfrm>
        </p:grpSpPr>
        <p:pic>
          <p:nvPicPr>
            <p:cNvPr id="14" name="图片 1" descr="7">
              <a:extLst>
                <a:ext uri="{FF2B5EF4-FFF2-40B4-BE49-F238E27FC236}">
                  <a16:creationId xmlns:a16="http://schemas.microsoft.com/office/drawing/2014/main" id="{7D0906E1-09AB-41B2-9079-76EEE3A40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7972" y="2087270"/>
              <a:ext cx="4378940" cy="371160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B64579-453F-424E-BAF2-719F631815C4}"/>
                </a:ext>
              </a:extLst>
            </p:cNvPr>
            <p:cNvSpPr txBox="1"/>
            <p:nvPr/>
          </p:nvSpPr>
          <p:spPr>
            <a:xfrm>
              <a:off x="9141568" y="5364668"/>
              <a:ext cx="24500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Coiny" panose="02000903060500060000" pitchFamily="2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241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/>
      <p:bldP spid="9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3120" y="2049947"/>
            <a:ext cx="5825873" cy="78424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265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BDA29E9-1A76-49DA-A576-F078FEAC4087}"/>
              </a:ext>
            </a:extLst>
          </p:cNvPr>
          <p:cNvGrpSpPr/>
          <p:nvPr/>
        </p:nvGrpSpPr>
        <p:grpSpPr>
          <a:xfrm>
            <a:off x="1612177" y="-215265"/>
            <a:ext cx="8522423" cy="6558915"/>
            <a:chOff x="697777" y="299085"/>
            <a:chExt cx="9727106" cy="65589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8E169F-53C0-489E-8C03-EF74AA781006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BDB0AFA-52A6-4A58-BC42-E8A359C9B9A4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1" name="图片 4">
                  <a:extLst>
                    <a:ext uri="{FF2B5EF4-FFF2-40B4-BE49-F238E27FC236}">
                      <a16:creationId xmlns:a16="http://schemas.microsoft.com/office/drawing/2014/main" id="{8827E6E9-DF10-4DE4-9B31-9505502C70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005D251-AD11-4307-AC52-FB80F95C4725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矩形: 圆角 17">
                <a:extLst>
                  <a:ext uri="{FF2B5EF4-FFF2-40B4-BE49-F238E27FC236}">
                    <a16:creationId xmlns:a16="http://schemas.microsoft.com/office/drawing/2014/main" id="{C686F2EB-9290-4758-A678-6F4EE811F292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A6B4155-506D-4BC9-9068-E33C72E66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C340F2C-548E-4684-AC4A-FD59D08C56F1}"/>
              </a:ext>
            </a:extLst>
          </p:cNvPr>
          <p:cNvSpPr txBox="1"/>
          <p:nvPr/>
        </p:nvSpPr>
        <p:spPr>
          <a:xfrm>
            <a:off x="3182073" y="2304522"/>
            <a:ext cx="58748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+mj-lt"/>
              </a:rPr>
              <a:t>Ơn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thầy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cô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dạy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dỗ</a:t>
            </a:r>
            <a:endParaRPr lang="en-US" sz="4400" b="1" dirty="0">
              <a:latin typeface="+mj-lt"/>
            </a:endParaRPr>
          </a:p>
          <a:p>
            <a:r>
              <a:rPr lang="en-US" sz="4400" b="1" dirty="0" err="1">
                <a:latin typeface="+mj-lt"/>
              </a:rPr>
              <a:t>Trò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mới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có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hôm</a:t>
            </a:r>
            <a:r>
              <a:rPr lang="en-US" sz="4400" b="1" dirty="0">
                <a:latin typeface="+mj-lt"/>
              </a:rPr>
              <a:t> nay</a:t>
            </a:r>
          </a:p>
          <a:p>
            <a:r>
              <a:rPr lang="en-US" sz="4400" b="1" dirty="0" err="1">
                <a:latin typeface="+mj-lt"/>
              </a:rPr>
              <a:t>Gặp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thầy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cô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vòng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tay</a:t>
            </a:r>
            <a:endParaRPr lang="en-US" sz="4400" b="1" dirty="0">
              <a:latin typeface="+mj-lt"/>
            </a:endParaRPr>
          </a:p>
          <a:p>
            <a:r>
              <a:rPr lang="en-US" sz="4400" b="1" dirty="0" err="1">
                <a:latin typeface="+mj-lt"/>
              </a:rPr>
              <a:t>Cúi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đầu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chào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lễ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phép</a:t>
            </a:r>
            <a:r>
              <a:rPr lang="en-US" sz="4400" b="1" dirty="0">
                <a:latin typeface="+mj-lt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1F4A289-82C4-4023-9352-A2E175980E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2" b="100000" l="16204" r="100000">
                        <a14:foregroundMark x1="80000" y1="10444" x2="77593" y2="20288"/>
                        <a14:foregroundMark x1="66481" y1="45018" x2="67037" y2="48619"/>
                        <a14:foregroundMark x1="64630" y1="46459" x2="65000" y2="47419"/>
                        <a14:foregroundMark x1="69630" y1="13565" x2="69630" y2="19568"/>
                        <a14:foregroundMark x1="53519" y1="39736" x2="50741" y2="45738"/>
                        <a14:foregroundMark x1="50000" y1="56303" x2="54074" y2="60624"/>
                        <a14:foregroundMark x1="55926" y1="60624" x2="55926" y2="74550"/>
                        <a14:foregroundMark x1="55926" y1="57023" x2="61111" y2="65906"/>
                        <a14:foregroundMark x1="52222" y1="75510" x2="57778" y2="75510"/>
                        <a14:foregroundMark x1="40556" y1="40936" x2="34444" y2="46939"/>
                        <a14:foregroundMark x1="34815" y1="56062" x2="33704" y2="65186"/>
                        <a14:foregroundMark x1="41111" y1="64466" x2="37778" y2="80312"/>
                        <a14:foregroundMark x1="90370" y1="75270" x2="89444" y2="90396"/>
                        <a14:foregroundMark x1="48889" y1="56303" x2="51296" y2="55822"/>
                        <a14:foregroundMark x1="72963" y1="12845" x2="80741" y2="17167"/>
                        <a14:foregroundMark x1="81852" y1="17407" x2="83889" y2="29892"/>
                        <a14:foregroundMark x1="72222" y1="34694" x2="70926" y2="40456"/>
                      </a14:backgroundRemoval>
                    </a14:imgEffect>
                  </a14:imgLayer>
                </a14:imgProps>
              </a:ext>
            </a:extLst>
          </a:blip>
          <a:srcRect r="5541" b="5951"/>
          <a:stretch/>
        </p:blipFill>
        <p:spPr>
          <a:xfrm>
            <a:off x="7600950" y="3285787"/>
            <a:ext cx="4591050" cy="35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E7EBD0-1069-4011-BBEF-FAC3DEDEE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828" y="1632448"/>
            <a:ext cx="429805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79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46A943-6C26-40C0-8B02-19B7AE5FC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149" y="1410879"/>
            <a:ext cx="449314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170121" y="-318977"/>
            <a:ext cx="11409385" cy="717697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1506517" y="1385768"/>
            <a:ext cx="9178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800" b="1" u="sng" dirty="0">
                <a:solidFill>
                  <a:srgbClr val="FFFF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</a:t>
            </a:r>
            <a:r>
              <a:rPr lang="vi-VN" altLang="zh-CN" sz="4800" b="1" u="sng" dirty="0">
                <a:solidFill>
                  <a:srgbClr val="FFFF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ề nhà</a:t>
            </a:r>
            <a:r>
              <a:rPr lang="en-US" altLang="zh-CN" sz="4800" b="1" u="sng" dirty="0">
                <a:solidFill>
                  <a:srgbClr val="FFFF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:</a:t>
            </a:r>
          </a:p>
          <a:p>
            <a:pPr lvl="0" algn="ctr" defTabSz="457200"/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</a:t>
            </a:r>
            <a:r>
              <a:rPr lang="vi-VN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ùng với người thân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zh-CN" sz="40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một tấm bưu thiếp để gửi tặng thầy cô nhân ngày Nhà giáo Việt Nam 20 – 11.</a:t>
            </a:r>
          </a:p>
        </p:txBody>
      </p:sp>
    </p:spTree>
    <p:extLst>
      <p:ext uri="{BB962C8B-B14F-4D97-AF65-F5344CB8AC3E}">
        <p14:creationId xmlns:p14="http://schemas.microsoft.com/office/powerpoint/2010/main" val="12694413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FA20A58D-B25F-4887-9A1C-B8F8ECC4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90855-57FE-4BD7-B067-1A99C7AEEF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9" y="1482059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7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263172" y="156232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3115" y="2266943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7722" y="1731932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3899" y="104619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510853" y="204087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569628" y="1516870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10584882" y="-120511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8222961" y="418324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44180048-8D36-4963-AED4-56553B251DBF}"/>
              </a:ext>
            </a:extLst>
          </p:cNvPr>
          <p:cNvSpPr/>
          <p:nvPr/>
        </p:nvSpPr>
        <p:spPr>
          <a:xfrm>
            <a:off x="0" y="6287348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3744" y="4061637"/>
            <a:ext cx="2403831" cy="2796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1211115" y="450065"/>
            <a:ext cx="1036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083808" y="4121366"/>
            <a:ext cx="9111670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4480" y="1219506"/>
            <a:ext cx="3882742" cy="31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D68E172-7178-4B60-8D2A-8A069EBA8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8FCCF6-F125-4EE7-9908-BB2CF19E2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744" y="4061637"/>
            <a:ext cx="2403831" cy="2796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60C0E3-69FE-4F2C-98FF-C9F2E1233A17}"/>
              </a:ext>
            </a:extLst>
          </p:cNvPr>
          <p:cNvSpPr txBox="1"/>
          <p:nvPr/>
        </p:nvSpPr>
        <p:spPr>
          <a:xfrm>
            <a:off x="1211115" y="450065"/>
            <a:ext cx="10363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Đ Ghé thăm Fb.com/nkpowerskills">
            <a:extLst>
              <a:ext uri="{FF2B5EF4-FFF2-40B4-BE49-F238E27FC236}">
                <a16:creationId xmlns:a16="http://schemas.microsoft.com/office/drawing/2014/main" id="{B7428A46-857D-4AF2-BAA9-EE8FCD505EFD}"/>
              </a:ext>
            </a:extLst>
          </p:cNvPr>
          <p:cNvSpPr/>
          <p:nvPr/>
        </p:nvSpPr>
        <p:spPr>
          <a:xfrm>
            <a:off x="1083808" y="4121366"/>
            <a:ext cx="9111670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:…..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6C7B4EE2-2F07-4245-8240-05CB709A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4480" y="1219506"/>
            <a:ext cx="3882742" cy="31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A9D62CF-8E15-4996-BE61-E2E2B3E44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45F967-C25B-470C-BA54-6793B5617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744" y="4061637"/>
            <a:ext cx="2403831" cy="2796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2F01A8-E730-4837-9A41-284DE9D7656D}"/>
              </a:ext>
            </a:extLst>
          </p:cNvPr>
          <p:cNvSpPr txBox="1"/>
          <p:nvPr/>
        </p:nvSpPr>
        <p:spPr>
          <a:xfrm>
            <a:off x="1211115" y="450065"/>
            <a:ext cx="1036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 có biết chơi nhạc cụ gì không?</a:t>
            </a:r>
          </a:p>
        </p:txBody>
      </p:sp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DE0E6B08-AD27-4B7E-9FAF-A8435C963ACD}"/>
              </a:ext>
            </a:extLst>
          </p:cNvPr>
          <p:cNvSpPr/>
          <p:nvPr/>
        </p:nvSpPr>
        <p:spPr>
          <a:xfrm>
            <a:off x="1083808" y="4121366"/>
            <a:ext cx="9111670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:…..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ED343AE8-0A64-40B8-A217-079B9E99B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4480" y="1219506"/>
            <a:ext cx="3882742" cy="31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A725DB9-EAFC-4C03-A56C-C33B5ACDB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2F40F3-E2A0-488E-A75E-010AD0D93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744" y="4061637"/>
            <a:ext cx="2403831" cy="2796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C3890A-8D6C-4552-AD57-2F1483F8122C}"/>
              </a:ext>
            </a:extLst>
          </p:cNvPr>
          <p:cNvSpPr txBox="1"/>
          <p:nvPr/>
        </p:nvSpPr>
        <p:spPr>
          <a:xfrm>
            <a:off x="935665" y="450065"/>
            <a:ext cx="106386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ấn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Đ Ghé thăm Fb.com/nkpowerskills">
            <a:extLst>
              <a:ext uri="{FF2B5EF4-FFF2-40B4-BE49-F238E27FC236}">
                <a16:creationId xmlns:a16="http://schemas.microsoft.com/office/drawing/2014/main" id="{D29F29A3-A659-421F-B7AB-241780BCA92D}"/>
              </a:ext>
            </a:extLst>
          </p:cNvPr>
          <p:cNvSpPr/>
          <p:nvPr/>
        </p:nvSpPr>
        <p:spPr>
          <a:xfrm>
            <a:off x="1083808" y="4121366"/>
            <a:ext cx="9111670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3B1E3CA8-C45C-44F8-BF3B-8F46F8A42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4480" y="1219506"/>
            <a:ext cx="3882742" cy="31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FA20A58D-B25F-4887-9A1C-B8F8ECC4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D2E46-CFAE-402E-9F12-585C440E7902}"/>
              </a:ext>
            </a:extLst>
          </p:cNvPr>
          <p:cNvSpPr txBox="1"/>
          <p:nvPr/>
        </p:nvSpPr>
        <p:spPr>
          <a:xfrm>
            <a:off x="2618034" y="1336629"/>
            <a:ext cx="753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FF00"/>
                </a:solidFill>
              </a:rPr>
              <a:t>CHỦ ĐỀ: THẦY CÔ TRONG MẮT 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97D9F-8996-4558-A11C-D69EBFAB5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981" y="2067393"/>
            <a:ext cx="7651143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335</Words>
  <Application>Microsoft Office PowerPoint</Application>
  <PresentationFormat>Widescreen</PresentationFormat>
  <Paragraphs>41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微软雅黑 Light</vt:lpstr>
      <vt:lpstr>Arial</vt:lpstr>
      <vt:lpstr>Calibri</vt:lpstr>
      <vt:lpstr>Calibri Light</vt:lpstr>
      <vt:lpstr>Coiny</vt:lpstr>
      <vt:lpstr>Georgia</vt:lpstr>
      <vt:lpstr>Times New Roman</vt:lpstr>
      <vt:lpstr>UTM Showcard</vt:lpstr>
      <vt:lpstr>1_Office Theme</vt:lpstr>
      <vt:lpstr>Office Theme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26</cp:revision>
  <dcterms:created xsi:type="dcterms:W3CDTF">2022-08-06T10:05:40Z</dcterms:created>
  <dcterms:modified xsi:type="dcterms:W3CDTF">2023-11-15T16:45:46Z</dcterms:modified>
</cp:coreProperties>
</file>