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696" r:id="rId4"/>
  </p:sldMasterIdLst>
  <p:notesMasterIdLst>
    <p:notesMasterId r:id="rId23"/>
  </p:notesMasterIdLst>
  <p:sldIdLst>
    <p:sldId id="2640" r:id="rId5"/>
    <p:sldId id="279" r:id="rId6"/>
    <p:sldId id="299" r:id="rId7"/>
    <p:sldId id="307" r:id="rId8"/>
    <p:sldId id="2636" r:id="rId9"/>
    <p:sldId id="285" r:id="rId10"/>
    <p:sldId id="286" r:id="rId11"/>
    <p:sldId id="287" r:id="rId12"/>
    <p:sldId id="290" r:id="rId13"/>
    <p:sldId id="318" r:id="rId14"/>
    <p:sldId id="319" r:id="rId15"/>
    <p:sldId id="320" r:id="rId16"/>
    <p:sldId id="321" r:id="rId17"/>
    <p:sldId id="322" r:id="rId18"/>
    <p:sldId id="2637" r:id="rId19"/>
    <p:sldId id="2638" r:id="rId20"/>
    <p:sldId id="2639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156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358F0-2CD4-4111-B488-469EBDFA10E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067B9-8907-41AB-A418-1382ECB6E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53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1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9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494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8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43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16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179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93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8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464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6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3575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67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02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19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0880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6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9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1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06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6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51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175098"/>
            <a:ext cx="1182929" cy="14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4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3110" y="-12700"/>
            <a:ext cx="5899167" cy="788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3109" y="6200604"/>
            <a:ext cx="2680339" cy="6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37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93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" y="11505"/>
            <a:ext cx="12167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945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2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5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40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77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98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43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422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6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65533AF-CC4F-ED14-007B-4CDA069F61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460" y="1"/>
            <a:ext cx="807541" cy="10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0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l" defTabSz="913158" rtl="0" eaLnBrk="1" latinLnBrk="0" hangingPunct="1">
        <a:lnSpc>
          <a:spcPct val="90000"/>
        </a:lnSpc>
        <a:spcBef>
          <a:spcPct val="0"/>
        </a:spcBef>
        <a:buNone/>
        <a:defRPr sz="4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89" indent="-228289" algn="l" defTabSz="913158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684868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141448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027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4605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1184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7763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343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0921" indent="-228289" algn="l" defTabSz="9131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579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158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737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316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895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474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053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2632" algn="l" defTabSz="91315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5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5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6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394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394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0" y="3936356"/>
            <a:ext cx="8550262" cy="28227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7" b="1" i="0" u="none" strike="noStrike" kern="1200" cap="none" spc="0" normalizeH="0" baseline="0" noProof="0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GIẢNG ĐIỆN TỬ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7" b="1" i="0" u="none" strike="noStrike" kern="1200" cap="none" spc="0" normalizeH="0" baseline="0" noProof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 </a:t>
            </a:r>
            <a:r>
              <a:rPr kumimoji="0" lang="en-US" sz="5387" b="1" i="0" u="none" strike="noStrike" kern="1200" cap="none" spc="0" normalizeH="0" baseline="0" noProof="0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8" y="820060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649991" y="4900333"/>
            <a:ext cx="6721243" cy="1015430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MÔN: TIẾNG VIỆT</a:t>
            </a:r>
            <a:endParaRPr kumimoji="0" lang="vi-VN" sz="6000" b="1" i="0" u="none" strike="noStrike" kern="1200" cap="none" spc="0" normalizeH="0" baseline="0" noProof="0" dirty="0">
              <a:ln w="1016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6D326A-3392-452B-A663-347974E52462}"/>
              </a:ext>
            </a:extLst>
          </p:cNvPr>
          <p:cNvSpPr txBox="1"/>
          <p:nvPr/>
        </p:nvSpPr>
        <p:spPr>
          <a:xfrm>
            <a:off x="3286474" y="1738993"/>
            <a:ext cx="4612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351970" y="257109"/>
            <a:ext cx="10735045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a. Chọn từ ngữ trong ngoặc đơn thay cho ô vuông.</a:t>
            </a:r>
            <a:endParaRPr lang="en-US" sz="3200" dirty="0">
              <a:solidFill>
                <a:srgbClr val="EA46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509379"/>
            <a:ext cx="11555857" cy="5090629"/>
            <a:chOff x="310271" y="1132384"/>
            <a:chExt cx="8669568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8597217" cy="410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Trong vườn, cây □ (lịu/lựu) sai □ (trĩu/trữu) quả.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Mẹ □ (địu/đựu) bé lên nương.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Đàn chim sà xuống cây bằng lăng, hót □ (líu ló/ lứu lo)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CFE213C-9AB3-425A-AC85-32E94EF00A71}"/>
              </a:ext>
            </a:extLst>
          </p:cNvPr>
          <p:cNvSpPr/>
          <p:nvPr/>
        </p:nvSpPr>
        <p:spPr>
          <a:xfrm>
            <a:off x="6014720" y="214376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E49FD7-4A5B-419F-851B-538692C1A956}"/>
              </a:ext>
            </a:extLst>
          </p:cNvPr>
          <p:cNvSpPr/>
          <p:nvPr/>
        </p:nvSpPr>
        <p:spPr>
          <a:xfrm>
            <a:off x="8392160" y="214376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71990D3-F777-436D-96B5-ADEBB9E27F32}"/>
              </a:ext>
            </a:extLst>
          </p:cNvPr>
          <p:cNvSpPr/>
          <p:nvPr/>
        </p:nvSpPr>
        <p:spPr>
          <a:xfrm>
            <a:off x="2255520" y="304292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BFEDAEC-A48B-4D6C-839B-A9C8E9E960B0}"/>
              </a:ext>
            </a:extLst>
          </p:cNvPr>
          <p:cNvSpPr/>
          <p:nvPr/>
        </p:nvSpPr>
        <p:spPr>
          <a:xfrm>
            <a:off x="10393680" y="3906520"/>
            <a:ext cx="1382872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  <p:bldP spid="28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701040"/>
            <a:ext cx="11953847" cy="604815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11344" y="279766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Chọn tiếng trong bông hoa thay cho mỗi ô vuông.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4F7D64-8CC1-49DA-90C1-943889A6B6FB}"/>
              </a:ext>
            </a:extLst>
          </p:cNvPr>
          <p:cNvSpPr/>
          <p:nvPr/>
        </p:nvSpPr>
        <p:spPr>
          <a:xfrm>
            <a:off x="531445" y="3123791"/>
            <a:ext cx="11183035" cy="3124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DD25CC-0F5D-4EF4-813F-79BA5DCDC9A2}"/>
              </a:ext>
            </a:extLst>
          </p:cNvPr>
          <p:cNvSpPr txBox="1"/>
          <p:nvPr/>
        </p:nvSpPr>
        <p:spPr>
          <a:xfrm>
            <a:off x="554034" y="2934614"/>
            <a:ext cx="11183035" cy="3238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bay, ô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lười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,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41DAB-2D8E-48B1-B68E-3CEC2FF4701B}"/>
              </a:ext>
            </a:extLst>
          </p:cNvPr>
          <p:cNvGrpSpPr/>
          <p:nvPr/>
        </p:nvGrpSpPr>
        <p:grpSpPr>
          <a:xfrm>
            <a:off x="2937848" y="1559046"/>
            <a:ext cx="1613832" cy="1564745"/>
            <a:chOff x="1524507" y="1996235"/>
            <a:chExt cx="2164699" cy="217963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1FED072-040A-46F1-9840-A7E9B3F8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99E692-9050-41F3-83DB-36996DFF1325}"/>
                </a:ext>
              </a:extLst>
            </p:cNvPr>
            <p:cNvSpPr/>
            <p:nvPr/>
          </p:nvSpPr>
          <p:spPr>
            <a:xfrm>
              <a:off x="1952353" y="2651760"/>
              <a:ext cx="1309009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2297CAF-0F2D-4C7B-8674-622AAAADFC70}"/>
              </a:ext>
            </a:extLst>
          </p:cNvPr>
          <p:cNvGrpSpPr/>
          <p:nvPr/>
        </p:nvGrpSpPr>
        <p:grpSpPr>
          <a:xfrm>
            <a:off x="6149114" y="1605899"/>
            <a:ext cx="1732731" cy="1564745"/>
            <a:chOff x="1524507" y="1996235"/>
            <a:chExt cx="2164699" cy="2179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9154E03-FCA1-4168-8182-22622F593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ACD9740-15EF-4A82-958B-225323EEBDD8}"/>
                </a:ext>
              </a:extLst>
            </p:cNvPr>
            <p:cNvSpPr/>
            <p:nvPr/>
          </p:nvSpPr>
          <p:spPr>
            <a:xfrm>
              <a:off x="1852617" y="2651760"/>
              <a:ext cx="1469948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biếng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1851 L 0.04531 0.01851 C 0.08542 0.0868 0.04818 0.02708 0.07865 0.06875 C 0.10781 0.10902 0.10404 0.11435 0.13112 0.13263 C 0.13737 0.1368 0.14375 0.1405 0.15026 0.14305 C 0.15573 0.1449 0.16133 0.1449 0.16693 0.14583 C 0.16914 0.14699 0.17136 0.14791 0.17357 0.14884 C 0.17448 0.1493 0.17526 0.15023 0.17604 0.15046 C 0.1819 0.15162 0.18776 0.15231 0.19362 0.15324 C 0.19531 0.15486 0.19701 0.15625 0.19857 0.15787 C 0.19948 0.15856 0.20117 0.16087 0.20117 0.16087 " pathEditMode="relative" ptsTypes="AAAAAAAAA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0.00023 C -0.00404 0.03657 -0.00482 0.05671 -0.01146 0.08819 C -0.02943 0.17477 -0.01654 0.10856 -0.04062 0.19305 C -0.05885 0.25741 -0.0513 0.22847 -0.0638 0.27778 C -0.06719 0.30486 -0.06354 0.27824 -0.06901 0.3081 C -0.07565 0.34398 -0.07226 0.33079 -0.07943 0.36435 C -0.08008 0.36782 -0.08125 0.37083 -0.0819 0.3743 C -0.08385 0.38495 -0.08333 0.38611 -0.08437 0.39629 C -0.08463 0.39861 -0.0849 0.40069 -0.08516 0.40301 " pathEditMode="relative" rAng="0" ptsTypes="AAAAAAAAAA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701040"/>
            <a:ext cx="11953847" cy="604815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11344" y="279766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b. Chọn tiếng trong bông hoa thay cho mỗi ô vuông.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4F7D64-8CC1-49DA-90C1-943889A6B6FB}"/>
              </a:ext>
            </a:extLst>
          </p:cNvPr>
          <p:cNvSpPr/>
          <p:nvPr/>
        </p:nvSpPr>
        <p:spPr>
          <a:xfrm>
            <a:off x="531445" y="3123791"/>
            <a:ext cx="11183035" cy="3124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DD25CC-0F5D-4EF4-813F-79BA5DCDC9A2}"/>
              </a:ext>
            </a:extLst>
          </p:cNvPr>
          <p:cNvSpPr txBox="1"/>
          <p:nvPr/>
        </p:nvSpPr>
        <p:spPr>
          <a:xfrm>
            <a:off x="769672" y="3419822"/>
            <a:ext cx="106526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41DAB-2D8E-48B1-B68E-3CEC2FF4701B}"/>
              </a:ext>
            </a:extLst>
          </p:cNvPr>
          <p:cNvGrpSpPr/>
          <p:nvPr/>
        </p:nvGrpSpPr>
        <p:grpSpPr>
          <a:xfrm>
            <a:off x="2937848" y="1559046"/>
            <a:ext cx="1613832" cy="1564745"/>
            <a:chOff x="1524507" y="1996235"/>
            <a:chExt cx="2164699" cy="217963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1FED072-040A-46F1-9840-A7E9B3F8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99E692-9050-41F3-83DB-36996DFF1325}"/>
                </a:ext>
              </a:extLst>
            </p:cNvPr>
            <p:cNvSpPr/>
            <p:nvPr/>
          </p:nvSpPr>
          <p:spPr>
            <a:xfrm>
              <a:off x="1952353" y="2651760"/>
              <a:ext cx="1309009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2297CAF-0F2D-4C7B-8674-622AAAADFC70}"/>
              </a:ext>
            </a:extLst>
          </p:cNvPr>
          <p:cNvGrpSpPr/>
          <p:nvPr/>
        </p:nvGrpSpPr>
        <p:grpSpPr>
          <a:xfrm>
            <a:off x="6149114" y="1605899"/>
            <a:ext cx="1732731" cy="1564745"/>
            <a:chOff x="1524507" y="1996235"/>
            <a:chExt cx="2164699" cy="2179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9154E03-FCA1-4168-8182-22622F593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ACD9740-15EF-4A82-958B-225323EEBDD8}"/>
                </a:ext>
              </a:extLst>
            </p:cNvPr>
            <p:cNvSpPr/>
            <p:nvPr/>
          </p:nvSpPr>
          <p:spPr>
            <a:xfrm>
              <a:off x="1852617" y="2651760"/>
              <a:ext cx="1469948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2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1.85185E-6 C -0.00456 0.01597 -0.00547 0.025 -0.01276 0.03889 C -0.03281 0.07708 -0.01849 0.04768 -0.04531 0.08495 C -0.06562 0.11342 -0.05716 0.10069 -0.07109 0.12245 C -0.07487 0.13426 -0.07083 0.12268 -0.07682 0.13588 C -0.08424 0.15162 -0.08047 0.14583 -0.08854 0.16065 C -0.08919 0.16204 -0.09049 0.16342 -0.09128 0.16504 C -0.09336 0.16967 -0.09284 0.17014 -0.09401 0.17477 C -0.09427 0.17569 -0.09453 0.17662 -0.09479 0.17778 " pathEditMode="relative" rAng="0" ptsTypes="AAAAAAAA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1851 L 0.04531 0.01921 C -0.01562 0.25324 0.04089 0.04791 -0.00534 0.1912 C -0.04961 0.32986 -0.04388 0.34814 -0.08502 0.41087 C -0.09453 0.42523 -0.10417 0.43796 -0.11406 0.44675 C -0.12239 0.45324 -0.13086 0.45324 -0.13932 0.45625 C -0.14271 0.46041 -0.14609 0.46342 -0.14948 0.46666 C -0.15078 0.46828 -0.15195 0.47152 -0.15325 0.47222 C -0.16211 0.47615 -0.17096 0.4787 -0.17982 0.48194 C -0.18242 0.4875 -0.18502 0.49212 -0.18737 0.49768 C -0.1888 0.50023 -0.19127 0.5081 -0.19127 0.50902 " pathEditMode="relative" rAng="0" ptsTypes="AAAAAAAAA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41" y="3925828"/>
            <a:ext cx="2384959" cy="238114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333251" y="2125603"/>
            <a:ext cx="5476989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117656" y="2756247"/>
            <a:ext cx="40931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103">
              <a:defRPr/>
            </a:pP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1-2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tập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E9F81-8714-4380-80EB-8CE1E1BA6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59" y="2820670"/>
            <a:ext cx="11316239" cy="17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73" y="568583"/>
            <a:ext cx="1011672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02" y="1854153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239818-98A4-4225-ABAB-182A2DB62D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1773" y="2523763"/>
            <a:ext cx="818763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81240-715D-41EA-939C-5442C79C1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907" y="2181279"/>
            <a:ext cx="459068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r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78253-A7E5-4E54-8533-318F04CA4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389" y="937772"/>
            <a:ext cx="440169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157075" y="404630"/>
            <a:ext cx="2839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02488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1024883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024882" y="473243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chợ gần nhà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it-I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7411" y="3716943"/>
            <a:ext cx="4477188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khuya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tối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khuya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2132" y="3867283"/>
            <a:ext cx="524214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đùa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nghịch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tối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khuya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334086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đùa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nghịch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861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5371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8FB0E9-D865-4AFE-B46D-37B9B66A75B4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en-US" sz="3000" b="1" dirty="0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1" grpId="0" animBg="1"/>
      <p:bldP spid="26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508</Words>
  <Application>Microsoft Office PowerPoint</Application>
  <PresentationFormat>Widescreen</PresentationFormat>
  <Paragraphs>80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等线</vt:lpstr>
      <vt:lpstr>微软雅黑</vt:lpstr>
      <vt:lpstr>Arial</vt:lpstr>
      <vt:lpstr>Arial-Rounded</vt:lpstr>
      <vt:lpstr>Calibri</vt:lpstr>
      <vt:lpstr>Gloria Hallelujah</vt:lpstr>
      <vt:lpstr>HP001 4 hàng</vt:lpstr>
      <vt:lpstr>Times New Roman</vt:lpstr>
      <vt:lpstr>字魂70号-灵悦黑体</vt:lpstr>
      <vt:lpstr>第一PPT，www.1ppt.com</vt:lpstr>
      <vt:lpstr>1_第一PPT，www.1ppt.com</vt:lpstr>
      <vt:lpstr>千图网海量PPT模板www.58pic.com​​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 HIEN</cp:lastModifiedBy>
  <cp:revision>18</cp:revision>
  <dcterms:created xsi:type="dcterms:W3CDTF">2022-08-15T07:39:11Z</dcterms:created>
  <dcterms:modified xsi:type="dcterms:W3CDTF">2023-11-14T05:18:18Z</dcterms:modified>
</cp:coreProperties>
</file>