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704" r:id="rId4"/>
  </p:sldMasterIdLst>
  <p:notesMasterIdLst>
    <p:notesMasterId r:id="rId15"/>
  </p:notesMasterIdLst>
  <p:sldIdLst>
    <p:sldId id="321" r:id="rId5"/>
    <p:sldId id="257" r:id="rId6"/>
    <p:sldId id="259" r:id="rId7"/>
    <p:sldId id="326" r:id="rId8"/>
    <p:sldId id="331" r:id="rId9"/>
    <p:sldId id="258" r:id="rId10"/>
    <p:sldId id="330" r:id="rId11"/>
    <p:sldId id="2007577413" r:id="rId12"/>
    <p:sldId id="2612" r:id="rId13"/>
    <p:sldId id="3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09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6107C-8A5A-45FA-BE36-4FB989BEEBB4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5DE7ED-B30F-4AFF-B4B8-E740FDAA9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0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2286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76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57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712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31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254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89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09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6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989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323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54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973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6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1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251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01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830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9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544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0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115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25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2023/11/14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50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3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8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843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7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0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07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8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6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5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5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3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675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6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8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62531-3519-6E5B-97A7-760D98103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256" t="12652" r="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031DD50-0E5B-A89E-7D6A-912160E38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" y="175098"/>
            <a:ext cx="1182929" cy="149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8980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089C85-2306-12CC-8214-9418FEA52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81" t="32641"/>
          <a:stretch/>
        </p:blipFill>
        <p:spPr>
          <a:xfrm>
            <a:off x="-13110" y="-12700"/>
            <a:ext cx="5899167" cy="78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151F18-9F89-5120-47BA-C1541C4DE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1360" b="36194"/>
          <a:stretch/>
        </p:blipFill>
        <p:spPr>
          <a:xfrm>
            <a:off x="-13109" y="6200604"/>
            <a:ext cx="2680339" cy="65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641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0CFD662-0C28-40BC-E54E-FBFA574CC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" y="0"/>
            <a:ext cx="1093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65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EB7DDCC-19E5-596A-02E0-1A8800637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7" y="11505"/>
            <a:ext cx="12167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69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04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9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43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505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579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3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15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09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59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65533AF-CC4F-ED14-007B-4CDA069F615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460" y="1"/>
            <a:ext cx="807541" cy="10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p:txStyles>
    <p:titleStyle>
      <a:lvl1pPr algn="l" defTabSz="913158" rtl="0" eaLnBrk="1" latinLnBrk="0" hangingPunct="1">
        <a:lnSpc>
          <a:spcPct val="90000"/>
        </a:lnSpc>
        <a:spcBef>
          <a:spcPct val="0"/>
        </a:spcBef>
        <a:buNone/>
        <a:defRPr sz="4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89" indent="-228289" algn="l" defTabSz="913158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86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8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027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605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1184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76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3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1" indent="-228289" algn="l" defTabSz="91315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79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158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737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316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5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4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3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632" algn="l" defTabSz="913158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1.wdp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jpe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3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9.gif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3.png"/><Relationship Id="rId10" Type="http://schemas.openxmlformats.org/officeDocument/2006/relationships/image" Target="../media/image46.png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394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GIẢNG ĐIỆN TỬ</a:t>
            </a:r>
          </a:p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1200" cap="none" spc="0" normalizeH="0" baseline="0" noProof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KHỐI </a:t>
            </a:r>
            <a:r>
              <a:rPr kumimoji="0" lang="en-US" sz="5387" b="1" i="0" u="none" strike="noStrike" kern="1200" cap="none" spc="0" normalizeH="0" baseline="0" noProof="0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649991" y="4900333"/>
            <a:ext cx="6721243" cy="1015430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marL="0" marR="0" lvl="0" indent="0" algn="ctr" defTabSz="1087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MÔN: TIẾNG VIỆT</a:t>
            </a:r>
            <a:endParaRPr kumimoji="0" lang="vi-VN" sz="6000" b="1" i="0" u="none" strike="noStrike" kern="1200" cap="none" spc="0" normalizeH="0" baseline="0" noProof="0" dirty="0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BC1ECB0-12D4-47AB-8A7A-6AD6A9E9B7C0}"/>
              </a:ext>
            </a:extLst>
          </p:cNvPr>
          <p:cNvSpPr/>
          <p:nvPr/>
        </p:nvSpPr>
        <p:spPr>
          <a:xfrm>
            <a:off x="630891" y="645459"/>
            <a:ext cx="10930218" cy="5567082"/>
          </a:xfrm>
          <a:prstGeom prst="roundRect">
            <a:avLst>
              <a:gd name="adj" fmla="val 16184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12711FF-E6B8-4951-8A7F-D6D1E3AD7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81" y="1162373"/>
            <a:ext cx="4864188" cy="4864188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6978" y="2568835"/>
            <a:ext cx="8894835" cy="2523963"/>
          </a:xfrm>
          <a:prstGeom prst="rect">
            <a:avLst/>
          </a:prstGeom>
        </p:spPr>
      </p:pic>
      <p:sp>
        <p:nvSpPr>
          <p:cNvPr id="23" name="箭头: 五边形 10">
            <a:extLst>
              <a:ext uri="{FF2B5EF4-FFF2-40B4-BE49-F238E27FC236}">
                <a16:creationId xmlns:a16="http://schemas.microsoft.com/office/drawing/2014/main" id="{33E4879D-B77F-47B4-91FB-8FAA5380224F}"/>
              </a:ext>
            </a:extLst>
          </p:cNvPr>
          <p:cNvSpPr/>
          <p:nvPr/>
        </p:nvSpPr>
        <p:spPr>
          <a:xfrm>
            <a:off x="7051190" y="1625721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7342" y="1656548"/>
            <a:ext cx="19143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9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箭头: 五边形 10">
            <a:extLst>
              <a:ext uri="{FF2B5EF4-FFF2-40B4-BE49-F238E27FC236}">
                <a16:creationId xmlns:a16="http://schemas.microsoft.com/office/drawing/2014/main" id="{33E4879D-B77F-47B4-91FB-8FAA5380224F}"/>
              </a:ext>
            </a:extLst>
          </p:cNvPr>
          <p:cNvSpPr/>
          <p:nvPr/>
        </p:nvSpPr>
        <p:spPr>
          <a:xfrm>
            <a:off x="3908979" y="2143880"/>
            <a:ext cx="2066365" cy="707886"/>
          </a:xfrm>
          <a:prstGeom prst="homePlate">
            <a:avLst/>
          </a:prstGeom>
          <a:solidFill>
            <a:srgbClr val="F67C08"/>
          </a:solidFill>
          <a:ln>
            <a:noFill/>
          </a:ln>
          <a:effectLst>
            <a:outerShdw blurRad="25400" algn="ctr" rotWithShape="0">
              <a:prstClr val="black">
                <a:alpha val="6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1EC488CB-098D-40BA-A7F4-95A5EE987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34" y="635217"/>
            <a:ext cx="2206943" cy="1414395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131" y="2174707"/>
            <a:ext cx="1914310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3E4A8-1C0C-4B8E-845E-94FE4BFA2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420" y="3214572"/>
            <a:ext cx="5419814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30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2341907" y="652467"/>
            <a:ext cx="906382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kern="0" dirty="0">
                <a:solidFill>
                  <a:srgbClr val="FF0066"/>
                </a:solidFill>
                <a:cs typeface="Arial" panose="020B0604020202020204" pitchFamily="34" charset="0"/>
              </a:rPr>
              <a:t>Tìm đọc câu chuyện, bài văn, bài thơ,... về tình cảm của người thân trong gia đình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34" y="821861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1026" name="Picture 2" descr="Bài thơ “Thương Ông” | Mầm non Bàu Cát">
            <a:extLst>
              <a:ext uri="{FF2B5EF4-FFF2-40B4-BE49-F238E27FC236}">
                <a16:creationId xmlns:a16="http://schemas.microsoft.com/office/drawing/2014/main" id="{6D4ADD70-72B8-4A03-B1D4-84D91BE7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2055354"/>
            <a:ext cx="4465320" cy="42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à ngoại | Bài thơ Nhà ngoại: Chiều nay về nhà ngoại...">
            <a:extLst>
              <a:ext uri="{FF2B5EF4-FFF2-40B4-BE49-F238E27FC236}">
                <a16:creationId xmlns:a16="http://schemas.microsoft.com/office/drawing/2014/main" id="{3EB116D7-BC2C-42CB-AA86-A5099E86D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31" y="2103581"/>
            <a:ext cx="5620682" cy="421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552" y="2327202"/>
            <a:ext cx="1423210" cy="129026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22160" y="2293554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593990" y="3293264"/>
              <a:ext cx="15888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0905" y="4283237"/>
            <a:ext cx="3251857" cy="1846533"/>
            <a:chOff x="273950" y="4174854"/>
            <a:chExt cx="3562847" cy="20672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4174854"/>
              <a:ext cx="3562847" cy="206721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296628" y="4994650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53555" y="1896241"/>
            <a:ext cx="4605056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38613" y="2188885"/>
              <a:ext cx="193835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cuốn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7546997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59" y="927610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97FC090-9E81-4076-9213-0FA12FD4E0A5}"/>
              </a:ext>
            </a:extLst>
          </p:cNvPr>
          <p:cNvGrpSpPr/>
          <p:nvPr/>
        </p:nvGrpSpPr>
        <p:grpSpPr>
          <a:xfrm>
            <a:off x="4084370" y="4015069"/>
            <a:ext cx="4605056" cy="2401208"/>
            <a:chOff x="6546138" y="1401960"/>
            <a:chExt cx="4605056" cy="24012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F87DE27-7073-465A-AC9F-F9764DB70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586D9CD-C8EB-4877-9D4B-D86F387CB8A8}"/>
                </a:ext>
              </a:extLst>
            </p:cNvPr>
            <p:cNvSpPr/>
            <p:nvPr/>
          </p:nvSpPr>
          <p:spPr>
            <a:xfrm>
              <a:off x="7793733" y="2188885"/>
              <a:ext cx="202811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Nhân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thích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C92CAB-38A3-476F-AB69-A4BE6ACBFB71}"/>
              </a:ext>
            </a:extLst>
          </p:cNvPr>
          <p:cNvGrpSpPr/>
          <p:nvPr/>
        </p:nvGrpSpPr>
        <p:grpSpPr>
          <a:xfrm>
            <a:off x="7845991" y="3907280"/>
            <a:ext cx="4605056" cy="2401208"/>
            <a:chOff x="6546138" y="1401960"/>
            <a:chExt cx="4605056" cy="24012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9020D7F-FD9E-466A-B815-5FCE8DEC1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629405D-ECB7-445D-A580-030B92F8303D}"/>
                </a:ext>
              </a:extLst>
            </p:cNvPr>
            <p:cNvSpPr/>
            <p:nvPr/>
          </p:nvSpPr>
          <p:spPr>
            <a:xfrm>
              <a:off x="7831405" y="2188885"/>
              <a:ext cx="195277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Mức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6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42168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66E914-2833-47A2-B5BE-B423F31F1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453" y="1516187"/>
            <a:ext cx="10382130" cy="353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01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EAB9332-4B98-4B06-B3B0-34B215F21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48" y="350733"/>
            <a:ext cx="11961692" cy="6361247"/>
          </a:xfrm>
          <a:prstGeom prst="rect">
            <a:avLst/>
          </a:prstGeom>
          <a:effectLst>
            <a:outerShdw blurRad="25400" algn="ctr" rotWithShape="0">
              <a:prstClr val="black">
                <a:alpha val="69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430BFD-7D29-4535-A456-97332FA74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0123" y="2522380"/>
            <a:ext cx="693175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56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39C0BE2-9349-46AE-AF4F-F7048EBD1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7404853"/>
          </a:xfrm>
          <a:prstGeom prst="rect">
            <a:avLst/>
          </a:prstGeom>
          <a:effectLst>
            <a:outerShdw blurRad="25400" algn="ctr" rotWithShape="0">
              <a:prstClr val="black">
                <a:alpha val="67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63" r="96512">
                        <a14:backgroundMark x1="12791" y1="89474" x2="48256" y2="87368"/>
                        <a14:backgroundMark x1="74419" y1="96842" x2="93023" y2="97895"/>
                        <a14:backgroundMark x1="67442" y1="96842" x2="72674" y2="926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67992"/>
            <a:ext cx="3085336" cy="1704109"/>
          </a:xfrm>
          <a:prstGeom prst="rect">
            <a:avLst/>
          </a:prstGeom>
        </p:spPr>
      </p:pic>
      <p:sp>
        <p:nvSpPr>
          <p:cNvPr id="15" name="矩形: 圆角 6">
            <a:extLst>
              <a:ext uri="{FF2B5EF4-FFF2-40B4-BE49-F238E27FC236}">
                <a16:creationId xmlns:a16="http://schemas.microsoft.com/office/drawing/2014/main" id="{B5FFE863-37B3-4F1A-8D55-751956D26D5A}"/>
              </a:ext>
            </a:extLst>
          </p:cNvPr>
          <p:cNvSpPr/>
          <p:nvPr/>
        </p:nvSpPr>
        <p:spPr>
          <a:xfrm>
            <a:off x="3783066" y="1850565"/>
            <a:ext cx="411132" cy="411132"/>
          </a:xfrm>
          <a:prstGeom prst="roundRect">
            <a:avLst/>
          </a:prstGeom>
          <a:solidFill>
            <a:srgbClr val="9EDDEE"/>
          </a:solidFill>
          <a:ln>
            <a:noFill/>
          </a:ln>
          <a:effectLst>
            <a:outerShdw blurRad="254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80887" y="1743539"/>
            <a:ext cx="5780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44232" y="2606212"/>
            <a:ext cx="61002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矩形: 圆角 6">
            <a:extLst>
              <a:ext uri="{FF2B5EF4-FFF2-40B4-BE49-F238E27FC236}">
                <a16:creationId xmlns:a16="http://schemas.microsoft.com/office/drawing/2014/main" id="{B5FFE863-37B3-4F1A-8D55-751956D26D5A}"/>
              </a:ext>
            </a:extLst>
          </p:cNvPr>
          <p:cNvSpPr/>
          <p:nvPr/>
        </p:nvSpPr>
        <p:spPr>
          <a:xfrm>
            <a:off x="3904284" y="2770549"/>
            <a:ext cx="411132" cy="411132"/>
          </a:xfrm>
          <a:prstGeom prst="roundRect">
            <a:avLst/>
          </a:prstGeom>
          <a:solidFill>
            <a:srgbClr val="9EDDEE"/>
          </a:solidFill>
          <a:ln>
            <a:noFill/>
          </a:ln>
          <a:effectLst>
            <a:outerShdw blurRad="254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859" y="5241402"/>
            <a:ext cx="2328768" cy="16397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B4A801-BFDC-4A4C-B84F-56C1B63E1F00}"/>
              </a:ext>
            </a:extLst>
          </p:cNvPr>
          <p:cNvSpPr/>
          <p:nvPr/>
        </p:nvSpPr>
        <p:spPr>
          <a:xfrm>
            <a:off x="4344232" y="3429000"/>
            <a:ext cx="6100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kern="0" noProof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kern="0" noProof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noProof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kern="0" noProof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noProof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kern="0" noProof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noProof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kern="0" noProof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noProof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kern="0" noProof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kern="0" dirty="0">
                <a:solidFill>
                  <a:srgbClr val="1E7D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: 圆角 6">
            <a:extLst>
              <a:ext uri="{FF2B5EF4-FFF2-40B4-BE49-F238E27FC236}">
                <a16:creationId xmlns:a16="http://schemas.microsoft.com/office/drawing/2014/main" id="{01A9AF9F-9D98-4CAD-AA34-12A6D2CC67A5}"/>
              </a:ext>
            </a:extLst>
          </p:cNvPr>
          <p:cNvSpPr/>
          <p:nvPr/>
        </p:nvSpPr>
        <p:spPr>
          <a:xfrm>
            <a:off x="3908532" y="3557300"/>
            <a:ext cx="411132" cy="411132"/>
          </a:xfrm>
          <a:prstGeom prst="roundRect">
            <a:avLst/>
          </a:prstGeom>
          <a:solidFill>
            <a:srgbClr val="9EDDEE"/>
          </a:solidFill>
          <a:ln>
            <a:noFill/>
          </a:ln>
          <a:effectLst>
            <a:outerShdw blurRad="25400" algn="ctr" rotWithShape="0">
              <a:prstClr val="black">
                <a:alpha val="7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7D8A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7D8A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7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8" grpId="0"/>
      <p:bldP spid="19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811EC8-AFDC-43EC-9336-CE1C5072390D}"/>
              </a:ext>
            </a:extLst>
          </p:cNvPr>
          <p:cNvSpPr txBox="1"/>
          <p:nvPr/>
        </p:nvSpPr>
        <p:spPr>
          <a:xfrm>
            <a:off x="3214583" y="3078480"/>
            <a:ext cx="59169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ề nhà tìm đọc thêm những bài văn, bài thơ,...viết về tình cảm trong gia đình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126</Words>
  <Application>Microsoft Office PowerPoint</Application>
  <PresentationFormat>Widescreen</PresentationFormat>
  <Paragraphs>30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等线</vt:lpstr>
      <vt:lpstr>等线 Light</vt:lpstr>
      <vt:lpstr>微软雅黑</vt:lpstr>
      <vt:lpstr>Arial</vt:lpstr>
      <vt:lpstr>Calibri</vt:lpstr>
      <vt:lpstr>DFPOP1-W9</vt:lpstr>
      <vt:lpstr>Times New Roman</vt:lpstr>
      <vt:lpstr>字魂59号-创粗黑</vt:lpstr>
      <vt:lpstr>Office 主题​​</vt:lpstr>
      <vt:lpstr>千图网海量PPT模板www.58pic.com​​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8</cp:revision>
  <dcterms:created xsi:type="dcterms:W3CDTF">2022-08-16T01:26:06Z</dcterms:created>
  <dcterms:modified xsi:type="dcterms:W3CDTF">2023-11-14T05:19:32Z</dcterms:modified>
</cp:coreProperties>
</file>