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</p:sldMasterIdLst>
  <p:notesMasterIdLst>
    <p:notesMasterId r:id="rId16"/>
  </p:notesMasterIdLst>
  <p:sldIdLst>
    <p:sldId id="314" r:id="rId5"/>
    <p:sldId id="263" r:id="rId6"/>
    <p:sldId id="289" r:id="rId7"/>
    <p:sldId id="293" r:id="rId8"/>
    <p:sldId id="262" r:id="rId9"/>
    <p:sldId id="290" r:id="rId10"/>
    <p:sldId id="257" r:id="rId11"/>
    <p:sldId id="295" r:id="rId12"/>
    <p:sldId id="296" r:id="rId13"/>
    <p:sldId id="29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4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7E97-458A-42E9-87FB-E5BBE5E65B8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47801-83C7-4771-A5E6-C13F8D0A2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3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8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501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E161A-3AF2-421D-ACB7-740083CD4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6BC21-4E2A-4BD1-86DF-4CB540E5D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B3B80-2689-4F31-990D-0E2B731AB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33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4C98F-61D4-4BD0-A0DC-4FC4F8207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8E792-D9AC-4BE4-AC9E-D7C60B4BC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E5082-0F55-4F5B-B2F5-3CDCCEFC9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850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5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1C078-B202-435E-8F8F-229E71C73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6DB40-8C92-420C-889A-C41DA7BED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49EAD-806D-4BB8-A7A8-500528C73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60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8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6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2E502-2BA3-4281-9AC7-F69B08A57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3C46F-8BD3-4462-801F-D71472E4F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F2876-0881-416A-BD0D-30BF958DF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38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3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1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3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6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45B0E-E96B-4570-A3E5-4D046685379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14B87-94C1-4DC8-98AA-05E8F8BF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9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30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2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gif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gif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ào http://fb.com/nkpowerskills tải game miễn phí"/>
          <p:cNvPicPr>
            <a:picLocks noChangeAspect="1"/>
          </p:cNvPicPr>
          <p:nvPr/>
        </p:nvPicPr>
        <p:blipFill rotWithShape="1">
          <a:blip r:embed="rId2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grpSp>
        <p:nvGrpSpPr>
          <p:cNvPr id="65" name="CẤM BUÔN BÁN, CẤM REUP"/>
          <p:cNvGrpSpPr/>
          <p:nvPr/>
        </p:nvGrpSpPr>
        <p:grpSpPr>
          <a:xfrm>
            <a:off x="9698813" y="3384019"/>
            <a:ext cx="1563026" cy="379630"/>
            <a:chOff x="7228907" y="3039248"/>
            <a:chExt cx="1563026" cy="379630"/>
          </a:xfrm>
        </p:grpSpPr>
        <p:sp>
          <p:nvSpPr>
            <p:cNvPr id="60" name="Oval 59"/>
            <p:cNvSpPr/>
            <p:nvPr/>
          </p:nvSpPr>
          <p:spPr>
            <a:xfrm>
              <a:off x="7228907" y="3039248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441020" y="3067965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6" name="ĐC SHARE MIỄN PHÍ BỞI NK POWERSKILLS" descr="Cartoon biscuit eating pastry breakfast cookies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50062" r="4350" b="14846"/>
          <a:stretch/>
        </p:blipFill>
        <p:spPr bwMode="auto">
          <a:xfrm>
            <a:off x="3512448" y="4193659"/>
            <a:ext cx="777607" cy="7986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Vào http://fb.com/nkpowerskills tải game miễn phí" descr="Beef Steak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0" y="4404534"/>
            <a:ext cx="1050205" cy="646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ĐC SHARE MIỄN PHÍ BỞI NK POWERSKILLS"/>
          <p:cNvPicPr>
            <a:picLocks noChangeAspect="1"/>
          </p:cNvPicPr>
          <p:nvPr/>
        </p:nvPicPr>
        <p:blipFill rotWithShape="1">
          <a:blip r:embed="rId5"/>
          <a:srcRect t="17199" b="17907"/>
          <a:stretch/>
        </p:blipFill>
        <p:spPr>
          <a:xfrm>
            <a:off x="3761459" y="4460165"/>
            <a:ext cx="888647" cy="719065"/>
          </a:xfrm>
          <a:prstGeom prst="rect">
            <a:avLst/>
          </a:prstGeom>
        </p:spPr>
      </p:pic>
      <p:pic>
        <p:nvPicPr>
          <p:cNvPr id="80" name="CẤM BUÔN BÁN, CẤM REUP" descr="Flat cartoon empty straw wicker basket Royalty Free Vector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/>
        </p:blipFill>
        <p:spPr bwMode="auto">
          <a:xfrm>
            <a:off x="3020477" y="3256041"/>
            <a:ext cx="2003425" cy="2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EB33D10-EAC0-4F7A-B218-DB00A2C830B6}"/>
              </a:ext>
            </a:extLst>
          </p:cNvPr>
          <p:cNvSpPr/>
          <p:nvPr/>
        </p:nvSpPr>
        <p:spPr>
          <a:xfrm>
            <a:off x="2002057" y="472471"/>
            <a:ext cx="7468214" cy="3040804"/>
          </a:xfrm>
          <a:custGeom>
            <a:avLst/>
            <a:gdLst>
              <a:gd name="connsiteX0" fmla="*/ 0 w 7468214"/>
              <a:gd name="connsiteY0" fmla="*/ 303229 h 3040804"/>
              <a:gd name="connsiteX1" fmla="*/ 303229 w 7468214"/>
              <a:gd name="connsiteY1" fmla="*/ 0 h 3040804"/>
              <a:gd name="connsiteX2" fmla="*/ 7164985 w 7468214"/>
              <a:gd name="connsiteY2" fmla="*/ 0 h 3040804"/>
              <a:gd name="connsiteX3" fmla="*/ 7468214 w 7468214"/>
              <a:gd name="connsiteY3" fmla="*/ 303229 h 3040804"/>
              <a:gd name="connsiteX4" fmla="*/ 7468214 w 7468214"/>
              <a:gd name="connsiteY4" fmla="*/ 2737575 h 3040804"/>
              <a:gd name="connsiteX5" fmla="*/ 7164985 w 7468214"/>
              <a:gd name="connsiteY5" fmla="*/ 3040804 h 3040804"/>
              <a:gd name="connsiteX6" fmla="*/ 303229 w 7468214"/>
              <a:gd name="connsiteY6" fmla="*/ 3040804 h 3040804"/>
              <a:gd name="connsiteX7" fmla="*/ 0 w 7468214"/>
              <a:gd name="connsiteY7" fmla="*/ 2737575 h 3040804"/>
              <a:gd name="connsiteX8" fmla="*/ 0 w 7468214"/>
              <a:gd name="connsiteY8" fmla="*/ 303229 h 304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214" h="3040804" fill="none" extrusionOk="0">
                <a:moveTo>
                  <a:pt x="0" y="303229"/>
                </a:moveTo>
                <a:cubicBezTo>
                  <a:pt x="918" y="160600"/>
                  <a:pt x="144045" y="13905"/>
                  <a:pt x="303229" y="0"/>
                </a:cubicBezTo>
                <a:cubicBezTo>
                  <a:pt x="1277627" y="72427"/>
                  <a:pt x="6274153" y="61419"/>
                  <a:pt x="7164985" y="0"/>
                </a:cubicBezTo>
                <a:cubicBezTo>
                  <a:pt x="7328112" y="-29891"/>
                  <a:pt x="7457756" y="132597"/>
                  <a:pt x="7468214" y="303229"/>
                </a:cubicBezTo>
                <a:cubicBezTo>
                  <a:pt x="7569090" y="629351"/>
                  <a:pt x="7360901" y="2041249"/>
                  <a:pt x="7468214" y="2737575"/>
                </a:cubicBezTo>
                <a:cubicBezTo>
                  <a:pt x="7470141" y="2895264"/>
                  <a:pt x="7329815" y="3037846"/>
                  <a:pt x="7164985" y="3040804"/>
                </a:cubicBezTo>
                <a:cubicBezTo>
                  <a:pt x="4309338" y="3070631"/>
                  <a:pt x="1350542" y="2961498"/>
                  <a:pt x="303229" y="3040804"/>
                </a:cubicBezTo>
                <a:cubicBezTo>
                  <a:pt x="141029" y="3040208"/>
                  <a:pt x="-21001" y="2909197"/>
                  <a:pt x="0" y="2737575"/>
                </a:cubicBezTo>
                <a:cubicBezTo>
                  <a:pt x="50037" y="2255248"/>
                  <a:pt x="770" y="838493"/>
                  <a:pt x="0" y="303229"/>
                </a:cubicBezTo>
                <a:close/>
              </a:path>
              <a:path w="7468214" h="3040804" stroke="0" extrusionOk="0">
                <a:moveTo>
                  <a:pt x="0" y="303229"/>
                </a:moveTo>
                <a:cubicBezTo>
                  <a:pt x="8503" y="138078"/>
                  <a:pt x="137797" y="4244"/>
                  <a:pt x="303229" y="0"/>
                </a:cubicBezTo>
                <a:cubicBezTo>
                  <a:pt x="1039975" y="123000"/>
                  <a:pt x="6079655" y="-96860"/>
                  <a:pt x="7164985" y="0"/>
                </a:cubicBezTo>
                <a:cubicBezTo>
                  <a:pt x="7323641" y="-6717"/>
                  <a:pt x="7476369" y="119319"/>
                  <a:pt x="7468214" y="303229"/>
                </a:cubicBezTo>
                <a:cubicBezTo>
                  <a:pt x="7471387" y="832841"/>
                  <a:pt x="7562481" y="2040019"/>
                  <a:pt x="7468214" y="2737575"/>
                </a:cubicBezTo>
                <a:cubicBezTo>
                  <a:pt x="7451913" y="2910949"/>
                  <a:pt x="7306997" y="3036638"/>
                  <a:pt x="7164985" y="3040804"/>
                </a:cubicBezTo>
                <a:cubicBezTo>
                  <a:pt x="4079082" y="2880097"/>
                  <a:pt x="3035173" y="3080471"/>
                  <a:pt x="303229" y="3040804"/>
                </a:cubicBezTo>
                <a:cubicBezTo>
                  <a:pt x="106648" y="3034924"/>
                  <a:pt x="-11764" y="2899715"/>
                  <a:pt x="0" y="2737575"/>
                </a:cubicBezTo>
                <a:cubicBezTo>
                  <a:pt x="32216" y="1862946"/>
                  <a:pt x="57206" y="1232045"/>
                  <a:pt x="0" y="3032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DF46A6-41F3-4A10-B6F4-1667EC0CAC44}"/>
              </a:ext>
            </a:extLst>
          </p:cNvPr>
          <p:cNvSpPr txBox="1"/>
          <p:nvPr/>
        </p:nvSpPr>
        <p:spPr>
          <a:xfrm>
            <a:off x="2683935" y="1163676"/>
            <a:ext cx="636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 NGON QUÁ!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 ƠN CÁC BẠN!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038310-B797-4D8D-94B4-C249451A4025}"/>
              </a:ext>
            </a:extLst>
          </p:cNvPr>
          <p:cNvGrpSpPr/>
          <p:nvPr/>
        </p:nvGrpSpPr>
        <p:grpSpPr>
          <a:xfrm>
            <a:off x="6449362" y="2854122"/>
            <a:ext cx="3561237" cy="3561237"/>
            <a:chOff x="4475181" y="3174988"/>
            <a:chExt cx="3241638" cy="32416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BCC8001-C9AE-4E44-B816-0279EED4E33F}"/>
                </a:ext>
              </a:extLst>
            </p:cNvPr>
            <p:cNvSpPr/>
            <p:nvPr/>
          </p:nvSpPr>
          <p:spPr>
            <a:xfrm>
              <a:off x="5311375" y="4047526"/>
              <a:ext cx="1277670" cy="116907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58F69E-0711-48F9-A243-9E82344AFC53}"/>
                </a:ext>
              </a:extLst>
            </p:cNvPr>
            <p:cNvSpPr/>
            <p:nvPr/>
          </p:nvSpPr>
          <p:spPr>
            <a:xfrm>
              <a:off x="5779733" y="5155369"/>
              <a:ext cx="297568" cy="24797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992216-C79B-4112-A289-3DC48B21363B}"/>
                </a:ext>
              </a:extLst>
            </p:cNvPr>
            <p:cNvSpPr/>
            <p:nvPr/>
          </p:nvSpPr>
          <p:spPr>
            <a:xfrm>
              <a:off x="5690462" y="5403343"/>
              <a:ext cx="297568" cy="24797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33FAE7-A19D-40ED-A035-D3C6CBD01160}"/>
                </a:ext>
              </a:extLst>
            </p:cNvPr>
            <p:cNvSpPr/>
            <p:nvPr/>
          </p:nvSpPr>
          <p:spPr>
            <a:xfrm>
              <a:off x="5839246" y="5510901"/>
              <a:ext cx="297568" cy="24797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9598F03-B698-442B-8F9A-63F581E5B078}"/>
                </a:ext>
              </a:extLst>
            </p:cNvPr>
            <p:cNvSpPr/>
            <p:nvPr/>
          </p:nvSpPr>
          <p:spPr>
            <a:xfrm>
              <a:off x="5392894" y="5509562"/>
              <a:ext cx="297568" cy="24797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58F5C7-3978-4C5B-A8A9-3DE553DB97F2}"/>
                </a:ext>
              </a:extLst>
            </p:cNvPr>
            <p:cNvSpPr/>
            <p:nvPr/>
          </p:nvSpPr>
          <p:spPr>
            <a:xfrm rot="20175245">
              <a:off x="6384021" y="5403353"/>
              <a:ext cx="455310" cy="29482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FE4511-E0AA-4912-AE16-49FAEE044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181" y="3174988"/>
              <a:ext cx="3241638" cy="324163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88106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549C1-C6C7-4CB5-BDD4-4EFFED69E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992" y="2252370"/>
            <a:ext cx="682201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4E62F-1729-455C-9593-4DAD3DF5FB06}"/>
              </a:ext>
            </a:extLst>
          </p:cNvPr>
          <p:cNvSpPr txBox="1"/>
          <p:nvPr/>
        </p:nvSpPr>
        <p:spPr>
          <a:xfrm>
            <a:off x="5975371" y="34002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8D5BB-63FA-4AA4-97B3-1FEDAFED0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713" y="1931902"/>
            <a:ext cx="783403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7811DF-1F44-4157-9651-91247C62DA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536" y="1853643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134825" y="2745665"/>
            <a:ext cx="3429000" cy="3429000"/>
            <a:chOff x="5986351" y="2708345"/>
            <a:chExt cx="3429000" cy="3429000"/>
          </a:xfrm>
        </p:grpSpPr>
        <p:sp>
          <p:nvSpPr>
            <p:cNvPr id="60" name="Oval 59"/>
            <p:cNvSpPr/>
            <p:nvPr/>
          </p:nvSpPr>
          <p:spPr>
            <a:xfrm>
              <a:off x="7228907" y="3039248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441020" y="3067965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351" y="2708345"/>
              <a:ext cx="3429000" cy="3429000"/>
            </a:xfrm>
            <a:prstGeom prst="rect">
              <a:avLst/>
            </a:prstGeom>
          </p:spPr>
        </p:pic>
      </p:grpSp>
      <p:pic>
        <p:nvPicPr>
          <p:cNvPr id="75" name="Picture 10" descr="Download Free png Cartoon Hamburger Images, Stock Photos &amp;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0000" l="971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99" y="4183571"/>
            <a:ext cx="1030367" cy="10377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artoon biscuit eating pastry breakfast cookies Vector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50062" r="4350" b="14846"/>
          <a:stretch/>
        </p:blipFill>
        <p:spPr bwMode="auto">
          <a:xfrm>
            <a:off x="3512448" y="4193659"/>
            <a:ext cx="777607" cy="7986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Boba Tea Cartoon Png - Bubble Tea Cute Png Transparent PNG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4041637"/>
            <a:ext cx="619527" cy="10676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Beef Steak Clip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0" y="4404534"/>
            <a:ext cx="1050205" cy="646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/>
          <a:srcRect t="17199" b="17907"/>
          <a:stretch/>
        </p:blipFill>
        <p:spPr>
          <a:xfrm>
            <a:off x="3761459" y="4460165"/>
            <a:ext cx="888647" cy="719065"/>
          </a:xfrm>
          <a:prstGeom prst="rect">
            <a:avLst/>
          </a:prstGeom>
        </p:spPr>
      </p:pic>
      <p:pic>
        <p:nvPicPr>
          <p:cNvPr id="80" name="Picture 2" descr="Flat cartoon empty straw wicker basket Royalty Free Vector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/>
        </p:blipFill>
        <p:spPr bwMode="auto">
          <a:xfrm>
            <a:off x="2806159" y="3288524"/>
            <a:ext cx="2003425" cy="2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AE82B7-3308-47FB-BB5A-0CDC5E46F34B}"/>
              </a:ext>
            </a:extLst>
          </p:cNvPr>
          <p:cNvSpPr/>
          <p:nvPr/>
        </p:nvSpPr>
        <p:spPr>
          <a:xfrm>
            <a:off x="1927972" y="680395"/>
            <a:ext cx="7468214" cy="3040804"/>
          </a:xfrm>
          <a:custGeom>
            <a:avLst/>
            <a:gdLst>
              <a:gd name="connsiteX0" fmla="*/ 0 w 7468214"/>
              <a:gd name="connsiteY0" fmla="*/ 303229 h 3040804"/>
              <a:gd name="connsiteX1" fmla="*/ 303229 w 7468214"/>
              <a:gd name="connsiteY1" fmla="*/ 0 h 3040804"/>
              <a:gd name="connsiteX2" fmla="*/ 7164985 w 7468214"/>
              <a:gd name="connsiteY2" fmla="*/ 0 h 3040804"/>
              <a:gd name="connsiteX3" fmla="*/ 7468214 w 7468214"/>
              <a:gd name="connsiteY3" fmla="*/ 303229 h 3040804"/>
              <a:gd name="connsiteX4" fmla="*/ 7468214 w 7468214"/>
              <a:gd name="connsiteY4" fmla="*/ 2737575 h 3040804"/>
              <a:gd name="connsiteX5" fmla="*/ 7164985 w 7468214"/>
              <a:gd name="connsiteY5" fmla="*/ 3040804 h 3040804"/>
              <a:gd name="connsiteX6" fmla="*/ 303229 w 7468214"/>
              <a:gd name="connsiteY6" fmla="*/ 3040804 h 3040804"/>
              <a:gd name="connsiteX7" fmla="*/ 0 w 7468214"/>
              <a:gd name="connsiteY7" fmla="*/ 2737575 h 3040804"/>
              <a:gd name="connsiteX8" fmla="*/ 0 w 7468214"/>
              <a:gd name="connsiteY8" fmla="*/ 303229 h 304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214" h="3040804" fill="none" extrusionOk="0">
                <a:moveTo>
                  <a:pt x="0" y="303229"/>
                </a:moveTo>
                <a:cubicBezTo>
                  <a:pt x="918" y="160600"/>
                  <a:pt x="144045" y="13905"/>
                  <a:pt x="303229" y="0"/>
                </a:cubicBezTo>
                <a:cubicBezTo>
                  <a:pt x="1277627" y="72427"/>
                  <a:pt x="6274153" y="61419"/>
                  <a:pt x="7164985" y="0"/>
                </a:cubicBezTo>
                <a:cubicBezTo>
                  <a:pt x="7328112" y="-29891"/>
                  <a:pt x="7457756" y="132597"/>
                  <a:pt x="7468214" y="303229"/>
                </a:cubicBezTo>
                <a:cubicBezTo>
                  <a:pt x="7569090" y="629351"/>
                  <a:pt x="7360901" y="2041249"/>
                  <a:pt x="7468214" y="2737575"/>
                </a:cubicBezTo>
                <a:cubicBezTo>
                  <a:pt x="7470141" y="2895264"/>
                  <a:pt x="7329815" y="3037846"/>
                  <a:pt x="7164985" y="3040804"/>
                </a:cubicBezTo>
                <a:cubicBezTo>
                  <a:pt x="4309338" y="3070631"/>
                  <a:pt x="1350542" y="2961498"/>
                  <a:pt x="303229" y="3040804"/>
                </a:cubicBezTo>
                <a:cubicBezTo>
                  <a:pt x="141029" y="3040208"/>
                  <a:pt x="-21001" y="2909197"/>
                  <a:pt x="0" y="2737575"/>
                </a:cubicBezTo>
                <a:cubicBezTo>
                  <a:pt x="50037" y="2255248"/>
                  <a:pt x="770" y="838493"/>
                  <a:pt x="0" y="303229"/>
                </a:cubicBezTo>
                <a:close/>
              </a:path>
              <a:path w="7468214" h="3040804" stroke="0" extrusionOk="0">
                <a:moveTo>
                  <a:pt x="0" y="303229"/>
                </a:moveTo>
                <a:cubicBezTo>
                  <a:pt x="8503" y="138078"/>
                  <a:pt x="137797" y="4244"/>
                  <a:pt x="303229" y="0"/>
                </a:cubicBezTo>
                <a:cubicBezTo>
                  <a:pt x="1039975" y="123000"/>
                  <a:pt x="6079655" y="-96860"/>
                  <a:pt x="7164985" y="0"/>
                </a:cubicBezTo>
                <a:cubicBezTo>
                  <a:pt x="7323641" y="-6717"/>
                  <a:pt x="7476369" y="119319"/>
                  <a:pt x="7468214" y="303229"/>
                </a:cubicBezTo>
                <a:cubicBezTo>
                  <a:pt x="7471387" y="832841"/>
                  <a:pt x="7562481" y="2040019"/>
                  <a:pt x="7468214" y="2737575"/>
                </a:cubicBezTo>
                <a:cubicBezTo>
                  <a:pt x="7451913" y="2910949"/>
                  <a:pt x="7306997" y="3036638"/>
                  <a:pt x="7164985" y="3040804"/>
                </a:cubicBezTo>
                <a:cubicBezTo>
                  <a:pt x="4079082" y="2880097"/>
                  <a:pt x="3035173" y="3080471"/>
                  <a:pt x="303229" y="3040804"/>
                </a:cubicBezTo>
                <a:cubicBezTo>
                  <a:pt x="106648" y="3034924"/>
                  <a:pt x="-11764" y="2899715"/>
                  <a:pt x="0" y="2737575"/>
                </a:cubicBezTo>
                <a:cubicBezTo>
                  <a:pt x="32216" y="1862946"/>
                  <a:pt x="57206" y="1232045"/>
                  <a:pt x="0" y="3032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11E5E-BD58-47BF-93AD-D2A486AEABD0}"/>
              </a:ext>
            </a:extLst>
          </p:cNvPr>
          <p:cNvSpPr txBox="1"/>
          <p:nvPr/>
        </p:nvSpPr>
        <p:spPr>
          <a:xfrm>
            <a:off x="2609850" y="1371600"/>
            <a:ext cx="636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ĐỒ ĂN CHO GẤU</a:t>
            </a:r>
          </a:p>
        </p:txBody>
      </p:sp>
    </p:spTree>
    <p:extLst>
      <p:ext uri="{BB962C8B-B14F-4D97-AF65-F5344CB8AC3E}">
        <p14:creationId xmlns:p14="http://schemas.microsoft.com/office/powerpoint/2010/main" val="2870290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550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6560" y="4086225"/>
            <a:ext cx="1917746" cy="29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D5FDB-CA65-4C75-8A65-1A7780916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" y="909637"/>
            <a:ext cx="1704975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12348-B09B-4EC7-82F2-7CF3C2793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950" y="1876943"/>
            <a:ext cx="9148762" cy="33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300"/>
            <a:ext cx="11071363" cy="5786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A7B48-FE21-4ECE-B7CC-CF01CEBE7443}"/>
              </a:ext>
            </a:extLst>
          </p:cNvPr>
          <p:cNvSpPr txBox="1"/>
          <p:nvPr/>
        </p:nvSpPr>
        <p:spPr>
          <a:xfrm>
            <a:off x="1212574" y="1580322"/>
            <a:ext cx="447260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: 4 = 1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: 4 = 1 (dư 1)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: 4 = 1 (dư 2)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: 4 = 1 (dư 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F3EF0-0254-46F8-B422-FD4A76BA9636}"/>
              </a:ext>
            </a:extLst>
          </p:cNvPr>
          <p:cNvSpPr txBox="1"/>
          <p:nvPr/>
        </p:nvSpPr>
        <p:spPr>
          <a:xfrm>
            <a:off x="6192079" y="1540566"/>
            <a:ext cx="447260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: 4 = 2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: 4 = 2 (dư 1)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: 4 = 2 (dư 2)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: 4 = 2 (dư 3)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AC8-2102-4086-B925-6C3097ECF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05" y="5027750"/>
            <a:ext cx="89630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ào http://fb.com/nkpowerskills tải game miễn phí"/>
          <p:cNvPicPr>
            <a:picLocks noChangeAspect="1"/>
          </p:cNvPicPr>
          <p:nvPr/>
        </p:nvPicPr>
        <p:blipFill rotWithShape="1">
          <a:blip r:embed="rId2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502722" y="2822136"/>
            <a:ext cx="3000733" cy="3000733"/>
            <a:chOff x="-3756025" y="-1901825"/>
            <a:chExt cx="4743450" cy="4743450"/>
          </a:xfrm>
        </p:grpSpPr>
        <p:sp>
          <p:nvSpPr>
            <p:cNvPr id="35" name="Oval 34"/>
            <p:cNvSpPr/>
            <p:nvPr/>
          </p:nvSpPr>
          <p:spPr>
            <a:xfrm>
              <a:off x="-2260600" y="-101600"/>
              <a:ext cx="1651000" cy="13589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762000" y="-1536700"/>
              <a:ext cx="520700" cy="48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2473325" y="-1497013"/>
              <a:ext cx="482600" cy="44291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716739" y="2115820"/>
              <a:ext cx="368300" cy="431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716739" y="1699260"/>
              <a:ext cx="602439" cy="5105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-2433246" y="2115820"/>
              <a:ext cx="368300" cy="431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16" descr="Bubble Tea Drink GIF - BubbleTea Drink Cute GIFs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56025" y="-1901825"/>
              <a:ext cx="4743450" cy="474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CẤM BUÔN BÁN, CẤM REUP"/>
          <p:cNvGrpSpPr/>
          <p:nvPr/>
        </p:nvGrpSpPr>
        <p:grpSpPr>
          <a:xfrm>
            <a:off x="9698813" y="3384019"/>
            <a:ext cx="1563026" cy="379630"/>
            <a:chOff x="7228907" y="3039248"/>
            <a:chExt cx="1563026" cy="379630"/>
          </a:xfrm>
        </p:grpSpPr>
        <p:sp>
          <p:nvSpPr>
            <p:cNvPr id="60" name="Oval 59"/>
            <p:cNvSpPr/>
            <p:nvPr/>
          </p:nvSpPr>
          <p:spPr>
            <a:xfrm>
              <a:off x="7228907" y="3039248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441020" y="3067965"/>
              <a:ext cx="350913" cy="35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5" name="Vào http://fb.com/nkpowerskills tải game miễn phí" descr="Download Free png Cartoon Hamburger Images, Stock Photos &amp;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0000" l="971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99" y="4183571"/>
            <a:ext cx="1030367" cy="10377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ĐC SHARE MIỄN PHÍ BỞI NK POWERSKILLS" descr="Cartoon biscuit eating pastry breakfast cookies Vector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50062" r="4350" b="14846"/>
          <a:stretch/>
        </p:blipFill>
        <p:spPr bwMode="auto">
          <a:xfrm>
            <a:off x="3512448" y="4193659"/>
            <a:ext cx="777607" cy="7986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Vào http://fb.com/nkpowerskills tải game miễn phí" descr="Beef Steak Clip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0" y="4404534"/>
            <a:ext cx="1050205" cy="646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ĐC SHARE MIỄN PHÍ BỞI NK POWERSKILLS"/>
          <p:cNvPicPr>
            <a:picLocks noChangeAspect="1"/>
          </p:cNvPicPr>
          <p:nvPr/>
        </p:nvPicPr>
        <p:blipFill rotWithShape="1">
          <a:blip r:embed="rId8"/>
          <a:srcRect t="17199" b="17907"/>
          <a:stretch/>
        </p:blipFill>
        <p:spPr>
          <a:xfrm>
            <a:off x="3761459" y="4460165"/>
            <a:ext cx="888647" cy="719065"/>
          </a:xfrm>
          <a:prstGeom prst="rect">
            <a:avLst/>
          </a:prstGeom>
        </p:spPr>
      </p:pic>
      <p:pic>
        <p:nvPicPr>
          <p:cNvPr id="80" name="CẤM BUÔN BÁN, CẤM REUP" descr="Flat cartoon empty straw wicker basket Royalty Free Vector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/>
        </p:blipFill>
        <p:spPr bwMode="auto">
          <a:xfrm>
            <a:off x="2879799" y="3292757"/>
            <a:ext cx="2003425" cy="26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EB33D10-EAC0-4F7A-B218-DB00A2C830B6}"/>
              </a:ext>
            </a:extLst>
          </p:cNvPr>
          <p:cNvSpPr/>
          <p:nvPr/>
        </p:nvSpPr>
        <p:spPr>
          <a:xfrm>
            <a:off x="2002057" y="472471"/>
            <a:ext cx="7468214" cy="3040804"/>
          </a:xfrm>
          <a:custGeom>
            <a:avLst/>
            <a:gdLst>
              <a:gd name="connsiteX0" fmla="*/ 0 w 7468214"/>
              <a:gd name="connsiteY0" fmla="*/ 303229 h 3040804"/>
              <a:gd name="connsiteX1" fmla="*/ 303229 w 7468214"/>
              <a:gd name="connsiteY1" fmla="*/ 0 h 3040804"/>
              <a:gd name="connsiteX2" fmla="*/ 7164985 w 7468214"/>
              <a:gd name="connsiteY2" fmla="*/ 0 h 3040804"/>
              <a:gd name="connsiteX3" fmla="*/ 7468214 w 7468214"/>
              <a:gd name="connsiteY3" fmla="*/ 303229 h 3040804"/>
              <a:gd name="connsiteX4" fmla="*/ 7468214 w 7468214"/>
              <a:gd name="connsiteY4" fmla="*/ 2737575 h 3040804"/>
              <a:gd name="connsiteX5" fmla="*/ 7164985 w 7468214"/>
              <a:gd name="connsiteY5" fmla="*/ 3040804 h 3040804"/>
              <a:gd name="connsiteX6" fmla="*/ 303229 w 7468214"/>
              <a:gd name="connsiteY6" fmla="*/ 3040804 h 3040804"/>
              <a:gd name="connsiteX7" fmla="*/ 0 w 7468214"/>
              <a:gd name="connsiteY7" fmla="*/ 2737575 h 3040804"/>
              <a:gd name="connsiteX8" fmla="*/ 0 w 7468214"/>
              <a:gd name="connsiteY8" fmla="*/ 303229 h 304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8214" h="3040804" fill="none" extrusionOk="0">
                <a:moveTo>
                  <a:pt x="0" y="303229"/>
                </a:moveTo>
                <a:cubicBezTo>
                  <a:pt x="918" y="160600"/>
                  <a:pt x="144045" y="13905"/>
                  <a:pt x="303229" y="0"/>
                </a:cubicBezTo>
                <a:cubicBezTo>
                  <a:pt x="1277627" y="72427"/>
                  <a:pt x="6274153" y="61419"/>
                  <a:pt x="7164985" y="0"/>
                </a:cubicBezTo>
                <a:cubicBezTo>
                  <a:pt x="7328112" y="-29891"/>
                  <a:pt x="7457756" y="132597"/>
                  <a:pt x="7468214" y="303229"/>
                </a:cubicBezTo>
                <a:cubicBezTo>
                  <a:pt x="7569090" y="629351"/>
                  <a:pt x="7360901" y="2041249"/>
                  <a:pt x="7468214" y="2737575"/>
                </a:cubicBezTo>
                <a:cubicBezTo>
                  <a:pt x="7470141" y="2895264"/>
                  <a:pt x="7329815" y="3037846"/>
                  <a:pt x="7164985" y="3040804"/>
                </a:cubicBezTo>
                <a:cubicBezTo>
                  <a:pt x="4309338" y="3070631"/>
                  <a:pt x="1350542" y="2961498"/>
                  <a:pt x="303229" y="3040804"/>
                </a:cubicBezTo>
                <a:cubicBezTo>
                  <a:pt x="141029" y="3040208"/>
                  <a:pt x="-21001" y="2909197"/>
                  <a:pt x="0" y="2737575"/>
                </a:cubicBezTo>
                <a:cubicBezTo>
                  <a:pt x="50037" y="2255248"/>
                  <a:pt x="770" y="838493"/>
                  <a:pt x="0" y="303229"/>
                </a:cubicBezTo>
                <a:close/>
              </a:path>
              <a:path w="7468214" h="3040804" stroke="0" extrusionOk="0">
                <a:moveTo>
                  <a:pt x="0" y="303229"/>
                </a:moveTo>
                <a:cubicBezTo>
                  <a:pt x="8503" y="138078"/>
                  <a:pt x="137797" y="4244"/>
                  <a:pt x="303229" y="0"/>
                </a:cubicBezTo>
                <a:cubicBezTo>
                  <a:pt x="1039975" y="123000"/>
                  <a:pt x="6079655" y="-96860"/>
                  <a:pt x="7164985" y="0"/>
                </a:cubicBezTo>
                <a:cubicBezTo>
                  <a:pt x="7323641" y="-6717"/>
                  <a:pt x="7476369" y="119319"/>
                  <a:pt x="7468214" y="303229"/>
                </a:cubicBezTo>
                <a:cubicBezTo>
                  <a:pt x="7471387" y="832841"/>
                  <a:pt x="7562481" y="2040019"/>
                  <a:pt x="7468214" y="2737575"/>
                </a:cubicBezTo>
                <a:cubicBezTo>
                  <a:pt x="7451913" y="2910949"/>
                  <a:pt x="7306997" y="3036638"/>
                  <a:pt x="7164985" y="3040804"/>
                </a:cubicBezTo>
                <a:cubicBezTo>
                  <a:pt x="4079082" y="2880097"/>
                  <a:pt x="3035173" y="3080471"/>
                  <a:pt x="303229" y="3040804"/>
                </a:cubicBezTo>
                <a:cubicBezTo>
                  <a:pt x="106648" y="3034924"/>
                  <a:pt x="-11764" y="2899715"/>
                  <a:pt x="0" y="2737575"/>
                </a:cubicBezTo>
                <a:cubicBezTo>
                  <a:pt x="32216" y="1862946"/>
                  <a:pt x="57206" y="1232045"/>
                  <a:pt x="0" y="3032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DF46A6-41F3-4A10-B6F4-1667EC0CAC44}"/>
              </a:ext>
            </a:extLst>
          </p:cNvPr>
          <p:cNvSpPr txBox="1"/>
          <p:nvPr/>
        </p:nvSpPr>
        <p:spPr>
          <a:xfrm>
            <a:off x="2683935" y="1163676"/>
            <a:ext cx="6362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TRÀ SỮA NGON QUÁ!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 ƠN CÁC BẠN~!</a:t>
            </a:r>
          </a:p>
        </p:txBody>
      </p:sp>
    </p:spTree>
    <p:extLst>
      <p:ext uri="{BB962C8B-B14F-4D97-AF65-F5344CB8AC3E}">
        <p14:creationId xmlns:p14="http://schemas.microsoft.com/office/powerpoint/2010/main" val="1105464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6024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1351" y="805111"/>
            <a:ext cx="640736" cy="6559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2088" y="591061"/>
            <a:ext cx="9730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14 người khách cần sang sông, mỗi chuyến thuyền chở được nhiều nhất 4 người khách (không kể người chèo thuyền). Theo em, cần ít nhất mấy chuyến để thuyền chở hết số khách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4110" y="4452729"/>
            <a:ext cx="1680196" cy="25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98CF8-9E7A-42EE-89A5-F9B98724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834" y="2979867"/>
            <a:ext cx="7324311" cy="28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3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550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81907-7FC5-4020-9DF1-2B5515AE9090}"/>
              </a:ext>
            </a:extLst>
          </p:cNvPr>
          <p:cNvSpPr txBox="1"/>
          <p:nvPr/>
        </p:nvSpPr>
        <p:spPr>
          <a:xfrm>
            <a:off x="1143000" y="1580322"/>
            <a:ext cx="10068339" cy="351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 có: 14 : 4 = 3 (dư 2)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" marR="285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Nếu chở 3 chuyến thì vẫn còn dư 2 khách.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 số </a:t>
            </a:r>
            <a:r>
              <a:rPr lang="nl-NL" sz="3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chuyến để chở hết số khách </a:t>
            </a:r>
            <a:r>
              <a:rPr lang="nl-NL" sz="3600" b="1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sang sông là: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i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+ 1 = 4 (chuyến)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Đáp số: 4 chuyến.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3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210</Words>
  <Application>Microsoft Office PowerPoint</Application>
  <PresentationFormat>Widescreen</PresentationFormat>
  <Paragraphs>31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15</cp:revision>
  <dcterms:created xsi:type="dcterms:W3CDTF">2022-11-04T11:14:13Z</dcterms:created>
  <dcterms:modified xsi:type="dcterms:W3CDTF">2023-11-14T05:28:59Z</dcterms:modified>
</cp:coreProperties>
</file>