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4" r:id="rId3"/>
    <p:sldId id="272" r:id="rId4"/>
    <p:sldId id="281" r:id="rId5"/>
    <p:sldId id="257" r:id="rId6"/>
    <p:sldId id="258" r:id="rId7"/>
    <p:sldId id="259" r:id="rId8"/>
    <p:sldId id="260" r:id="rId9"/>
    <p:sldId id="262" r:id="rId10"/>
    <p:sldId id="264" r:id="rId11"/>
    <p:sldId id="265" r:id="rId12"/>
    <p:sldId id="269" r:id="rId13"/>
    <p:sldId id="287" r:id="rId14"/>
    <p:sldId id="2007577493" r:id="rId15"/>
    <p:sldId id="2007577494" r:id="rId16"/>
    <p:sldId id="2007577495" r:id="rId17"/>
    <p:sldId id="267" r:id="rId18"/>
    <p:sldId id="268" r:id="rId19"/>
    <p:sldId id="2007577496" r:id="rId20"/>
    <p:sldId id="2007577497" r:id="rId21"/>
    <p:sldId id="271" r:id="rId22"/>
    <p:sldId id="273" r:id="rId23"/>
    <p:sldId id="274" r:id="rId24"/>
    <p:sldId id="275" r:id="rId25"/>
    <p:sldId id="277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630C-D22F-4FE8-8494-3BB2837C1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57BEC-A698-46DD-8891-611E66E1B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74B9E-7A7F-41EA-8833-EAF23059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26034-ECEA-435D-86D8-C25A8E15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7FBE3-9B49-4F17-803E-6DD3405A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6FBE-A9C2-4EA9-9371-A2AB2B1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CAB0-4C28-45B1-9390-B928289E5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7B88-7F1C-4651-9BAC-91B4BDCC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DF50-84BA-4B0A-ABCA-55937CDD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4309-BAF6-44AC-BFEC-C76BAA0B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0AEEE8-87E9-4755-90B6-EA94ED2B2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4C8DA-9398-4A8E-AE15-97E8845D3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B8E0-9319-494C-935C-703E29F6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B1141-6F76-4FF8-B499-B93D20FD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7A2C-CE8B-4207-8930-19E9FE80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7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5046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8787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5450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8924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1029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0578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43287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4273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2556-F601-40FC-82F4-3C634CC9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54B4F-972B-481C-914E-9166B106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1AB7C-B510-42B4-9D86-A20A163E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D25B4-F637-4209-8304-DC2EEE12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D4D4-A277-4278-B1A6-CE2860AB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1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888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9841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50E4-2D2F-4720-8E46-F528FC23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F695D-7DDB-449A-8D03-961BA5024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E3B2A-BFCD-4859-8EEA-723B982E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30F1D-B36F-467E-B07C-752ADEB0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54EF4-0A34-424C-9378-38027B3A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B46-739E-4880-86AD-117B650E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0425-0EF5-46D8-8903-C6F435C1E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D0AD-697F-4F66-B733-DB3DD1310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62E8-841C-4133-AEC6-D1D21199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057E-EE10-4B91-854E-4A585344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A9289-BFF2-4BA9-8424-414C7BE8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6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0330-732C-4566-B3C3-EC794C42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E4017-DBA6-4A91-B36F-C2314212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32FBD-D8BD-4765-AE8E-434F4337E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76468-B763-4B7E-B869-092D2770C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15DFD-C4CA-4E5D-B6FA-B46A8A98E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74688-8837-41FC-B0C6-6B3D482D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AA708-E83C-49A7-B56B-7AFFEB73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FCFC2-AFE8-427B-9690-463D1CFF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0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FA68-8180-41B3-AEF9-CE92EF6A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294ED-ED51-426E-970E-8CFDB29C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83A41-C8D7-414C-B38C-062180A6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5DF1F-4996-4606-B799-C0ED3B3E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420AB-8731-4E58-999E-8B97D14B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A22B0E-22FC-4E3D-ACCB-056E948E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395D8-C268-4C9C-9BEB-D29C6F4D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F961-CCDC-407F-9DB8-1AF7C97A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FBCE2-3B2B-4A97-8263-E28AAE7A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7B4C-B4A8-44F3-942D-EB65ADA5C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1DCC7-B302-403E-BFBA-5757CE15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2104E-5A37-41EE-837E-76DC9124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B5DB5-1A4A-4E5B-863E-F461DA98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1C48-8AF5-401B-BE76-D3C5210E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A06D5-4E98-4319-A981-D31817A7F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7E9DF-AF2C-4893-8674-512EA69EB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AFE51-AAF5-498C-91CF-171D1141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763C7-0234-428C-AE0D-FCA23BE6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B290C-4EF5-4849-B80D-222B9DAE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F3FC4-426E-405F-8718-F833DA36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44179-B3FC-42DC-94AE-3611A223B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A1456-CF6A-4B03-A0D4-A89C8890F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B0996-25DA-4CB5-91A6-F7B2BA354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2A0FC-775A-424F-8E36-024A42B0A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2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752475" y="342899"/>
            <a:ext cx="10944225" cy="62579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6ED58F4-294E-A02D-BE58-2D936CD1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49" y="4078252"/>
            <a:ext cx="2854175" cy="2854175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9BD763-8F2E-A1A9-F8AF-976A056A8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169" y="3972026"/>
            <a:ext cx="2696043" cy="26960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A413EE-940A-2A86-D60B-8512C0B27746}"/>
              </a:ext>
            </a:extLst>
          </p:cNvPr>
          <p:cNvGrpSpPr/>
          <p:nvPr/>
        </p:nvGrpSpPr>
        <p:grpSpPr>
          <a:xfrm>
            <a:off x="1378147" y="584708"/>
            <a:ext cx="1875739" cy="628148"/>
            <a:chOff x="187522" y="146558"/>
            <a:chExt cx="1875739" cy="62814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0C7DD1A-CB98-067E-5056-A2B9A20A0EF1}"/>
                </a:ext>
              </a:extLst>
            </p:cNvPr>
            <p:cNvSpPr/>
            <p:nvPr/>
          </p:nvSpPr>
          <p:spPr>
            <a:xfrm flipH="1">
              <a:off x="187522" y="146558"/>
              <a:ext cx="633093" cy="6271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DA7177-42C7-C429-38CF-D6C2D2D8A054}"/>
                </a:ext>
              </a:extLst>
            </p:cNvPr>
            <p:cNvSpPr txBox="1"/>
            <p:nvPr/>
          </p:nvSpPr>
          <p:spPr>
            <a:xfrm>
              <a:off x="820615" y="189931"/>
              <a:ext cx="1242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819AE-1EA9-4665-8A8D-98B5ADAB3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757362"/>
            <a:ext cx="10488848" cy="191928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981C12-94DA-4C33-A024-863199F9D041}"/>
              </a:ext>
            </a:extLst>
          </p:cNvPr>
          <p:cNvSpPr/>
          <p:nvPr/>
        </p:nvSpPr>
        <p:spPr>
          <a:xfrm>
            <a:off x="2105025" y="304800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F0FEE0-F016-434B-B46D-C1626FEDE840}"/>
              </a:ext>
            </a:extLst>
          </p:cNvPr>
          <p:cNvSpPr/>
          <p:nvPr/>
        </p:nvSpPr>
        <p:spPr>
          <a:xfrm>
            <a:off x="181927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48519-8426-445F-8954-D2D18D1E2E3B}"/>
              </a:ext>
            </a:extLst>
          </p:cNvPr>
          <p:cNvSpPr/>
          <p:nvPr/>
        </p:nvSpPr>
        <p:spPr>
          <a:xfrm>
            <a:off x="4876800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7DCA3D-1453-4BAB-8126-1851410F560A}"/>
              </a:ext>
            </a:extLst>
          </p:cNvPr>
          <p:cNvSpPr/>
          <p:nvPr/>
        </p:nvSpPr>
        <p:spPr>
          <a:xfrm>
            <a:off x="4629150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DA5FA7-D21D-49EC-BC8C-EE67B756566A}"/>
              </a:ext>
            </a:extLst>
          </p:cNvPr>
          <p:cNvSpPr/>
          <p:nvPr/>
        </p:nvSpPr>
        <p:spPr>
          <a:xfrm>
            <a:off x="4362450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818465-2200-41CC-9329-6A08C279EC3E}"/>
              </a:ext>
            </a:extLst>
          </p:cNvPr>
          <p:cNvSpPr/>
          <p:nvPr/>
        </p:nvSpPr>
        <p:spPr>
          <a:xfrm>
            <a:off x="7934325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828E7B-8E3D-4D9D-B8EF-C638ED38AC10}"/>
              </a:ext>
            </a:extLst>
          </p:cNvPr>
          <p:cNvSpPr/>
          <p:nvPr/>
        </p:nvSpPr>
        <p:spPr>
          <a:xfrm>
            <a:off x="7686675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46C0F4-A57E-466A-BD76-B35DADE81F23}"/>
              </a:ext>
            </a:extLst>
          </p:cNvPr>
          <p:cNvSpPr/>
          <p:nvPr/>
        </p:nvSpPr>
        <p:spPr>
          <a:xfrm>
            <a:off x="7419975" y="307657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57A512-1436-44EB-8A13-030F5BFD9454}"/>
              </a:ext>
            </a:extLst>
          </p:cNvPr>
          <p:cNvSpPr/>
          <p:nvPr/>
        </p:nvSpPr>
        <p:spPr>
          <a:xfrm>
            <a:off x="1105852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F3CF76-9096-46A8-AB2D-800B9ACC1485}"/>
              </a:ext>
            </a:extLst>
          </p:cNvPr>
          <p:cNvSpPr/>
          <p:nvPr/>
        </p:nvSpPr>
        <p:spPr>
          <a:xfrm>
            <a:off x="1081087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FC7E26-36B5-4C60-851E-A5FDF8070999}"/>
              </a:ext>
            </a:extLst>
          </p:cNvPr>
          <p:cNvSpPr/>
          <p:nvPr/>
        </p:nvSpPr>
        <p:spPr>
          <a:xfrm>
            <a:off x="10534650" y="307657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409575" y="200025"/>
            <a:ext cx="11506200" cy="63436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10DFAA-FFBF-036F-B290-50BC86B72345}"/>
              </a:ext>
            </a:extLst>
          </p:cNvPr>
          <p:cNvSpPr/>
          <p:nvPr/>
        </p:nvSpPr>
        <p:spPr>
          <a:xfrm flipH="1">
            <a:off x="863797" y="432308"/>
            <a:ext cx="633093" cy="62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1D9-1E8D-4833-90F2-29F6E1B5E1F9}"/>
              </a:ext>
            </a:extLst>
          </p:cNvPr>
          <p:cNvSpPr txBox="1"/>
          <p:nvPr/>
        </p:nvSpPr>
        <p:spPr>
          <a:xfrm>
            <a:off x="1504950" y="409575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46E3D6-30AC-4C40-B6E6-E1D2852D2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1814512"/>
            <a:ext cx="103632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86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443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7021" y="40444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6120" y="40390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20F7C8-4C31-4E4D-AEF3-CE59B336F376}"/>
              </a:ext>
            </a:extLst>
          </p:cNvPr>
          <p:cNvSpPr txBox="1"/>
          <p:nvPr/>
        </p:nvSpPr>
        <p:spPr>
          <a:xfrm>
            <a:off x="5141745" y="40485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121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33925" y="1541349"/>
            <a:ext cx="326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695" y="40485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9FA589-9F79-4C38-918A-0DBFED85EB25}"/>
              </a:ext>
            </a:extLst>
          </p:cNvPr>
          <p:cNvSpPr txBox="1"/>
          <p:nvPr/>
        </p:nvSpPr>
        <p:spPr>
          <a:xfrm>
            <a:off x="511317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901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517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79242-E6EE-4FA7-9BF9-2EC183CE2B1B}"/>
              </a:ext>
            </a:extLst>
          </p:cNvPr>
          <p:cNvSpPr txBox="1"/>
          <p:nvPr/>
        </p:nvSpPr>
        <p:spPr>
          <a:xfrm>
            <a:off x="5103645" y="40866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491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110 x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3974" y="1598499"/>
            <a:ext cx="269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695" y="406761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E0AD3-0144-4B7E-83B6-798D74FD229C}"/>
              </a:ext>
            </a:extLst>
          </p:cNvPr>
          <p:cNvSpPr txBox="1"/>
          <p:nvPr/>
        </p:nvSpPr>
        <p:spPr>
          <a:xfrm>
            <a:off x="520842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218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502DB2-7C06-AF45-EF0E-7BB725FF8A9F}"/>
              </a:ext>
            </a:extLst>
          </p:cNvPr>
          <p:cNvGrpSpPr/>
          <p:nvPr/>
        </p:nvGrpSpPr>
        <p:grpSpPr>
          <a:xfrm>
            <a:off x="512114" y="1381992"/>
            <a:ext cx="5098977" cy="5169522"/>
            <a:chOff x="667978" y="828297"/>
            <a:chExt cx="4476307" cy="4476307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1490005-F664-77EC-96FC-A3154CCB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599BC5-DCAB-7DF9-1DE0-36E90308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2A6FF3-D6DD-E636-3DEA-04752DE6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84672E-4B8E-9442-4DAA-E249AD9F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D689F5-9825-ADEA-22AA-AC18A39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4842" y="2861149"/>
            <a:ext cx="4159602" cy="415960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5702222" y="103909"/>
            <a:ext cx="4719421" cy="3069036"/>
          </a:xfrm>
          <a:prstGeom prst="cloudCallout">
            <a:avLst>
              <a:gd name="adj1" fmla="val 31079"/>
              <a:gd name="adj2" fmla="val 47041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545886-826F-72CB-5282-8035E7B76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09" y="2767466"/>
            <a:ext cx="3986625" cy="39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5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54909 0.006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9C6D-6112-1947-741D-7EE7FD86DAAA}"/>
              </a:ext>
            </a:extLst>
          </p:cNvPr>
          <p:cNvGrpSpPr/>
          <p:nvPr/>
        </p:nvGrpSpPr>
        <p:grpSpPr>
          <a:xfrm>
            <a:off x="-185952" y="1188942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A0C844F-89C8-633C-80A3-70BBCB00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772A904-1F87-52A7-67CA-85CA7251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DDAC8CC-81BD-2FC9-2667-5B2F9F9A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588BBAB2-1690-38D0-7ED6-97D01A51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F1FE26FA-4225-18B1-5021-384441EB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877E6FA-9F65-52DB-8AD0-A7F5F00E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BBF222D-6CA6-77C3-A3EE-EDEBCCB4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350DF828-81D1-3877-1AD2-4F843CC2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B26046A1-F423-4ACD-F4C2-32BC5406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0711A0-6C3D-8A91-8A5D-5C21C80D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2301" y="2985845"/>
            <a:ext cx="4159602" cy="415960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7B5CFF8-B6B0-5BA8-678B-9AEE2DAC5BD2}"/>
              </a:ext>
            </a:extLst>
          </p:cNvPr>
          <p:cNvSpPr/>
          <p:nvPr/>
        </p:nvSpPr>
        <p:spPr>
          <a:xfrm>
            <a:off x="3839780" y="62340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7" name="Picture 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8B5CAC-62AD-1268-6A50-28900432D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409575" y="200025"/>
            <a:ext cx="11506200" cy="63436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953C5-5BAD-49AB-AFB8-C2A4E580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433387"/>
            <a:ext cx="4152900" cy="73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917AA-D829-4145-B1BC-1E362FC46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738313"/>
            <a:ext cx="5319713" cy="1931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6E6E2-BAFC-4770-83E6-D14DE2CA1AB7}"/>
              </a:ext>
            </a:extLst>
          </p:cNvPr>
          <p:cNvSpPr txBox="1"/>
          <p:nvPr/>
        </p:nvSpPr>
        <p:spPr>
          <a:xfrm>
            <a:off x="6391275" y="195262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200 x 4                 300 x 3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100 x 8                 400 x 2</a:t>
            </a:r>
          </a:p>
        </p:txBody>
      </p:sp>
    </p:spTree>
    <p:extLst>
      <p:ext uri="{BB962C8B-B14F-4D97-AF65-F5344CB8AC3E}">
        <p14:creationId xmlns:p14="http://schemas.microsoft.com/office/powerpoint/2010/main" val="288768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50460-EC7D-7080-0B2B-6A82CAC83AB2}"/>
              </a:ext>
            </a:extLst>
          </p:cNvPr>
          <p:cNvSpPr/>
          <p:nvPr/>
        </p:nvSpPr>
        <p:spPr>
          <a:xfrm>
            <a:off x="2722660" y="119272"/>
            <a:ext cx="7664625" cy="349857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E47F5-7C84-4FF7-B0BC-7EE266041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014" y="307402"/>
            <a:ext cx="196308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7575F-416D-4DBA-8119-BE4528EAD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766" y="1500715"/>
            <a:ext cx="646841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9C6D-6112-1947-741D-7EE7FD86DAAA}"/>
              </a:ext>
            </a:extLst>
          </p:cNvPr>
          <p:cNvGrpSpPr/>
          <p:nvPr/>
        </p:nvGrpSpPr>
        <p:grpSpPr>
          <a:xfrm>
            <a:off x="-204216" y="866824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A0C844F-89C8-633C-80A3-70BBCB00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772A904-1F87-52A7-67CA-85CA7251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DDAC8CC-81BD-2FC9-2667-5B2F9F9A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588BBAB2-1690-38D0-7ED6-97D01A51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F1FE26FA-4225-18B1-5021-384441EB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877E6FA-9F65-52DB-8AD0-A7F5F00E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BBF222D-6CA6-77C3-A3EE-EDEBCCB4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350DF828-81D1-3877-1AD2-4F843CC2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B26046A1-F423-4ACD-F4C2-32BC5406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0711A0-6C3D-8A91-8A5D-5C21C80D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002" y="2932677"/>
            <a:ext cx="4159602" cy="415960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7" name="Picture 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8B5CAC-62AD-1268-6A50-28900432D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54831 0.009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09FB5-6441-7A04-5F47-D636BC45BC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5" y="3941008"/>
            <a:ext cx="3413795" cy="29169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F9F9A-838B-8B80-315C-BD8BA0006759}"/>
              </a:ext>
            </a:extLst>
          </p:cNvPr>
          <p:cNvSpPr/>
          <p:nvPr/>
        </p:nvSpPr>
        <p:spPr>
          <a:xfrm>
            <a:off x="6832348" y="158715"/>
            <a:ext cx="3982720" cy="4044142"/>
          </a:xfrm>
          <a:custGeom>
            <a:avLst/>
            <a:gdLst>
              <a:gd name="connsiteX0" fmla="*/ 0 w 3982720"/>
              <a:gd name="connsiteY0" fmla="*/ 663800 h 4044142"/>
              <a:gd name="connsiteX1" fmla="*/ 663800 w 3982720"/>
              <a:gd name="connsiteY1" fmla="*/ 0 h 4044142"/>
              <a:gd name="connsiteX2" fmla="*/ 1141722 w 3982720"/>
              <a:gd name="connsiteY2" fmla="*/ 0 h 4044142"/>
              <a:gd name="connsiteX3" fmla="*/ 1672746 w 3982720"/>
              <a:gd name="connsiteY3" fmla="*/ 0 h 4044142"/>
              <a:gd name="connsiteX4" fmla="*/ 2256872 w 3982720"/>
              <a:gd name="connsiteY4" fmla="*/ 0 h 4044142"/>
              <a:gd name="connsiteX5" fmla="*/ 2814447 w 3982720"/>
              <a:gd name="connsiteY5" fmla="*/ 0 h 4044142"/>
              <a:gd name="connsiteX6" fmla="*/ 3318920 w 3982720"/>
              <a:gd name="connsiteY6" fmla="*/ 0 h 4044142"/>
              <a:gd name="connsiteX7" fmla="*/ 3982720 w 3982720"/>
              <a:gd name="connsiteY7" fmla="*/ 663800 h 4044142"/>
              <a:gd name="connsiteX8" fmla="*/ 3982720 w 3982720"/>
              <a:gd name="connsiteY8" fmla="*/ 1125612 h 4044142"/>
              <a:gd name="connsiteX9" fmla="*/ 3982720 w 3982720"/>
              <a:gd name="connsiteY9" fmla="*/ 1723251 h 4044142"/>
              <a:gd name="connsiteX10" fmla="*/ 3982720 w 3982720"/>
              <a:gd name="connsiteY10" fmla="*/ 2266560 h 4044142"/>
              <a:gd name="connsiteX11" fmla="*/ 3982720 w 3982720"/>
              <a:gd name="connsiteY11" fmla="*/ 2864199 h 4044142"/>
              <a:gd name="connsiteX12" fmla="*/ 3982720 w 3982720"/>
              <a:gd name="connsiteY12" fmla="*/ 3380342 h 4044142"/>
              <a:gd name="connsiteX13" fmla="*/ 3318920 w 3982720"/>
              <a:gd name="connsiteY13" fmla="*/ 4044142 h 4044142"/>
              <a:gd name="connsiteX14" fmla="*/ 2814447 w 3982720"/>
              <a:gd name="connsiteY14" fmla="*/ 4044142 h 4044142"/>
              <a:gd name="connsiteX15" fmla="*/ 2363077 w 3982720"/>
              <a:gd name="connsiteY15" fmla="*/ 4044142 h 4044142"/>
              <a:gd name="connsiteX16" fmla="*/ 1778950 w 3982720"/>
              <a:gd name="connsiteY16" fmla="*/ 4044142 h 4044142"/>
              <a:gd name="connsiteX17" fmla="*/ 1247926 w 3982720"/>
              <a:gd name="connsiteY17" fmla="*/ 4044142 h 4044142"/>
              <a:gd name="connsiteX18" fmla="*/ 663800 w 3982720"/>
              <a:gd name="connsiteY18" fmla="*/ 4044142 h 4044142"/>
              <a:gd name="connsiteX19" fmla="*/ 0 w 3982720"/>
              <a:gd name="connsiteY19" fmla="*/ 3380342 h 4044142"/>
              <a:gd name="connsiteX20" fmla="*/ 0 w 3982720"/>
              <a:gd name="connsiteY20" fmla="*/ 2837034 h 4044142"/>
              <a:gd name="connsiteX21" fmla="*/ 0 w 3982720"/>
              <a:gd name="connsiteY21" fmla="*/ 2293725 h 4044142"/>
              <a:gd name="connsiteX22" fmla="*/ 0 w 3982720"/>
              <a:gd name="connsiteY22" fmla="*/ 1804748 h 4044142"/>
              <a:gd name="connsiteX23" fmla="*/ 0 w 3982720"/>
              <a:gd name="connsiteY23" fmla="*/ 1342935 h 4044142"/>
              <a:gd name="connsiteX24" fmla="*/ 0 w 3982720"/>
              <a:gd name="connsiteY24" fmla="*/ 663800 h 40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82720" h="4044142" fill="none" extrusionOk="0">
                <a:moveTo>
                  <a:pt x="0" y="663800"/>
                </a:moveTo>
                <a:cubicBezTo>
                  <a:pt x="12152" y="353619"/>
                  <a:pt x="340098" y="-6689"/>
                  <a:pt x="663800" y="0"/>
                </a:cubicBezTo>
                <a:cubicBezTo>
                  <a:pt x="820525" y="-30366"/>
                  <a:pt x="963402" y="48039"/>
                  <a:pt x="1141722" y="0"/>
                </a:cubicBezTo>
                <a:cubicBezTo>
                  <a:pt x="1320042" y="-48039"/>
                  <a:pt x="1502799" y="28639"/>
                  <a:pt x="1672746" y="0"/>
                </a:cubicBezTo>
                <a:cubicBezTo>
                  <a:pt x="1842693" y="-28639"/>
                  <a:pt x="2078180" y="42192"/>
                  <a:pt x="2256872" y="0"/>
                </a:cubicBezTo>
                <a:cubicBezTo>
                  <a:pt x="2435564" y="-42192"/>
                  <a:pt x="2569562" y="7761"/>
                  <a:pt x="2814447" y="0"/>
                </a:cubicBezTo>
                <a:cubicBezTo>
                  <a:pt x="3059333" y="-7761"/>
                  <a:pt x="3101168" y="24304"/>
                  <a:pt x="3318920" y="0"/>
                </a:cubicBezTo>
                <a:cubicBezTo>
                  <a:pt x="3610856" y="-53806"/>
                  <a:pt x="4056931" y="362933"/>
                  <a:pt x="3982720" y="663800"/>
                </a:cubicBezTo>
                <a:cubicBezTo>
                  <a:pt x="4017139" y="893630"/>
                  <a:pt x="3974804" y="1030791"/>
                  <a:pt x="3982720" y="1125612"/>
                </a:cubicBezTo>
                <a:cubicBezTo>
                  <a:pt x="3990636" y="1220433"/>
                  <a:pt x="3973995" y="1471673"/>
                  <a:pt x="3982720" y="1723251"/>
                </a:cubicBezTo>
                <a:cubicBezTo>
                  <a:pt x="3991445" y="1974829"/>
                  <a:pt x="3966215" y="2126133"/>
                  <a:pt x="3982720" y="2266560"/>
                </a:cubicBezTo>
                <a:cubicBezTo>
                  <a:pt x="3999225" y="2406987"/>
                  <a:pt x="3922083" y="2641179"/>
                  <a:pt x="3982720" y="2864199"/>
                </a:cubicBezTo>
                <a:cubicBezTo>
                  <a:pt x="4043357" y="3087219"/>
                  <a:pt x="3944624" y="3145004"/>
                  <a:pt x="3982720" y="3380342"/>
                </a:cubicBezTo>
                <a:cubicBezTo>
                  <a:pt x="4038120" y="3826249"/>
                  <a:pt x="3649148" y="3994804"/>
                  <a:pt x="3318920" y="4044142"/>
                </a:cubicBezTo>
                <a:cubicBezTo>
                  <a:pt x="3156674" y="4052697"/>
                  <a:pt x="2952637" y="3999399"/>
                  <a:pt x="2814447" y="4044142"/>
                </a:cubicBezTo>
                <a:cubicBezTo>
                  <a:pt x="2676257" y="4088885"/>
                  <a:pt x="2571764" y="4043484"/>
                  <a:pt x="2363077" y="4044142"/>
                </a:cubicBezTo>
                <a:cubicBezTo>
                  <a:pt x="2154390" y="4044800"/>
                  <a:pt x="1931987" y="3975872"/>
                  <a:pt x="1778950" y="4044142"/>
                </a:cubicBezTo>
                <a:cubicBezTo>
                  <a:pt x="1625913" y="4112412"/>
                  <a:pt x="1393282" y="4016377"/>
                  <a:pt x="1247926" y="4044142"/>
                </a:cubicBezTo>
                <a:cubicBezTo>
                  <a:pt x="1102570" y="4071907"/>
                  <a:pt x="842895" y="3994580"/>
                  <a:pt x="663800" y="4044142"/>
                </a:cubicBezTo>
                <a:cubicBezTo>
                  <a:pt x="296197" y="4144871"/>
                  <a:pt x="-152" y="3852292"/>
                  <a:pt x="0" y="3380342"/>
                </a:cubicBezTo>
                <a:cubicBezTo>
                  <a:pt x="-47423" y="3134257"/>
                  <a:pt x="55892" y="3019708"/>
                  <a:pt x="0" y="2837034"/>
                </a:cubicBezTo>
                <a:cubicBezTo>
                  <a:pt x="-55892" y="2654360"/>
                  <a:pt x="44000" y="2528388"/>
                  <a:pt x="0" y="2293725"/>
                </a:cubicBezTo>
                <a:cubicBezTo>
                  <a:pt x="-44000" y="2059062"/>
                  <a:pt x="54300" y="2002221"/>
                  <a:pt x="0" y="1804748"/>
                </a:cubicBezTo>
                <a:cubicBezTo>
                  <a:pt x="-54300" y="1607275"/>
                  <a:pt x="54617" y="1509021"/>
                  <a:pt x="0" y="1342935"/>
                </a:cubicBezTo>
                <a:cubicBezTo>
                  <a:pt x="-54617" y="1176849"/>
                  <a:pt x="78390" y="969856"/>
                  <a:pt x="0" y="663800"/>
                </a:cubicBezTo>
                <a:close/>
              </a:path>
              <a:path w="3982720" h="4044142" stroke="0" extrusionOk="0">
                <a:moveTo>
                  <a:pt x="0" y="663800"/>
                </a:moveTo>
                <a:cubicBezTo>
                  <a:pt x="60" y="287943"/>
                  <a:pt x="257588" y="37284"/>
                  <a:pt x="663800" y="0"/>
                </a:cubicBezTo>
                <a:cubicBezTo>
                  <a:pt x="786304" y="-14054"/>
                  <a:pt x="958955" y="42401"/>
                  <a:pt x="1168273" y="0"/>
                </a:cubicBezTo>
                <a:cubicBezTo>
                  <a:pt x="1377591" y="-42401"/>
                  <a:pt x="1542044" y="51439"/>
                  <a:pt x="1672746" y="0"/>
                </a:cubicBezTo>
                <a:cubicBezTo>
                  <a:pt x="1803448" y="-51439"/>
                  <a:pt x="2026627" y="29367"/>
                  <a:pt x="2256872" y="0"/>
                </a:cubicBezTo>
                <a:cubicBezTo>
                  <a:pt x="2487117" y="-29367"/>
                  <a:pt x="2528089" y="48013"/>
                  <a:pt x="2734794" y="0"/>
                </a:cubicBezTo>
                <a:cubicBezTo>
                  <a:pt x="2941499" y="-48013"/>
                  <a:pt x="3110429" y="39729"/>
                  <a:pt x="3318920" y="0"/>
                </a:cubicBezTo>
                <a:cubicBezTo>
                  <a:pt x="3676211" y="6103"/>
                  <a:pt x="3949125" y="344555"/>
                  <a:pt x="3982720" y="663800"/>
                </a:cubicBezTo>
                <a:cubicBezTo>
                  <a:pt x="4010746" y="893244"/>
                  <a:pt x="3921246" y="1053334"/>
                  <a:pt x="3982720" y="1261439"/>
                </a:cubicBezTo>
                <a:cubicBezTo>
                  <a:pt x="4044194" y="1469544"/>
                  <a:pt x="3933789" y="1610107"/>
                  <a:pt x="3982720" y="1777582"/>
                </a:cubicBezTo>
                <a:cubicBezTo>
                  <a:pt x="4031651" y="1945057"/>
                  <a:pt x="3944403" y="2053096"/>
                  <a:pt x="3982720" y="2239394"/>
                </a:cubicBezTo>
                <a:cubicBezTo>
                  <a:pt x="4021037" y="2425692"/>
                  <a:pt x="3933746" y="2601764"/>
                  <a:pt x="3982720" y="2837034"/>
                </a:cubicBezTo>
                <a:cubicBezTo>
                  <a:pt x="4031694" y="3072304"/>
                  <a:pt x="3933051" y="3110190"/>
                  <a:pt x="3982720" y="3380342"/>
                </a:cubicBezTo>
                <a:cubicBezTo>
                  <a:pt x="4013898" y="3678072"/>
                  <a:pt x="3681413" y="4081315"/>
                  <a:pt x="3318920" y="4044142"/>
                </a:cubicBezTo>
                <a:cubicBezTo>
                  <a:pt x="3051249" y="4095898"/>
                  <a:pt x="2905497" y="4043681"/>
                  <a:pt x="2734794" y="4044142"/>
                </a:cubicBezTo>
                <a:cubicBezTo>
                  <a:pt x="2564091" y="4044603"/>
                  <a:pt x="2403560" y="4013031"/>
                  <a:pt x="2150667" y="4044142"/>
                </a:cubicBezTo>
                <a:cubicBezTo>
                  <a:pt x="1897774" y="4075253"/>
                  <a:pt x="1866731" y="4042976"/>
                  <a:pt x="1593092" y="4044142"/>
                </a:cubicBezTo>
                <a:cubicBezTo>
                  <a:pt x="1319453" y="4045308"/>
                  <a:pt x="998931" y="4011611"/>
                  <a:pt x="663800" y="4044142"/>
                </a:cubicBezTo>
                <a:cubicBezTo>
                  <a:pt x="356550" y="4093284"/>
                  <a:pt x="-23607" y="3710285"/>
                  <a:pt x="0" y="3380342"/>
                </a:cubicBezTo>
                <a:cubicBezTo>
                  <a:pt x="-21158" y="3166197"/>
                  <a:pt x="54210" y="3078524"/>
                  <a:pt x="0" y="2837034"/>
                </a:cubicBezTo>
                <a:cubicBezTo>
                  <a:pt x="-54210" y="2595544"/>
                  <a:pt x="47502" y="2563944"/>
                  <a:pt x="0" y="2348056"/>
                </a:cubicBezTo>
                <a:cubicBezTo>
                  <a:pt x="-47502" y="2132168"/>
                  <a:pt x="32868" y="2015008"/>
                  <a:pt x="0" y="1831913"/>
                </a:cubicBezTo>
                <a:cubicBezTo>
                  <a:pt x="-32868" y="1648818"/>
                  <a:pt x="52965" y="1404778"/>
                  <a:pt x="0" y="1261439"/>
                </a:cubicBezTo>
                <a:cubicBezTo>
                  <a:pt x="-52965" y="1118100"/>
                  <a:pt x="8840" y="903698"/>
                  <a:pt x="0" y="66380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28979870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1C4B1-459D-88D1-55CA-2087B5A2AB66}"/>
              </a:ext>
            </a:extLst>
          </p:cNvPr>
          <p:cNvSpPr/>
          <p:nvPr/>
        </p:nvSpPr>
        <p:spPr>
          <a:xfrm>
            <a:off x="203339" y="322838"/>
            <a:ext cx="6033338" cy="5197532"/>
          </a:xfrm>
          <a:custGeom>
            <a:avLst/>
            <a:gdLst>
              <a:gd name="connsiteX0" fmla="*/ 0 w 6033338"/>
              <a:gd name="connsiteY0" fmla="*/ 866273 h 5197532"/>
              <a:gd name="connsiteX1" fmla="*/ 866273 w 6033338"/>
              <a:gd name="connsiteY1" fmla="*/ 0 h 5197532"/>
              <a:gd name="connsiteX2" fmla="*/ 1360864 w 6033338"/>
              <a:gd name="connsiteY2" fmla="*/ 0 h 5197532"/>
              <a:gd name="connsiteX3" fmla="*/ 1941471 w 6033338"/>
              <a:gd name="connsiteY3" fmla="*/ 0 h 5197532"/>
              <a:gd name="connsiteX4" fmla="*/ 2522078 w 6033338"/>
              <a:gd name="connsiteY4" fmla="*/ 0 h 5197532"/>
              <a:gd name="connsiteX5" fmla="*/ 3102685 w 6033338"/>
              <a:gd name="connsiteY5" fmla="*/ 0 h 5197532"/>
              <a:gd name="connsiteX6" fmla="*/ 3683292 w 6033338"/>
              <a:gd name="connsiteY6" fmla="*/ 0 h 5197532"/>
              <a:gd name="connsiteX7" fmla="*/ 4306907 w 6033338"/>
              <a:gd name="connsiteY7" fmla="*/ 0 h 5197532"/>
              <a:gd name="connsiteX8" fmla="*/ 5167065 w 6033338"/>
              <a:gd name="connsiteY8" fmla="*/ 0 h 5197532"/>
              <a:gd name="connsiteX9" fmla="*/ 6033338 w 6033338"/>
              <a:gd name="connsiteY9" fmla="*/ 866273 h 5197532"/>
              <a:gd name="connsiteX10" fmla="*/ 6033338 w 6033338"/>
              <a:gd name="connsiteY10" fmla="*/ 1374471 h 5197532"/>
              <a:gd name="connsiteX11" fmla="*/ 6033338 w 6033338"/>
              <a:gd name="connsiteY11" fmla="*/ 1951969 h 5197532"/>
              <a:gd name="connsiteX12" fmla="*/ 6033338 w 6033338"/>
              <a:gd name="connsiteY12" fmla="*/ 2598766 h 5197532"/>
              <a:gd name="connsiteX13" fmla="*/ 6033338 w 6033338"/>
              <a:gd name="connsiteY13" fmla="*/ 3072314 h 5197532"/>
              <a:gd name="connsiteX14" fmla="*/ 6033338 w 6033338"/>
              <a:gd name="connsiteY14" fmla="*/ 3719111 h 5197532"/>
              <a:gd name="connsiteX15" fmla="*/ 6033338 w 6033338"/>
              <a:gd name="connsiteY15" fmla="*/ 4331259 h 5197532"/>
              <a:gd name="connsiteX16" fmla="*/ 5167065 w 6033338"/>
              <a:gd name="connsiteY16" fmla="*/ 5197532 h 5197532"/>
              <a:gd name="connsiteX17" fmla="*/ 4543450 w 6033338"/>
              <a:gd name="connsiteY17" fmla="*/ 5197532 h 5197532"/>
              <a:gd name="connsiteX18" fmla="*/ 4048859 w 6033338"/>
              <a:gd name="connsiteY18" fmla="*/ 5197532 h 5197532"/>
              <a:gd name="connsiteX19" fmla="*/ 3468252 w 6033338"/>
              <a:gd name="connsiteY19" fmla="*/ 5197532 h 5197532"/>
              <a:gd name="connsiteX20" fmla="*/ 3016669 w 6033338"/>
              <a:gd name="connsiteY20" fmla="*/ 5197532 h 5197532"/>
              <a:gd name="connsiteX21" fmla="*/ 2522078 w 6033338"/>
              <a:gd name="connsiteY21" fmla="*/ 5197532 h 5197532"/>
              <a:gd name="connsiteX22" fmla="*/ 2113503 w 6033338"/>
              <a:gd name="connsiteY22" fmla="*/ 5197532 h 5197532"/>
              <a:gd name="connsiteX23" fmla="*/ 1489888 w 6033338"/>
              <a:gd name="connsiteY23" fmla="*/ 5197532 h 5197532"/>
              <a:gd name="connsiteX24" fmla="*/ 866273 w 6033338"/>
              <a:gd name="connsiteY24" fmla="*/ 5197532 h 5197532"/>
              <a:gd name="connsiteX25" fmla="*/ 0 w 6033338"/>
              <a:gd name="connsiteY25" fmla="*/ 4331259 h 5197532"/>
              <a:gd name="connsiteX26" fmla="*/ 0 w 6033338"/>
              <a:gd name="connsiteY26" fmla="*/ 3753761 h 5197532"/>
              <a:gd name="connsiteX27" fmla="*/ 0 w 6033338"/>
              <a:gd name="connsiteY27" fmla="*/ 3141614 h 5197532"/>
              <a:gd name="connsiteX28" fmla="*/ 0 w 6033338"/>
              <a:gd name="connsiteY28" fmla="*/ 2494816 h 5197532"/>
              <a:gd name="connsiteX29" fmla="*/ 0 w 6033338"/>
              <a:gd name="connsiteY29" fmla="*/ 1917319 h 5197532"/>
              <a:gd name="connsiteX30" fmla="*/ 0 w 6033338"/>
              <a:gd name="connsiteY30" fmla="*/ 1374471 h 5197532"/>
              <a:gd name="connsiteX31" fmla="*/ 0 w 6033338"/>
              <a:gd name="connsiteY31" fmla="*/ 866273 h 519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3338" h="5197532" fill="none" extrusionOk="0">
                <a:moveTo>
                  <a:pt x="0" y="866273"/>
                </a:moveTo>
                <a:cubicBezTo>
                  <a:pt x="133305" y="350069"/>
                  <a:pt x="336820" y="55916"/>
                  <a:pt x="866273" y="0"/>
                </a:cubicBezTo>
                <a:cubicBezTo>
                  <a:pt x="1112459" y="-1515"/>
                  <a:pt x="1136026" y="24110"/>
                  <a:pt x="1360864" y="0"/>
                </a:cubicBezTo>
                <a:cubicBezTo>
                  <a:pt x="1585702" y="-24110"/>
                  <a:pt x="1659269" y="13615"/>
                  <a:pt x="1941471" y="0"/>
                </a:cubicBezTo>
                <a:cubicBezTo>
                  <a:pt x="2223673" y="-13615"/>
                  <a:pt x="2368142" y="1799"/>
                  <a:pt x="2522078" y="0"/>
                </a:cubicBezTo>
                <a:cubicBezTo>
                  <a:pt x="2676014" y="-1799"/>
                  <a:pt x="2837167" y="1539"/>
                  <a:pt x="3102685" y="0"/>
                </a:cubicBezTo>
                <a:cubicBezTo>
                  <a:pt x="3368203" y="-1539"/>
                  <a:pt x="3491961" y="258"/>
                  <a:pt x="3683292" y="0"/>
                </a:cubicBezTo>
                <a:cubicBezTo>
                  <a:pt x="3874623" y="-258"/>
                  <a:pt x="4113768" y="9421"/>
                  <a:pt x="4306907" y="0"/>
                </a:cubicBezTo>
                <a:cubicBezTo>
                  <a:pt x="4500046" y="-9421"/>
                  <a:pt x="4943926" y="26723"/>
                  <a:pt x="5167065" y="0"/>
                </a:cubicBezTo>
                <a:cubicBezTo>
                  <a:pt x="5578223" y="-22988"/>
                  <a:pt x="6124794" y="426332"/>
                  <a:pt x="6033338" y="866273"/>
                </a:cubicBezTo>
                <a:cubicBezTo>
                  <a:pt x="6053372" y="995938"/>
                  <a:pt x="5975112" y="1152918"/>
                  <a:pt x="6033338" y="1374471"/>
                </a:cubicBezTo>
                <a:cubicBezTo>
                  <a:pt x="6091564" y="1596024"/>
                  <a:pt x="5989841" y="1792606"/>
                  <a:pt x="6033338" y="1951969"/>
                </a:cubicBezTo>
                <a:cubicBezTo>
                  <a:pt x="6076835" y="2111332"/>
                  <a:pt x="5984218" y="2279440"/>
                  <a:pt x="6033338" y="2598766"/>
                </a:cubicBezTo>
                <a:cubicBezTo>
                  <a:pt x="6082458" y="2918092"/>
                  <a:pt x="5976881" y="2906089"/>
                  <a:pt x="6033338" y="3072314"/>
                </a:cubicBezTo>
                <a:cubicBezTo>
                  <a:pt x="6089795" y="3238539"/>
                  <a:pt x="5968294" y="3474996"/>
                  <a:pt x="6033338" y="3719111"/>
                </a:cubicBezTo>
                <a:cubicBezTo>
                  <a:pt x="6098382" y="3963226"/>
                  <a:pt x="6015854" y="4046576"/>
                  <a:pt x="6033338" y="4331259"/>
                </a:cubicBezTo>
                <a:cubicBezTo>
                  <a:pt x="5973971" y="4898583"/>
                  <a:pt x="5571038" y="5286087"/>
                  <a:pt x="5167065" y="5197532"/>
                </a:cubicBezTo>
                <a:cubicBezTo>
                  <a:pt x="4855475" y="5203178"/>
                  <a:pt x="4693329" y="5156999"/>
                  <a:pt x="4543450" y="5197532"/>
                </a:cubicBezTo>
                <a:cubicBezTo>
                  <a:pt x="4393571" y="5238065"/>
                  <a:pt x="4259108" y="5156983"/>
                  <a:pt x="4048859" y="5197532"/>
                </a:cubicBezTo>
                <a:cubicBezTo>
                  <a:pt x="3838610" y="5238081"/>
                  <a:pt x="3613711" y="5160043"/>
                  <a:pt x="3468252" y="5197532"/>
                </a:cubicBezTo>
                <a:cubicBezTo>
                  <a:pt x="3322793" y="5235021"/>
                  <a:pt x="3199982" y="5146537"/>
                  <a:pt x="3016669" y="5197532"/>
                </a:cubicBezTo>
                <a:cubicBezTo>
                  <a:pt x="2833356" y="5248527"/>
                  <a:pt x="2733121" y="5144794"/>
                  <a:pt x="2522078" y="5197532"/>
                </a:cubicBezTo>
                <a:cubicBezTo>
                  <a:pt x="2311035" y="5250270"/>
                  <a:pt x="2241184" y="5195235"/>
                  <a:pt x="2113503" y="5197532"/>
                </a:cubicBezTo>
                <a:cubicBezTo>
                  <a:pt x="1985823" y="5199829"/>
                  <a:pt x="1682594" y="5168941"/>
                  <a:pt x="1489888" y="5197532"/>
                </a:cubicBezTo>
                <a:cubicBezTo>
                  <a:pt x="1297182" y="5226123"/>
                  <a:pt x="1021119" y="5181556"/>
                  <a:pt x="866273" y="5197532"/>
                </a:cubicBezTo>
                <a:cubicBezTo>
                  <a:pt x="336893" y="5194225"/>
                  <a:pt x="34393" y="4888171"/>
                  <a:pt x="0" y="4331259"/>
                </a:cubicBezTo>
                <a:cubicBezTo>
                  <a:pt x="-40521" y="4181268"/>
                  <a:pt x="18494" y="3892584"/>
                  <a:pt x="0" y="3753761"/>
                </a:cubicBezTo>
                <a:cubicBezTo>
                  <a:pt x="-18494" y="3614938"/>
                  <a:pt x="58533" y="3288065"/>
                  <a:pt x="0" y="3141614"/>
                </a:cubicBezTo>
                <a:cubicBezTo>
                  <a:pt x="-58533" y="2995163"/>
                  <a:pt x="46033" y="2815646"/>
                  <a:pt x="0" y="2494816"/>
                </a:cubicBezTo>
                <a:cubicBezTo>
                  <a:pt x="-46033" y="2173986"/>
                  <a:pt x="41103" y="2194709"/>
                  <a:pt x="0" y="1917319"/>
                </a:cubicBezTo>
                <a:cubicBezTo>
                  <a:pt x="-41103" y="1639929"/>
                  <a:pt x="2018" y="1517985"/>
                  <a:pt x="0" y="1374471"/>
                </a:cubicBezTo>
                <a:cubicBezTo>
                  <a:pt x="-2018" y="1230957"/>
                  <a:pt x="8859" y="1041030"/>
                  <a:pt x="0" y="866273"/>
                </a:cubicBezTo>
                <a:close/>
              </a:path>
              <a:path w="6033338" h="5197532" stroke="0" extrusionOk="0">
                <a:moveTo>
                  <a:pt x="0" y="866273"/>
                </a:moveTo>
                <a:cubicBezTo>
                  <a:pt x="26317" y="360408"/>
                  <a:pt x="318936" y="15306"/>
                  <a:pt x="866273" y="0"/>
                </a:cubicBezTo>
                <a:cubicBezTo>
                  <a:pt x="1031748" y="-400"/>
                  <a:pt x="1240221" y="63931"/>
                  <a:pt x="1489888" y="0"/>
                </a:cubicBezTo>
                <a:cubicBezTo>
                  <a:pt x="1739555" y="-63931"/>
                  <a:pt x="1713267" y="16762"/>
                  <a:pt x="1898463" y="0"/>
                </a:cubicBezTo>
                <a:cubicBezTo>
                  <a:pt x="2083660" y="-16762"/>
                  <a:pt x="2167458" y="11279"/>
                  <a:pt x="2307038" y="0"/>
                </a:cubicBezTo>
                <a:cubicBezTo>
                  <a:pt x="2446618" y="-11279"/>
                  <a:pt x="2618021" y="26511"/>
                  <a:pt x="2844637" y="0"/>
                </a:cubicBezTo>
                <a:cubicBezTo>
                  <a:pt x="3071253" y="-26511"/>
                  <a:pt x="3198587" y="20020"/>
                  <a:pt x="3382236" y="0"/>
                </a:cubicBezTo>
                <a:cubicBezTo>
                  <a:pt x="3565885" y="-20020"/>
                  <a:pt x="3674499" y="15346"/>
                  <a:pt x="3833819" y="0"/>
                </a:cubicBezTo>
                <a:cubicBezTo>
                  <a:pt x="3993139" y="-15346"/>
                  <a:pt x="4192892" y="3603"/>
                  <a:pt x="4457434" y="0"/>
                </a:cubicBezTo>
                <a:cubicBezTo>
                  <a:pt x="4721977" y="-3603"/>
                  <a:pt x="4988295" y="47005"/>
                  <a:pt x="5167065" y="0"/>
                </a:cubicBezTo>
                <a:cubicBezTo>
                  <a:pt x="5691324" y="16463"/>
                  <a:pt x="6008656" y="445902"/>
                  <a:pt x="6033338" y="866273"/>
                </a:cubicBezTo>
                <a:cubicBezTo>
                  <a:pt x="6101726" y="1026303"/>
                  <a:pt x="5997030" y="1199225"/>
                  <a:pt x="6033338" y="1478421"/>
                </a:cubicBezTo>
                <a:cubicBezTo>
                  <a:pt x="6069646" y="1757617"/>
                  <a:pt x="6007068" y="1926492"/>
                  <a:pt x="6033338" y="2125218"/>
                </a:cubicBezTo>
                <a:cubicBezTo>
                  <a:pt x="6059608" y="2323944"/>
                  <a:pt x="6033219" y="2455080"/>
                  <a:pt x="6033338" y="2668066"/>
                </a:cubicBezTo>
                <a:cubicBezTo>
                  <a:pt x="6033457" y="2881052"/>
                  <a:pt x="5982425" y="3008352"/>
                  <a:pt x="6033338" y="3280213"/>
                </a:cubicBezTo>
                <a:cubicBezTo>
                  <a:pt x="6084251" y="3552074"/>
                  <a:pt x="5982390" y="4100306"/>
                  <a:pt x="6033338" y="4331259"/>
                </a:cubicBezTo>
                <a:cubicBezTo>
                  <a:pt x="6039782" y="4833800"/>
                  <a:pt x="5655323" y="5157156"/>
                  <a:pt x="5167065" y="5197532"/>
                </a:cubicBezTo>
                <a:cubicBezTo>
                  <a:pt x="5070491" y="5244523"/>
                  <a:pt x="4877465" y="5197497"/>
                  <a:pt x="4758490" y="5197532"/>
                </a:cubicBezTo>
                <a:cubicBezTo>
                  <a:pt x="4639516" y="5197567"/>
                  <a:pt x="4447257" y="5182323"/>
                  <a:pt x="4177883" y="5197532"/>
                </a:cubicBezTo>
                <a:cubicBezTo>
                  <a:pt x="3908509" y="5212741"/>
                  <a:pt x="3863249" y="5158310"/>
                  <a:pt x="3683292" y="5197532"/>
                </a:cubicBezTo>
                <a:cubicBezTo>
                  <a:pt x="3503335" y="5236754"/>
                  <a:pt x="3258433" y="5166297"/>
                  <a:pt x="3059677" y="5197532"/>
                </a:cubicBezTo>
                <a:cubicBezTo>
                  <a:pt x="2860922" y="5228767"/>
                  <a:pt x="2804540" y="5154428"/>
                  <a:pt x="2651102" y="5197532"/>
                </a:cubicBezTo>
                <a:cubicBezTo>
                  <a:pt x="2497665" y="5240636"/>
                  <a:pt x="2338239" y="5174745"/>
                  <a:pt x="2242526" y="5197532"/>
                </a:cubicBezTo>
                <a:cubicBezTo>
                  <a:pt x="2146813" y="5220319"/>
                  <a:pt x="1888211" y="5162928"/>
                  <a:pt x="1618912" y="5197532"/>
                </a:cubicBezTo>
                <a:cubicBezTo>
                  <a:pt x="1349613" y="5232136"/>
                  <a:pt x="1088570" y="5132345"/>
                  <a:pt x="866273" y="5197532"/>
                </a:cubicBezTo>
                <a:cubicBezTo>
                  <a:pt x="406835" y="5088656"/>
                  <a:pt x="15312" y="4688282"/>
                  <a:pt x="0" y="4331259"/>
                </a:cubicBezTo>
                <a:cubicBezTo>
                  <a:pt x="-54893" y="4087662"/>
                  <a:pt x="22884" y="3888980"/>
                  <a:pt x="0" y="3684462"/>
                </a:cubicBezTo>
                <a:cubicBezTo>
                  <a:pt x="-22884" y="3479944"/>
                  <a:pt x="53324" y="3310444"/>
                  <a:pt x="0" y="3106964"/>
                </a:cubicBezTo>
                <a:cubicBezTo>
                  <a:pt x="-53324" y="2903484"/>
                  <a:pt x="58791" y="2638856"/>
                  <a:pt x="0" y="2494816"/>
                </a:cubicBezTo>
                <a:cubicBezTo>
                  <a:pt x="-58791" y="2350776"/>
                  <a:pt x="41307" y="2109668"/>
                  <a:pt x="0" y="1882669"/>
                </a:cubicBezTo>
                <a:cubicBezTo>
                  <a:pt x="-41307" y="1655670"/>
                  <a:pt x="73666" y="1350643"/>
                  <a:pt x="0" y="866273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32640734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Quãng đường vòng quanh một sân tập thể dục dài khoảng 320m, Đức đã chạy 3 vòng. Hỏi Đức đã chạy được bao nhiêu mét?</a:t>
            </a:r>
          </a:p>
        </p:txBody>
      </p:sp>
    </p:spTree>
    <p:extLst>
      <p:ext uri="{BB962C8B-B14F-4D97-AF65-F5344CB8AC3E}">
        <p14:creationId xmlns:p14="http://schemas.microsoft.com/office/powerpoint/2010/main" val="1651370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1C4B1-459D-88D1-55CA-2087B5A2AB66}"/>
              </a:ext>
            </a:extLst>
          </p:cNvPr>
          <p:cNvSpPr/>
          <p:nvPr/>
        </p:nvSpPr>
        <p:spPr>
          <a:xfrm>
            <a:off x="3365789" y="1520378"/>
            <a:ext cx="6492585" cy="2516999"/>
          </a:xfrm>
          <a:custGeom>
            <a:avLst/>
            <a:gdLst>
              <a:gd name="connsiteX0" fmla="*/ 0 w 6492585"/>
              <a:gd name="connsiteY0" fmla="*/ 419508 h 2516999"/>
              <a:gd name="connsiteX1" fmla="*/ 419508 w 6492585"/>
              <a:gd name="connsiteY1" fmla="*/ 0 h 2516999"/>
              <a:gd name="connsiteX2" fmla="*/ 928329 w 6492585"/>
              <a:gd name="connsiteY2" fmla="*/ 0 h 2516999"/>
              <a:gd name="connsiteX3" fmla="*/ 1550222 w 6492585"/>
              <a:gd name="connsiteY3" fmla="*/ 0 h 2516999"/>
              <a:gd name="connsiteX4" fmla="*/ 2172114 w 6492585"/>
              <a:gd name="connsiteY4" fmla="*/ 0 h 2516999"/>
              <a:gd name="connsiteX5" fmla="*/ 2794007 w 6492585"/>
              <a:gd name="connsiteY5" fmla="*/ 0 h 2516999"/>
              <a:gd name="connsiteX6" fmla="*/ 3415900 w 6492585"/>
              <a:gd name="connsiteY6" fmla="*/ 0 h 2516999"/>
              <a:gd name="connsiteX7" fmla="*/ 4094328 w 6492585"/>
              <a:gd name="connsiteY7" fmla="*/ 0 h 2516999"/>
              <a:gd name="connsiteX8" fmla="*/ 4603149 w 6492585"/>
              <a:gd name="connsiteY8" fmla="*/ 0 h 2516999"/>
              <a:gd name="connsiteX9" fmla="*/ 5168506 w 6492585"/>
              <a:gd name="connsiteY9" fmla="*/ 0 h 2516999"/>
              <a:gd name="connsiteX10" fmla="*/ 5564256 w 6492585"/>
              <a:gd name="connsiteY10" fmla="*/ 0 h 2516999"/>
              <a:gd name="connsiteX11" fmla="*/ 6073077 w 6492585"/>
              <a:gd name="connsiteY11" fmla="*/ 0 h 2516999"/>
              <a:gd name="connsiteX12" fmla="*/ 6492585 w 6492585"/>
              <a:gd name="connsiteY12" fmla="*/ 419508 h 2516999"/>
              <a:gd name="connsiteX13" fmla="*/ 6492585 w 6492585"/>
              <a:gd name="connsiteY13" fmla="*/ 928496 h 2516999"/>
              <a:gd name="connsiteX14" fmla="*/ 6492585 w 6492585"/>
              <a:gd name="connsiteY14" fmla="*/ 1521384 h 2516999"/>
              <a:gd name="connsiteX15" fmla="*/ 6492585 w 6492585"/>
              <a:gd name="connsiteY15" fmla="*/ 2097491 h 2516999"/>
              <a:gd name="connsiteX16" fmla="*/ 6073077 w 6492585"/>
              <a:gd name="connsiteY16" fmla="*/ 2516999 h 2516999"/>
              <a:gd name="connsiteX17" fmla="*/ 5394649 w 6492585"/>
              <a:gd name="connsiteY17" fmla="*/ 2516999 h 2516999"/>
              <a:gd name="connsiteX18" fmla="*/ 4885828 w 6492585"/>
              <a:gd name="connsiteY18" fmla="*/ 2516999 h 2516999"/>
              <a:gd name="connsiteX19" fmla="*/ 4263935 w 6492585"/>
              <a:gd name="connsiteY19" fmla="*/ 2516999 h 2516999"/>
              <a:gd name="connsiteX20" fmla="*/ 3811649 w 6492585"/>
              <a:gd name="connsiteY20" fmla="*/ 2516999 h 2516999"/>
              <a:gd name="connsiteX21" fmla="*/ 3302828 w 6492585"/>
              <a:gd name="connsiteY21" fmla="*/ 2516999 h 2516999"/>
              <a:gd name="connsiteX22" fmla="*/ 2907078 w 6492585"/>
              <a:gd name="connsiteY22" fmla="*/ 2516999 h 2516999"/>
              <a:gd name="connsiteX23" fmla="*/ 2228650 w 6492585"/>
              <a:gd name="connsiteY23" fmla="*/ 2516999 h 2516999"/>
              <a:gd name="connsiteX24" fmla="*/ 1663293 w 6492585"/>
              <a:gd name="connsiteY24" fmla="*/ 2516999 h 2516999"/>
              <a:gd name="connsiteX25" fmla="*/ 1097936 w 6492585"/>
              <a:gd name="connsiteY25" fmla="*/ 2516999 h 2516999"/>
              <a:gd name="connsiteX26" fmla="*/ 419508 w 6492585"/>
              <a:gd name="connsiteY26" fmla="*/ 2516999 h 2516999"/>
              <a:gd name="connsiteX27" fmla="*/ 0 w 6492585"/>
              <a:gd name="connsiteY27" fmla="*/ 2097491 h 2516999"/>
              <a:gd name="connsiteX28" fmla="*/ 0 w 6492585"/>
              <a:gd name="connsiteY28" fmla="*/ 1588503 h 2516999"/>
              <a:gd name="connsiteX29" fmla="*/ 0 w 6492585"/>
              <a:gd name="connsiteY29" fmla="*/ 1029175 h 2516999"/>
              <a:gd name="connsiteX30" fmla="*/ 0 w 6492585"/>
              <a:gd name="connsiteY30" fmla="*/ 419508 h 251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92585" h="2516999" fill="none" extrusionOk="0">
                <a:moveTo>
                  <a:pt x="0" y="419508"/>
                </a:moveTo>
                <a:cubicBezTo>
                  <a:pt x="58518" y="171238"/>
                  <a:pt x="173450" y="15748"/>
                  <a:pt x="419508" y="0"/>
                </a:cubicBezTo>
                <a:cubicBezTo>
                  <a:pt x="548993" y="-31230"/>
                  <a:pt x="757258" y="1385"/>
                  <a:pt x="928329" y="0"/>
                </a:cubicBezTo>
                <a:cubicBezTo>
                  <a:pt x="1099400" y="-1385"/>
                  <a:pt x="1293415" y="12753"/>
                  <a:pt x="1550222" y="0"/>
                </a:cubicBezTo>
                <a:cubicBezTo>
                  <a:pt x="1807029" y="-12753"/>
                  <a:pt x="1866553" y="48967"/>
                  <a:pt x="2172114" y="0"/>
                </a:cubicBezTo>
                <a:cubicBezTo>
                  <a:pt x="2477675" y="-48967"/>
                  <a:pt x="2572603" y="41079"/>
                  <a:pt x="2794007" y="0"/>
                </a:cubicBezTo>
                <a:cubicBezTo>
                  <a:pt x="3015411" y="-41079"/>
                  <a:pt x="3236037" y="1335"/>
                  <a:pt x="3415900" y="0"/>
                </a:cubicBezTo>
                <a:cubicBezTo>
                  <a:pt x="3595763" y="-1335"/>
                  <a:pt x="3776319" y="36343"/>
                  <a:pt x="4094328" y="0"/>
                </a:cubicBezTo>
                <a:cubicBezTo>
                  <a:pt x="4412337" y="-36343"/>
                  <a:pt x="4356197" y="16461"/>
                  <a:pt x="4603149" y="0"/>
                </a:cubicBezTo>
                <a:cubicBezTo>
                  <a:pt x="4850101" y="-16461"/>
                  <a:pt x="4965314" y="45843"/>
                  <a:pt x="5168506" y="0"/>
                </a:cubicBezTo>
                <a:cubicBezTo>
                  <a:pt x="5371698" y="-45843"/>
                  <a:pt x="5442048" y="26597"/>
                  <a:pt x="5564256" y="0"/>
                </a:cubicBezTo>
                <a:cubicBezTo>
                  <a:pt x="5686464" y="-26597"/>
                  <a:pt x="5845824" y="4902"/>
                  <a:pt x="6073077" y="0"/>
                </a:cubicBezTo>
                <a:cubicBezTo>
                  <a:pt x="6316441" y="8170"/>
                  <a:pt x="6488445" y="195967"/>
                  <a:pt x="6492585" y="419508"/>
                </a:cubicBezTo>
                <a:cubicBezTo>
                  <a:pt x="6514245" y="587777"/>
                  <a:pt x="6477651" y="770109"/>
                  <a:pt x="6492585" y="928496"/>
                </a:cubicBezTo>
                <a:cubicBezTo>
                  <a:pt x="6507519" y="1086883"/>
                  <a:pt x="6441345" y="1319401"/>
                  <a:pt x="6492585" y="1521384"/>
                </a:cubicBezTo>
                <a:cubicBezTo>
                  <a:pt x="6543825" y="1723367"/>
                  <a:pt x="6450511" y="1811954"/>
                  <a:pt x="6492585" y="2097491"/>
                </a:cubicBezTo>
                <a:cubicBezTo>
                  <a:pt x="6458275" y="2380553"/>
                  <a:pt x="6260440" y="2569717"/>
                  <a:pt x="6073077" y="2516999"/>
                </a:cubicBezTo>
                <a:cubicBezTo>
                  <a:pt x="5924618" y="2561161"/>
                  <a:pt x="5563551" y="2485087"/>
                  <a:pt x="5394649" y="2516999"/>
                </a:cubicBezTo>
                <a:cubicBezTo>
                  <a:pt x="5225747" y="2548911"/>
                  <a:pt x="5132377" y="2458818"/>
                  <a:pt x="4885828" y="2516999"/>
                </a:cubicBezTo>
                <a:cubicBezTo>
                  <a:pt x="4639279" y="2575180"/>
                  <a:pt x="4564471" y="2487840"/>
                  <a:pt x="4263935" y="2516999"/>
                </a:cubicBezTo>
                <a:cubicBezTo>
                  <a:pt x="3963399" y="2546158"/>
                  <a:pt x="3980754" y="2463981"/>
                  <a:pt x="3811649" y="2516999"/>
                </a:cubicBezTo>
                <a:cubicBezTo>
                  <a:pt x="3642544" y="2570017"/>
                  <a:pt x="3421688" y="2483239"/>
                  <a:pt x="3302828" y="2516999"/>
                </a:cubicBezTo>
                <a:cubicBezTo>
                  <a:pt x="3183968" y="2550759"/>
                  <a:pt x="3012222" y="2516850"/>
                  <a:pt x="2907078" y="2516999"/>
                </a:cubicBezTo>
                <a:cubicBezTo>
                  <a:pt x="2801934" y="2517148"/>
                  <a:pt x="2460021" y="2451035"/>
                  <a:pt x="2228650" y="2516999"/>
                </a:cubicBezTo>
                <a:cubicBezTo>
                  <a:pt x="1997279" y="2582963"/>
                  <a:pt x="1909468" y="2481991"/>
                  <a:pt x="1663293" y="2516999"/>
                </a:cubicBezTo>
                <a:cubicBezTo>
                  <a:pt x="1417118" y="2552007"/>
                  <a:pt x="1212227" y="2472522"/>
                  <a:pt x="1097936" y="2516999"/>
                </a:cubicBezTo>
                <a:cubicBezTo>
                  <a:pt x="983645" y="2561476"/>
                  <a:pt x="692476" y="2462494"/>
                  <a:pt x="419508" y="2516999"/>
                </a:cubicBezTo>
                <a:cubicBezTo>
                  <a:pt x="142746" y="2562072"/>
                  <a:pt x="306" y="2370090"/>
                  <a:pt x="0" y="2097491"/>
                </a:cubicBezTo>
                <a:cubicBezTo>
                  <a:pt x="-59060" y="1899486"/>
                  <a:pt x="33912" y="1778506"/>
                  <a:pt x="0" y="1588503"/>
                </a:cubicBezTo>
                <a:cubicBezTo>
                  <a:pt x="-33912" y="1398500"/>
                  <a:pt x="62893" y="1229667"/>
                  <a:pt x="0" y="1029175"/>
                </a:cubicBezTo>
                <a:cubicBezTo>
                  <a:pt x="-62893" y="828683"/>
                  <a:pt x="27814" y="630918"/>
                  <a:pt x="0" y="419508"/>
                </a:cubicBezTo>
                <a:close/>
              </a:path>
              <a:path w="6492585" h="2516999" stroke="0" extrusionOk="0">
                <a:moveTo>
                  <a:pt x="0" y="419508"/>
                </a:moveTo>
                <a:cubicBezTo>
                  <a:pt x="10993" y="176360"/>
                  <a:pt x="130111" y="12819"/>
                  <a:pt x="419508" y="0"/>
                </a:cubicBezTo>
                <a:cubicBezTo>
                  <a:pt x="623086" y="-28206"/>
                  <a:pt x="933218" y="39652"/>
                  <a:pt x="1097936" y="0"/>
                </a:cubicBezTo>
                <a:cubicBezTo>
                  <a:pt x="1262654" y="-39652"/>
                  <a:pt x="1328627" y="44221"/>
                  <a:pt x="1493686" y="0"/>
                </a:cubicBezTo>
                <a:cubicBezTo>
                  <a:pt x="1658745" y="-44221"/>
                  <a:pt x="1750309" y="36746"/>
                  <a:pt x="1889436" y="0"/>
                </a:cubicBezTo>
                <a:cubicBezTo>
                  <a:pt x="2028563" y="-36746"/>
                  <a:pt x="2175810" y="65233"/>
                  <a:pt x="2454793" y="0"/>
                </a:cubicBezTo>
                <a:cubicBezTo>
                  <a:pt x="2733776" y="-65233"/>
                  <a:pt x="2794714" y="23713"/>
                  <a:pt x="3020150" y="0"/>
                </a:cubicBezTo>
                <a:cubicBezTo>
                  <a:pt x="3245586" y="-23713"/>
                  <a:pt x="3333520" y="16810"/>
                  <a:pt x="3472435" y="0"/>
                </a:cubicBezTo>
                <a:cubicBezTo>
                  <a:pt x="3611351" y="-16810"/>
                  <a:pt x="3904112" y="8234"/>
                  <a:pt x="4150864" y="0"/>
                </a:cubicBezTo>
                <a:cubicBezTo>
                  <a:pt x="4397616" y="-8234"/>
                  <a:pt x="4411939" y="17931"/>
                  <a:pt x="4603149" y="0"/>
                </a:cubicBezTo>
                <a:cubicBezTo>
                  <a:pt x="4794359" y="-17931"/>
                  <a:pt x="4905189" y="57747"/>
                  <a:pt x="5168506" y="0"/>
                </a:cubicBezTo>
                <a:cubicBezTo>
                  <a:pt x="5431823" y="-57747"/>
                  <a:pt x="5786682" y="74882"/>
                  <a:pt x="6073077" y="0"/>
                </a:cubicBezTo>
                <a:cubicBezTo>
                  <a:pt x="6307132" y="-6272"/>
                  <a:pt x="6446139" y="183369"/>
                  <a:pt x="6492585" y="419508"/>
                </a:cubicBezTo>
                <a:cubicBezTo>
                  <a:pt x="6532602" y="664297"/>
                  <a:pt x="6479067" y="832647"/>
                  <a:pt x="6492585" y="962056"/>
                </a:cubicBezTo>
                <a:cubicBezTo>
                  <a:pt x="6506103" y="1091465"/>
                  <a:pt x="6457619" y="1388492"/>
                  <a:pt x="6492585" y="1538163"/>
                </a:cubicBezTo>
                <a:cubicBezTo>
                  <a:pt x="6527551" y="1687834"/>
                  <a:pt x="6489132" y="1832431"/>
                  <a:pt x="6492585" y="2097491"/>
                </a:cubicBezTo>
                <a:cubicBezTo>
                  <a:pt x="6499922" y="2356633"/>
                  <a:pt x="6312848" y="2483797"/>
                  <a:pt x="6073077" y="2516999"/>
                </a:cubicBezTo>
                <a:cubicBezTo>
                  <a:pt x="5895585" y="2535994"/>
                  <a:pt x="5785604" y="2470521"/>
                  <a:pt x="5677327" y="2516999"/>
                </a:cubicBezTo>
                <a:cubicBezTo>
                  <a:pt x="5569050" y="2563477"/>
                  <a:pt x="5279002" y="2499975"/>
                  <a:pt x="5055435" y="2516999"/>
                </a:cubicBezTo>
                <a:cubicBezTo>
                  <a:pt x="4831868" y="2534023"/>
                  <a:pt x="4677139" y="2477300"/>
                  <a:pt x="4546613" y="2516999"/>
                </a:cubicBezTo>
                <a:cubicBezTo>
                  <a:pt x="4416087" y="2556698"/>
                  <a:pt x="4187194" y="2505398"/>
                  <a:pt x="3868185" y="2516999"/>
                </a:cubicBezTo>
                <a:cubicBezTo>
                  <a:pt x="3549176" y="2528600"/>
                  <a:pt x="3606512" y="2507684"/>
                  <a:pt x="3472435" y="2516999"/>
                </a:cubicBezTo>
                <a:cubicBezTo>
                  <a:pt x="3338358" y="2526314"/>
                  <a:pt x="3242383" y="2508840"/>
                  <a:pt x="3076685" y="2516999"/>
                </a:cubicBezTo>
                <a:cubicBezTo>
                  <a:pt x="2910987" y="2525158"/>
                  <a:pt x="2654656" y="2444217"/>
                  <a:pt x="2398257" y="2516999"/>
                </a:cubicBezTo>
                <a:cubicBezTo>
                  <a:pt x="2141858" y="2589781"/>
                  <a:pt x="2078238" y="2449436"/>
                  <a:pt x="1832900" y="2516999"/>
                </a:cubicBezTo>
                <a:cubicBezTo>
                  <a:pt x="1587562" y="2584562"/>
                  <a:pt x="1419579" y="2516512"/>
                  <a:pt x="1211008" y="2516999"/>
                </a:cubicBezTo>
                <a:cubicBezTo>
                  <a:pt x="1002437" y="2517486"/>
                  <a:pt x="685071" y="2472547"/>
                  <a:pt x="419508" y="2516999"/>
                </a:cubicBezTo>
                <a:cubicBezTo>
                  <a:pt x="186144" y="2554045"/>
                  <a:pt x="-21992" y="2312731"/>
                  <a:pt x="0" y="2097491"/>
                </a:cubicBezTo>
                <a:cubicBezTo>
                  <a:pt x="-14544" y="1813887"/>
                  <a:pt x="30378" y="1670804"/>
                  <a:pt x="0" y="1504604"/>
                </a:cubicBezTo>
                <a:cubicBezTo>
                  <a:pt x="-30378" y="1338404"/>
                  <a:pt x="1294" y="1200018"/>
                  <a:pt x="0" y="928496"/>
                </a:cubicBezTo>
                <a:cubicBezTo>
                  <a:pt x="-1294" y="656974"/>
                  <a:pt x="20089" y="672326"/>
                  <a:pt x="0" y="41950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32640734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320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ngựa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75868-1138-58D9-ED99-D557260F44E7}"/>
              </a:ext>
            </a:extLst>
          </p:cNvPr>
          <p:cNvSpPr/>
          <p:nvPr/>
        </p:nvSpPr>
        <p:spPr>
          <a:xfrm>
            <a:off x="7315201" y="131301"/>
            <a:ext cx="4530436" cy="824663"/>
          </a:xfrm>
          <a:custGeom>
            <a:avLst/>
            <a:gdLst>
              <a:gd name="connsiteX0" fmla="*/ 0 w 4530436"/>
              <a:gd name="connsiteY0" fmla="*/ 0 h 824663"/>
              <a:gd name="connsiteX1" fmla="*/ 521000 w 4530436"/>
              <a:gd name="connsiteY1" fmla="*/ 0 h 824663"/>
              <a:gd name="connsiteX2" fmla="*/ 1087305 w 4530436"/>
              <a:gd name="connsiteY2" fmla="*/ 0 h 824663"/>
              <a:gd name="connsiteX3" fmla="*/ 1698914 w 4530436"/>
              <a:gd name="connsiteY3" fmla="*/ 0 h 824663"/>
              <a:gd name="connsiteX4" fmla="*/ 2219914 w 4530436"/>
              <a:gd name="connsiteY4" fmla="*/ 0 h 824663"/>
              <a:gd name="connsiteX5" fmla="*/ 2876827 w 4530436"/>
              <a:gd name="connsiteY5" fmla="*/ 0 h 824663"/>
              <a:gd name="connsiteX6" fmla="*/ 3307218 w 4530436"/>
              <a:gd name="connsiteY6" fmla="*/ 0 h 824663"/>
              <a:gd name="connsiteX7" fmla="*/ 3828218 w 4530436"/>
              <a:gd name="connsiteY7" fmla="*/ 0 h 824663"/>
              <a:gd name="connsiteX8" fmla="*/ 4530436 w 4530436"/>
              <a:gd name="connsiteY8" fmla="*/ 0 h 824663"/>
              <a:gd name="connsiteX9" fmla="*/ 4530436 w 4530436"/>
              <a:gd name="connsiteY9" fmla="*/ 420578 h 824663"/>
              <a:gd name="connsiteX10" fmla="*/ 4530436 w 4530436"/>
              <a:gd name="connsiteY10" fmla="*/ 824663 h 824663"/>
              <a:gd name="connsiteX11" fmla="*/ 3873523 w 4530436"/>
              <a:gd name="connsiteY11" fmla="*/ 824663 h 824663"/>
              <a:gd name="connsiteX12" fmla="*/ 3261914 w 4530436"/>
              <a:gd name="connsiteY12" fmla="*/ 824663 h 824663"/>
              <a:gd name="connsiteX13" fmla="*/ 2605001 w 4530436"/>
              <a:gd name="connsiteY13" fmla="*/ 824663 h 824663"/>
              <a:gd name="connsiteX14" fmla="*/ 2084001 w 4530436"/>
              <a:gd name="connsiteY14" fmla="*/ 824663 h 824663"/>
              <a:gd name="connsiteX15" fmla="*/ 1472392 w 4530436"/>
              <a:gd name="connsiteY15" fmla="*/ 824663 h 824663"/>
              <a:gd name="connsiteX16" fmla="*/ 996696 w 4530436"/>
              <a:gd name="connsiteY16" fmla="*/ 824663 h 824663"/>
              <a:gd name="connsiteX17" fmla="*/ 0 w 4530436"/>
              <a:gd name="connsiteY17" fmla="*/ 824663 h 824663"/>
              <a:gd name="connsiteX18" fmla="*/ 0 w 4530436"/>
              <a:gd name="connsiteY18" fmla="*/ 428825 h 824663"/>
              <a:gd name="connsiteX19" fmla="*/ 0 w 4530436"/>
              <a:gd name="connsiteY19" fmla="*/ 0 h 824663"/>
              <a:gd name="connsiteX0" fmla="*/ 0 w 4530436"/>
              <a:gd name="connsiteY0" fmla="*/ 0 h 824663"/>
              <a:gd name="connsiteX1" fmla="*/ 430391 w 4530436"/>
              <a:gd name="connsiteY1" fmla="*/ 0 h 824663"/>
              <a:gd name="connsiteX2" fmla="*/ 1087305 w 4530436"/>
              <a:gd name="connsiteY2" fmla="*/ 0 h 824663"/>
              <a:gd name="connsiteX3" fmla="*/ 1698914 w 4530436"/>
              <a:gd name="connsiteY3" fmla="*/ 0 h 824663"/>
              <a:gd name="connsiteX4" fmla="*/ 2174609 w 4530436"/>
              <a:gd name="connsiteY4" fmla="*/ 0 h 824663"/>
              <a:gd name="connsiteX5" fmla="*/ 2650305 w 4530436"/>
              <a:gd name="connsiteY5" fmla="*/ 0 h 824663"/>
              <a:gd name="connsiteX6" fmla="*/ 3171305 w 4530436"/>
              <a:gd name="connsiteY6" fmla="*/ 0 h 824663"/>
              <a:gd name="connsiteX7" fmla="*/ 3692305 w 4530436"/>
              <a:gd name="connsiteY7" fmla="*/ 0 h 824663"/>
              <a:gd name="connsiteX8" fmla="*/ 4530436 w 4530436"/>
              <a:gd name="connsiteY8" fmla="*/ 0 h 824663"/>
              <a:gd name="connsiteX9" fmla="*/ 4530436 w 4530436"/>
              <a:gd name="connsiteY9" fmla="*/ 420578 h 824663"/>
              <a:gd name="connsiteX10" fmla="*/ 4530436 w 4530436"/>
              <a:gd name="connsiteY10" fmla="*/ 824663 h 824663"/>
              <a:gd name="connsiteX11" fmla="*/ 4100045 w 4530436"/>
              <a:gd name="connsiteY11" fmla="*/ 824663 h 824663"/>
              <a:gd name="connsiteX12" fmla="*/ 3488436 w 4530436"/>
              <a:gd name="connsiteY12" fmla="*/ 824663 h 824663"/>
              <a:gd name="connsiteX13" fmla="*/ 2876827 w 4530436"/>
              <a:gd name="connsiteY13" fmla="*/ 824663 h 824663"/>
              <a:gd name="connsiteX14" fmla="*/ 2310522 w 4530436"/>
              <a:gd name="connsiteY14" fmla="*/ 824663 h 824663"/>
              <a:gd name="connsiteX15" fmla="*/ 1789522 w 4530436"/>
              <a:gd name="connsiteY15" fmla="*/ 824663 h 824663"/>
              <a:gd name="connsiteX16" fmla="*/ 1359131 w 4530436"/>
              <a:gd name="connsiteY16" fmla="*/ 824663 h 824663"/>
              <a:gd name="connsiteX17" fmla="*/ 838131 w 4530436"/>
              <a:gd name="connsiteY17" fmla="*/ 824663 h 824663"/>
              <a:gd name="connsiteX18" fmla="*/ 0 w 4530436"/>
              <a:gd name="connsiteY18" fmla="*/ 824663 h 824663"/>
              <a:gd name="connsiteX19" fmla="*/ 0 w 4530436"/>
              <a:gd name="connsiteY19" fmla="*/ 395838 h 824663"/>
              <a:gd name="connsiteX20" fmla="*/ 0 w 4530436"/>
              <a:gd name="connsiteY20" fmla="*/ 0 h 8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30436" h="824663" fill="none" extrusionOk="0">
                <a:moveTo>
                  <a:pt x="0" y="0"/>
                </a:moveTo>
                <a:cubicBezTo>
                  <a:pt x="220283" y="-41080"/>
                  <a:pt x="339904" y="28881"/>
                  <a:pt x="521000" y="0"/>
                </a:cubicBezTo>
                <a:cubicBezTo>
                  <a:pt x="657610" y="-67658"/>
                  <a:pt x="820540" y="68500"/>
                  <a:pt x="1087305" y="0"/>
                </a:cubicBezTo>
                <a:cubicBezTo>
                  <a:pt x="1325420" y="-28995"/>
                  <a:pt x="1460841" y="-13845"/>
                  <a:pt x="1698914" y="0"/>
                </a:cubicBezTo>
                <a:cubicBezTo>
                  <a:pt x="1971383" y="-22677"/>
                  <a:pt x="2009275" y="49551"/>
                  <a:pt x="2219914" y="0"/>
                </a:cubicBezTo>
                <a:cubicBezTo>
                  <a:pt x="2404129" y="-74220"/>
                  <a:pt x="2533927" y="1463"/>
                  <a:pt x="2876827" y="0"/>
                </a:cubicBezTo>
                <a:cubicBezTo>
                  <a:pt x="3194464" y="-48025"/>
                  <a:pt x="3162593" y="31317"/>
                  <a:pt x="3307218" y="0"/>
                </a:cubicBezTo>
                <a:cubicBezTo>
                  <a:pt x="3460861" y="-8463"/>
                  <a:pt x="3736422" y="25964"/>
                  <a:pt x="3828218" y="0"/>
                </a:cubicBezTo>
                <a:cubicBezTo>
                  <a:pt x="3928460" y="-88098"/>
                  <a:pt x="4245534" y="96035"/>
                  <a:pt x="4530436" y="0"/>
                </a:cubicBezTo>
                <a:cubicBezTo>
                  <a:pt x="4583219" y="150467"/>
                  <a:pt x="4501920" y="303349"/>
                  <a:pt x="4530436" y="420578"/>
                </a:cubicBezTo>
                <a:cubicBezTo>
                  <a:pt x="4612215" y="516640"/>
                  <a:pt x="4501041" y="636760"/>
                  <a:pt x="4530436" y="824663"/>
                </a:cubicBezTo>
                <a:cubicBezTo>
                  <a:pt x="4399092" y="841708"/>
                  <a:pt x="4068235" y="732805"/>
                  <a:pt x="3873523" y="824663"/>
                </a:cubicBezTo>
                <a:cubicBezTo>
                  <a:pt x="3750869" y="876835"/>
                  <a:pt x="3404646" y="793850"/>
                  <a:pt x="3261914" y="824663"/>
                </a:cubicBezTo>
                <a:cubicBezTo>
                  <a:pt x="3157568" y="818758"/>
                  <a:pt x="2834468" y="808578"/>
                  <a:pt x="2605001" y="824663"/>
                </a:cubicBezTo>
                <a:cubicBezTo>
                  <a:pt x="2323515" y="879821"/>
                  <a:pt x="2237129" y="773880"/>
                  <a:pt x="2084001" y="824663"/>
                </a:cubicBezTo>
                <a:cubicBezTo>
                  <a:pt x="1933166" y="854442"/>
                  <a:pt x="1619572" y="804872"/>
                  <a:pt x="1472392" y="824663"/>
                </a:cubicBezTo>
                <a:cubicBezTo>
                  <a:pt x="1318761" y="809569"/>
                  <a:pt x="1196208" y="795647"/>
                  <a:pt x="996696" y="824663"/>
                </a:cubicBezTo>
                <a:cubicBezTo>
                  <a:pt x="755477" y="861118"/>
                  <a:pt x="470795" y="718361"/>
                  <a:pt x="0" y="824663"/>
                </a:cubicBezTo>
                <a:cubicBezTo>
                  <a:pt x="22446" y="654888"/>
                  <a:pt x="35590" y="553915"/>
                  <a:pt x="0" y="428825"/>
                </a:cubicBezTo>
                <a:cubicBezTo>
                  <a:pt x="-31612" y="276944"/>
                  <a:pt x="5841" y="157180"/>
                  <a:pt x="0" y="0"/>
                </a:cubicBezTo>
                <a:close/>
              </a:path>
              <a:path w="4530436" h="824663" stroke="0" extrusionOk="0">
                <a:moveTo>
                  <a:pt x="0" y="0"/>
                </a:moveTo>
                <a:cubicBezTo>
                  <a:pt x="122520" y="-42869"/>
                  <a:pt x="239130" y="35698"/>
                  <a:pt x="430391" y="0"/>
                </a:cubicBezTo>
                <a:cubicBezTo>
                  <a:pt x="610474" y="-17617"/>
                  <a:pt x="884101" y="-12934"/>
                  <a:pt x="1087305" y="0"/>
                </a:cubicBezTo>
                <a:cubicBezTo>
                  <a:pt x="1349900" y="-5193"/>
                  <a:pt x="1379334" y="58886"/>
                  <a:pt x="1698914" y="0"/>
                </a:cubicBezTo>
                <a:cubicBezTo>
                  <a:pt x="2006296" y="-66414"/>
                  <a:pt x="2059701" y="81703"/>
                  <a:pt x="2174609" y="0"/>
                </a:cubicBezTo>
                <a:cubicBezTo>
                  <a:pt x="2332438" y="-63268"/>
                  <a:pt x="2426951" y="7439"/>
                  <a:pt x="2650305" y="0"/>
                </a:cubicBezTo>
                <a:cubicBezTo>
                  <a:pt x="2884003" y="-24775"/>
                  <a:pt x="3018263" y="41090"/>
                  <a:pt x="3171305" y="0"/>
                </a:cubicBezTo>
                <a:cubicBezTo>
                  <a:pt x="3330392" y="-49347"/>
                  <a:pt x="3539436" y="-11802"/>
                  <a:pt x="3692305" y="0"/>
                </a:cubicBezTo>
                <a:cubicBezTo>
                  <a:pt x="3890450" y="-32728"/>
                  <a:pt x="4257014" y="100138"/>
                  <a:pt x="4530436" y="0"/>
                </a:cubicBezTo>
                <a:cubicBezTo>
                  <a:pt x="4579236" y="111994"/>
                  <a:pt x="4522375" y="254472"/>
                  <a:pt x="4530436" y="420578"/>
                </a:cubicBezTo>
                <a:cubicBezTo>
                  <a:pt x="4567730" y="540026"/>
                  <a:pt x="4485089" y="744644"/>
                  <a:pt x="4530436" y="824663"/>
                </a:cubicBezTo>
                <a:cubicBezTo>
                  <a:pt x="4338293" y="851209"/>
                  <a:pt x="4226064" y="776386"/>
                  <a:pt x="4100045" y="824663"/>
                </a:cubicBezTo>
                <a:cubicBezTo>
                  <a:pt x="3909887" y="874329"/>
                  <a:pt x="3752548" y="763869"/>
                  <a:pt x="3488436" y="824663"/>
                </a:cubicBezTo>
                <a:cubicBezTo>
                  <a:pt x="3204569" y="841771"/>
                  <a:pt x="3001042" y="779464"/>
                  <a:pt x="2876827" y="824663"/>
                </a:cubicBezTo>
                <a:cubicBezTo>
                  <a:pt x="2781756" y="876896"/>
                  <a:pt x="2457305" y="722226"/>
                  <a:pt x="2310522" y="824663"/>
                </a:cubicBezTo>
                <a:cubicBezTo>
                  <a:pt x="2170877" y="901860"/>
                  <a:pt x="1941269" y="833727"/>
                  <a:pt x="1789522" y="824663"/>
                </a:cubicBezTo>
                <a:cubicBezTo>
                  <a:pt x="1644374" y="830151"/>
                  <a:pt x="1550792" y="829326"/>
                  <a:pt x="1359131" y="824663"/>
                </a:cubicBezTo>
                <a:cubicBezTo>
                  <a:pt x="1148730" y="824472"/>
                  <a:pt x="999780" y="759697"/>
                  <a:pt x="838131" y="824663"/>
                </a:cubicBezTo>
                <a:cubicBezTo>
                  <a:pt x="649827" y="861277"/>
                  <a:pt x="152072" y="698181"/>
                  <a:pt x="0" y="824663"/>
                </a:cubicBezTo>
                <a:cubicBezTo>
                  <a:pt x="-31678" y="736702"/>
                  <a:pt x="40478" y="540444"/>
                  <a:pt x="0" y="395838"/>
                </a:cubicBezTo>
                <a:cubicBezTo>
                  <a:pt x="-25126" y="216562"/>
                  <a:pt x="-4679" y="76349"/>
                  <a:pt x="0" y="0"/>
                </a:cubicBezTo>
                <a:close/>
              </a:path>
              <a:path w="4530436" h="824663" fill="none" stroke="0" extrusionOk="0">
                <a:moveTo>
                  <a:pt x="0" y="0"/>
                </a:moveTo>
                <a:cubicBezTo>
                  <a:pt x="244484" y="14698"/>
                  <a:pt x="368429" y="36868"/>
                  <a:pt x="521000" y="0"/>
                </a:cubicBezTo>
                <a:cubicBezTo>
                  <a:pt x="705352" y="-49072"/>
                  <a:pt x="848976" y="73746"/>
                  <a:pt x="1087305" y="0"/>
                </a:cubicBezTo>
                <a:cubicBezTo>
                  <a:pt x="1332050" y="-32524"/>
                  <a:pt x="1415433" y="30430"/>
                  <a:pt x="1698914" y="0"/>
                </a:cubicBezTo>
                <a:cubicBezTo>
                  <a:pt x="1958595" y="-16282"/>
                  <a:pt x="2008633" y="38850"/>
                  <a:pt x="2219914" y="0"/>
                </a:cubicBezTo>
                <a:cubicBezTo>
                  <a:pt x="2428042" y="-70548"/>
                  <a:pt x="2567398" y="66290"/>
                  <a:pt x="2876827" y="0"/>
                </a:cubicBezTo>
                <a:cubicBezTo>
                  <a:pt x="3200911" y="-30762"/>
                  <a:pt x="3187052" y="31563"/>
                  <a:pt x="3307218" y="0"/>
                </a:cubicBezTo>
                <a:cubicBezTo>
                  <a:pt x="3421533" y="-45022"/>
                  <a:pt x="3687542" y="31872"/>
                  <a:pt x="3828218" y="0"/>
                </a:cubicBezTo>
                <a:cubicBezTo>
                  <a:pt x="3971132" y="-55203"/>
                  <a:pt x="4310963" y="73781"/>
                  <a:pt x="4530436" y="0"/>
                </a:cubicBezTo>
                <a:cubicBezTo>
                  <a:pt x="4607126" y="159802"/>
                  <a:pt x="4515441" y="295342"/>
                  <a:pt x="4530436" y="420578"/>
                </a:cubicBezTo>
                <a:cubicBezTo>
                  <a:pt x="4570281" y="496461"/>
                  <a:pt x="4493278" y="675254"/>
                  <a:pt x="4530436" y="824663"/>
                </a:cubicBezTo>
                <a:cubicBezTo>
                  <a:pt x="4349753" y="804468"/>
                  <a:pt x="4036353" y="770612"/>
                  <a:pt x="3873523" y="824663"/>
                </a:cubicBezTo>
                <a:cubicBezTo>
                  <a:pt x="3710490" y="893192"/>
                  <a:pt x="3433186" y="769222"/>
                  <a:pt x="3261914" y="824663"/>
                </a:cubicBezTo>
                <a:cubicBezTo>
                  <a:pt x="3089064" y="797506"/>
                  <a:pt x="2853981" y="775742"/>
                  <a:pt x="2605001" y="824663"/>
                </a:cubicBezTo>
                <a:cubicBezTo>
                  <a:pt x="2309075" y="897903"/>
                  <a:pt x="2231092" y="755062"/>
                  <a:pt x="2084001" y="824663"/>
                </a:cubicBezTo>
                <a:cubicBezTo>
                  <a:pt x="1960343" y="862407"/>
                  <a:pt x="1652781" y="802338"/>
                  <a:pt x="1472392" y="824663"/>
                </a:cubicBezTo>
                <a:cubicBezTo>
                  <a:pt x="1313536" y="840779"/>
                  <a:pt x="1176888" y="794418"/>
                  <a:pt x="996696" y="824663"/>
                </a:cubicBezTo>
                <a:cubicBezTo>
                  <a:pt x="773663" y="947959"/>
                  <a:pt x="497044" y="803136"/>
                  <a:pt x="0" y="824663"/>
                </a:cubicBezTo>
                <a:cubicBezTo>
                  <a:pt x="-5850" y="646366"/>
                  <a:pt x="33490" y="559074"/>
                  <a:pt x="0" y="428825"/>
                </a:cubicBezTo>
                <a:cubicBezTo>
                  <a:pt x="-29299" y="333470"/>
                  <a:pt x="33214" y="153668"/>
                  <a:pt x="0" y="0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6496922">
                  <a:custGeom>
                    <a:avLst/>
                    <a:gdLst>
                      <a:gd name="connsiteX0" fmla="*/ 0 w 4530436"/>
                      <a:gd name="connsiteY0" fmla="*/ 0 h 824663"/>
                      <a:gd name="connsiteX1" fmla="*/ 521000 w 4530436"/>
                      <a:gd name="connsiteY1" fmla="*/ 0 h 824663"/>
                      <a:gd name="connsiteX2" fmla="*/ 1087305 w 4530436"/>
                      <a:gd name="connsiteY2" fmla="*/ 0 h 824663"/>
                      <a:gd name="connsiteX3" fmla="*/ 1698914 w 4530436"/>
                      <a:gd name="connsiteY3" fmla="*/ 0 h 824663"/>
                      <a:gd name="connsiteX4" fmla="*/ 2219914 w 4530436"/>
                      <a:gd name="connsiteY4" fmla="*/ 0 h 824663"/>
                      <a:gd name="connsiteX5" fmla="*/ 2876827 w 4530436"/>
                      <a:gd name="connsiteY5" fmla="*/ 0 h 824663"/>
                      <a:gd name="connsiteX6" fmla="*/ 3307218 w 4530436"/>
                      <a:gd name="connsiteY6" fmla="*/ 0 h 824663"/>
                      <a:gd name="connsiteX7" fmla="*/ 3828218 w 4530436"/>
                      <a:gd name="connsiteY7" fmla="*/ 0 h 824663"/>
                      <a:gd name="connsiteX8" fmla="*/ 4530436 w 4530436"/>
                      <a:gd name="connsiteY8" fmla="*/ 0 h 824663"/>
                      <a:gd name="connsiteX9" fmla="*/ 4530436 w 4530436"/>
                      <a:gd name="connsiteY9" fmla="*/ 420578 h 824663"/>
                      <a:gd name="connsiteX10" fmla="*/ 4530436 w 4530436"/>
                      <a:gd name="connsiteY10" fmla="*/ 824663 h 824663"/>
                      <a:gd name="connsiteX11" fmla="*/ 3873523 w 4530436"/>
                      <a:gd name="connsiteY11" fmla="*/ 824663 h 824663"/>
                      <a:gd name="connsiteX12" fmla="*/ 3261914 w 4530436"/>
                      <a:gd name="connsiteY12" fmla="*/ 824663 h 824663"/>
                      <a:gd name="connsiteX13" fmla="*/ 2605001 w 4530436"/>
                      <a:gd name="connsiteY13" fmla="*/ 824663 h 824663"/>
                      <a:gd name="connsiteX14" fmla="*/ 2084001 w 4530436"/>
                      <a:gd name="connsiteY14" fmla="*/ 824663 h 824663"/>
                      <a:gd name="connsiteX15" fmla="*/ 1472392 w 4530436"/>
                      <a:gd name="connsiteY15" fmla="*/ 824663 h 824663"/>
                      <a:gd name="connsiteX16" fmla="*/ 996696 w 4530436"/>
                      <a:gd name="connsiteY16" fmla="*/ 824663 h 824663"/>
                      <a:gd name="connsiteX17" fmla="*/ 0 w 4530436"/>
                      <a:gd name="connsiteY17" fmla="*/ 824663 h 824663"/>
                      <a:gd name="connsiteX18" fmla="*/ 0 w 4530436"/>
                      <a:gd name="connsiteY18" fmla="*/ 428825 h 824663"/>
                      <a:gd name="connsiteX19" fmla="*/ 0 w 4530436"/>
                      <a:gd name="connsiteY19" fmla="*/ 0 h 824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30436" h="824663" fill="none" extrusionOk="0">
                        <a:moveTo>
                          <a:pt x="0" y="0"/>
                        </a:moveTo>
                        <a:cubicBezTo>
                          <a:pt x="231472" y="-22753"/>
                          <a:pt x="380673" y="21149"/>
                          <a:pt x="521000" y="0"/>
                        </a:cubicBezTo>
                        <a:cubicBezTo>
                          <a:pt x="661327" y="-21149"/>
                          <a:pt x="854637" y="61241"/>
                          <a:pt x="1087305" y="0"/>
                        </a:cubicBezTo>
                        <a:cubicBezTo>
                          <a:pt x="1319974" y="-61241"/>
                          <a:pt x="1440995" y="12478"/>
                          <a:pt x="1698914" y="0"/>
                        </a:cubicBezTo>
                        <a:cubicBezTo>
                          <a:pt x="1956833" y="-12478"/>
                          <a:pt x="2004130" y="46482"/>
                          <a:pt x="2219914" y="0"/>
                        </a:cubicBezTo>
                        <a:cubicBezTo>
                          <a:pt x="2435698" y="-46482"/>
                          <a:pt x="2552193" y="36079"/>
                          <a:pt x="2876827" y="0"/>
                        </a:cubicBezTo>
                        <a:cubicBezTo>
                          <a:pt x="3201461" y="-36079"/>
                          <a:pt x="3176396" y="32867"/>
                          <a:pt x="3307218" y="0"/>
                        </a:cubicBezTo>
                        <a:cubicBezTo>
                          <a:pt x="3438040" y="-32867"/>
                          <a:pt x="3705739" y="24069"/>
                          <a:pt x="3828218" y="0"/>
                        </a:cubicBezTo>
                        <a:cubicBezTo>
                          <a:pt x="3950697" y="-24069"/>
                          <a:pt x="4238769" y="50666"/>
                          <a:pt x="4530436" y="0"/>
                        </a:cubicBezTo>
                        <a:cubicBezTo>
                          <a:pt x="4576760" y="158897"/>
                          <a:pt x="4492460" y="318338"/>
                          <a:pt x="4530436" y="420578"/>
                        </a:cubicBezTo>
                        <a:cubicBezTo>
                          <a:pt x="4568412" y="522818"/>
                          <a:pt x="4503146" y="656618"/>
                          <a:pt x="4530436" y="824663"/>
                        </a:cubicBezTo>
                        <a:cubicBezTo>
                          <a:pt x="4387396" y="836974"/>
                          <a:pt x="4039279" y="759966"/>
                          <a:pt x="3873523" y="824663"/>
                        </a:cubicBezTo>
                        <a:cubicBezTo>
                          <a:pt x="3707767" y="889360"/>
                          <a:pt x="3413192" y="785758"/>
                          <a:pt x="3261914" y="824663"/>
                        </a:cubicBezTo>
                        <a:cubicBezTo>
                          <a:pt x="3110636" y="863568"/>
                          <a:pt x="2891298" y="773824"/>
                          <a:pt x="2605001" y="824663"/>
                        </a:cubicBezTo>
                        <a:cubicBezTo>
                          <a:pt x="2318704" y="875502"/>
                          <a:pt x="2234464" y="778654"/>
                          <a:pt x="2084001" y="824663"/>
                        </a:cubicBezTo>
                        <a:cubicBezTo>
                          <a:pt x="1933538" y="870672"/>
                          <a:pt x="1634297" y="812975"/>
                          <a:pt x="1472392" y="824663"/>
                        </a:cubicBezTo>
                        <a:cubicBezTo>
                          <a:pt x="1310487" y="836351"/>
                          <a:pt x="1196961" y="789224"/>
                          <a:pt x="996696" y="824663"/>
                        </a:cubicBezTo>
                        <a:cubicBezTo>
                          <a:pt x="796431" y="860102"/>
                          <a:pt x="482427" y="718208"/>
                          <a:pt x="0" y="824663"/>
                        </a:cubicBezTo>
                        <a:cubicBezTo>
                          <a:pt x="-9997" y="650852"/>
                          <a:pt x="45749" y="550492"/>
                          <a:pt x="0" y="428825"/>
                        </a:cubicBezTo>
                        <a:cubicBezTo>
                          <a:pt x="-45749" y="307158"/>
                          <a:pt x="24750" y="150139"/>
                          <a:pt x="0" y="0"/>
                        </a:cubicBezTo>
                        <a:close/>
                      </a:path>
                      <a:path w="4530436" h="824663" stroke="0" extrusionOk="0">
                        <a:moveTo>
                          <a:pt x="0" y="0"/>
                        </a:moveTo>
                        <a:cubicBezTo>
                          <a:pt x="108627" y="-32303"/>
                          <a:pt x="256835" y="22046"/>
                          <a:pt x="430391" y="0"/>
                        </a:cubicBezTo>
                        <a:cubicBezTo>
                          <a:pt x="603947" y="-22046"/>
                          <a:pt x="824001" y="3409"/>
                          <a:pt x="1087305" y="0"/>
                        </a:cubicBezTo>
                        <a:cubicBezTo>
                          <a:pt x="1350609" y="-3409"/>
                          <a:pt x="1393303" y="71748"/>
                          <a:pt x="1698914" y="0"/>
                        </a:cubicBezTo>
                        <a:cubicBezTo>
                          <a:pt x="2004525" y="-71748"/>
                          <a:pt x="2055716" y="54057"/>
                          <a:pt x="2174609" y="0"/>
                        </a:cubicBezTo>
                        <a:cubicBezTo>
                          <a:pt x="2293502" y="-54057"/>
                          <a:pt x="2425860" y="20413"/>
                          <a:pt x="2650305" y="0"/>
                        </a:cubicBezTo>
                        <a:cubicBezTo>
                          <a:pt x="2874750" y="-20413"/>
                          <a:pt x="3016992" y="16024"/>
                          <a:pt x="3171305" y="0"/>
                        </a:cubicBezTo>
                        <a:cubicBezTo>
                          <a:pt x="3325618" y="-16024"/>
                          <a:pt x="3551010" y="7048"/>
                          <a:pt x="3692305" y="0"/>
                        </a:cubicBezTo>
                        <a:cubicBezTo>
                          <a:pt x="3833600" y="-7048"/>
                          <a:pt x="4318894" y="83464"/>
                          <a:pt x="4530436" y="0"/>
                        </a:cubicBezTo>
                        <a:cubicBezTo>
                          <a:pt x="4552622" y="126842"/>
                          <a:pt x="4498903" y="276402"/>
                          <a:pt x="4530436" y="420578"/>
                        </a:cubicBezTo>
                        <a:cubicBezTo>
                          <a:pt x="4561969" y="564754"/>
                          <a:pt x="4499064" y="724488"/>
                          <a:pt x="4530436" y="824663"/>
                        </a:cubicBezTo>
                        <a:cubicBezTo>
                          <a:pt x="4375670" y="849660"/>
                          <a:pt x="4227546" y="781681"/>
                          <a:pt x="4100045" y="824663"/>
                        </a:cubicBezTo>
                        <a:cubicBezTo>
                          <a:pt x="3972544" y="867645"/>
                          <a:pt x="3767611" y="786521"/>
                          <a:pt x="3488436" y="824663"/>
                        </a:cubicBezTo>
                        <a:cubicBezTo>
                          <a:pt x="3209261" y="862805"/>
                          <a:pt x="3003647" y="769425"/>
                          <a:pt x="2876827" y="824663"/>
                        </a:cubicBezTo>
                        <a:cubicBezTo>
                          <a:pt x="2750007" y="879901"/>
                          <a:pt x="2478638" y="765511"/>
                          <a:pt x="2310522" y="824663"/>
                        </a:cubicBezTo>
                        <a:cubicBezTo>
                          <a:pt x="2142406" y="883815"/>
                          <a:pt x="1939281" y="800021"/>
                          <a:pt x="1789522" y="824663"/>
                        </a:cubicBezTo>
                        <a:cubicBezTo>
                          <a:pt x="1639763" y="849305"/>
                          <a:pt x="1561383" y="820748"/>
                          <a:pt x="1359131" y="824663"/>
                        </a:cubicBezTo>
                        <a:cubicBezTo>
                          <a:pt x="1156879" y="828578"/>
                          <a:pt x="1013491" y="778925"/>
                          <a:pt x="838131" y="824663"/>
                        </a:cubicBezTo>
                        <a:cubicBezTo>
                          <a:pt x="662771" y="870401"/>
                          <a:pt x="191573" y="726902"/>
                          <a:pt x="0" y="824663"/>
                        </a:cubicBezTo>
                        <a:cubicBezTo>
                          <a:pt x="-40771" y="736766"/>
                          <a:pt x="20774" y="554859"/>
                          <a:pt x="0" y="395838"/>
                        </a:cubicBezTo>
                        <a:cubicBezTo>
                          <a:pt x="-20774" y="236817"/>
                          <a:pt x="8021" y="845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09FB5-6441-7A04-5F47-D636BC45BC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43" y="4437294"/>
            <a:ext cx="2887998" cy="24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6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40F45-3A56-60D5-8857-E9DC7443DF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1" y="2628900"/>
            <a:ext cx="3295307" cy="42291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EC8B767-2636-FA72-5D65-AA550A98F317}"/>
              </a:ext>
            </a:extLst>
          </p:cNvPr>
          <p:cNvSpPr/>
          <p:nvPr/>
        </p:nvSpPr>
        <p:spPr>
          <a:xfrm>
            <a:off x="4808934" y="613065"/>
            <a:ext cx="7183773" cy="4229100"/>
          </a:xfrm>
          <a:custGeom>
            <a:avLst/>
            <a:gdLst>
              <a:gd name="connsiteX0" fmla="*/ 0 w 7183773"/>
              <a:gd name="connsiteY0" fmla="*/ 704864 h 4229100"/>
              <a:gd name="connsiteX1" fmla="*/ 704864 w 7183773"/>
              <a:gd name="connsiteY1" fmla="*/ 0 h 4229100"/>
              <a:gd name="connsiteX2" fmla="*/ 1197296 w 7183773"/>
              <a:gd name="connsiteY2" fmla="*/ 0 h 4229100"/>
              <a:gd name="connsiteX3" fmla="*/ 1197296 w 7183773"/>
              <a:gd name="connsiteY3" fmla="*/ 0 h 4229100"/>
              <a:gd name="connsiteX4" fmla="*/ 1777984 w 7183773"/>
              <a:gd name="connsiteY4" fmla="*/ 0 h 4229100"/>
              <a:gd name="connsiteX5" fmla="*/ 2340713 w 7183773"/>
              <a:gd name="connsiteY5" fmla="*/ 0 h 4229100"/>
              <a:gd name="connsiteX6" fmla="*/ 2993239 w 7183773"/>
              <a:gd name="connsiteY6" fmla="*/ 0 h 4229100"/>
              <a:gd name="connsiteX7" fmla="*/ 3609041 w 7183773"/>
              <a:gd name="connsiteY7" fmla="*/ 0 h 4229100"/>
              <a:gd name="connsiteX8" fmla="*/ 4224842 w 7183773"/>
              <a:gd name="connsiteY8" fmla="*/ 0 h 4229100"/>
              <a:gd name="connsiteX9" fmla="*/ 4840644 w 7183773"/>
              <a:gd name="connsiteY9" fmla="*/ 0 h 4229100"/>
              <a:gd name="connsiteX10" fmla="*/ 5386732 w 7183773"/>
              <a:gd name="connsiteY10" fmla="*/ 0 h 4229100"/>
              <a:gd name="connsiteX11" fmla="*/ 5967677 w 7183773"/>
              <a:gd name="connsiteY11" fmla="*/ 0 h 4229100"/>
              <a:gd name="connsiteX12" fmla="*/ 6478909 w 7183773"/>
              <a:gd name="connsiteY12" fmla="*/ 0 h 4229100"/>
              <a:gd name="connsiteX13" fmla="*/ 7183773 w 7183773"/>
              <a:gd name="connsiteY13" fmla="*/ 704864 h 4229100"/>
              <a:gd name="connsiteX14" fmla="*/ 7183773 w 7183773"/>
              <a:gd name="connsiteY14" fmla="*/ 1256992 h 4229100"/>
              <a:gd name="connsiteX15" fmla="*/ 7183773 w 7183773"/>
              <a:gd name="connsiteY15" fmla="*/ 1844362 h 4229100"/>
              <a:gd name="connsiteX16" fmla="*/ 7183773 w 7183773"/>
              <a:gd name="connsiteY16" fmla="*/ 2466975 h 4229100"/>
              <a:gd name="connsiteX17" fmla="*/ 7183773 w 7183773"/>
              <a:gd name="connsiteY17" fmla="*/ 2466975 h 4229100"/>
              <a:gd name="connsiteX18" fmla="*/ 7183773 w 7183773"/>
              <a:gd name="connsiteY18" fmla="*/ 3006185 h 4229100"/>
              <a:gd name="connsiteX19" fmla="*/ 7183773 w 7183773"/>
              <a:gd name="connsiteY19" fmla="*/ 3524250 h 4229100"/>
              <a:gd name="connsiteX20" fmla="*/ 7183773 w 7183773"/>
              <a:gd name="connsiteY20" fmla="*/ 3524236 h 4229100"/>
              <a:gd name="connsiteX21" fmla="*/ 6478909 w 7183773"/>
              <a:gd name="connsiteY21" fmla="*/ 4229100 h 4229100"/>
              <a:gd name="connsiteX22" fmla="*/ 5863107 w 7183773"/>
              <a:gd name="connsiteY22" fmla="*/ 4229100 h 4229100"/>
              <a:gd name="connsiteX23" fmla="*/ 5247306 w 7183773"/>
              <a:gd name="connsiteY23" fmla="*/ 4229100 h 4229100"/>
              <a:gd name="connsiteX24" fmla="*/ 4631504 w 7183773"/>
              <a:gd name="connsiteY24" fmla="*/ 4229100 h 4229100"/>
              <a:gd name="connsiteX25" fmla="*/ 4050559 w 7183773"/>
              <a:gd name="connsiteY25" fmla="*/ 4229100 h 4229100"/>
              <a:gd name="connsiteX26" fmla="*/ 2993239 w 7183773"/>
              <a:gd name="connsiteY26" fmla="*/ 4229100 h 4229100"/>
              <a:gd name="connsiteX27" fmla="*/ 2448470 w 7183773"/>
              <a:gd name="connsiteY27" fmla="*/ 4229100 h 4229100"/>
              <a:gd name="connsiteX28" fmla="*/ 1831863 w 7183773"/>
              <a:gd name="connsiteY28" fmla="*/ 4229100 h 4229100"/>
              <a:gd name="connsiteX29" fmla="*/ 1197296 w 7183773"/>
              <a:gd name="connsiteY29" fmla="*/ 4229100 h 4229100"/>
              <a:gd name="connsiteX30" fmla="*/ 1197296 w 7183773"/>
              <a:gd name="connsiteY30" fmla="*/ 4229100 h 4229100"/>
              <a:gd name="connsiteX31" fmla="*/ 704864 w 7183773"/>
              <a:gd name="connsiteY31" fmla="*/ 4229100 h 4229100"/>
              <a:gd name="connsiteX32" fmla="*/ 0 w 7183773"/>
              <a:gd name="connsiteY32" fmla="*/ 3524236 h 4229100"/>
              <a:gd name="connsiteX33" fmla="*/ 0 w 7183773"/>
              <a:gd name="connsiteY33" fmla="*/ 3524250 h 4229100"/>
              <a:gd name="connsiteX34" fmla="*/ -339368 w 7183773"/>
              <a:gd name="connsiteY34" fmla="*/ 3522772 h 4229100"/>
              <a:gd name="connsiteX35" fmla="*/ -692588 w 7183773"/>
              <a:gd name="connsiteY35" fmla="*/ 3521233 h 4229100"/>
              <a:gd name="connsiteX36" fmla="*/ -482503 w 7183773"/>
              <a:gd name="connsiteY36" fmla="*/ 3201441 h 4229100"/>
              <a:gd name="connsiteX37" fmla="*/ -237789 w 7183773"/>
              <a:gd name="connsiteY37" fmla="*/ 2828937 h 4229100"/>
              <a:gd name="connsiteX38" fmla="*/ 0 w 7183773"/>
              <a:gd name="connsiteY38" fmla="*/ 2466975 h 4229100"/>
              <a:gd name="connsiteX39" fmla="*/ 0 w 7183773"/>
              <a:gd name="connsiteY39" fmla="*/ 1932468 h 4229100"/>
              <a:gd name="connsiteX40" fmla="*/ 0 w 7183773"/>
              <a:gd name="connsiteY40" fmla="*/ 1380340 h 4229100"/>
              <a:gd name="connsiteX41" fmla="*/ 0 w 7183773"/>
              <a:gd name="connsiteY41" fmla="*/ 704864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3773" h="4229100" fill="none" extrusionOk="0">
                <a:moveTo>
                  <a:pt x="0" y="704864"/>
                </a:moveTo>
                <a:cubicBezTo>
                  <a:pt x="-59519" y="238444"/>
                  <a:pt x="413065" y="15570"/>
                  <a:pt x="704864" y="0"/>
                </a:cubicBezTo>
                <a:cubicBezTo>
                  <a:pt x="813267" y="-36583"/>
                  <a:pt x="1061313" y="29146"/>
                  <a:pt x="1197296" y="0"/>
                </a:cubicBezTo>
                <a:lnTo>
                  <a:pt x="1197296" y="0"/>
                </a:lnTo>
                <a:cubicBezTo>
                  <a:pt x="1370709" y="-56241"/>
                  <a:pt x="1650788" y="51711"/>
                  <a:pt x="1777984" y="0"/>
                </a:cubicBezTo>
                <a:cubicBezTo>
                  <a:pt x="1905180" y="-51711"/>
                  <a:pt x="2145960" y="6082"/>
                  <a:pt x="2340713" y="0"/>
                </a:cubicBezTo>
                <a:cubicBezTo>
                  <a:pt x="2535466" y="-6082"/>
                  <a:pt x="2862283" y="60541"/>
                  <a:pt x="2993239" y="0"/>
                </a:cubicBezTo>
                <a:cubicBezTo>
                  <a:pt x="3277699" y="-27958"/>
                  <a:pt x="3377623" y="61521"/>
                  <a:pt x="3609041" y="0"/>
                </a:cubicBezTo>
                <a:cubicBezTo>
                  <a:pt x="3840459" y="-61521"/>
                  <a:pt x="3935138" y="43771"/>
                  <a:pt x="4224842" y="0"/>
                </a:cubicBezTo>
                <a:cubicBezTo>
                  <a:pt x="4514546" y="-43771"/>
                  <a:pt x="4575968" y="47870"/>
                  <a:pt x="4840644" y="0"/>
                </a:cubicBezTo>
                <a:cubicBezTo>
                  <a:pt x="5105320" y="-47870"/>
                  <a:pt x="5155819" y="43758"/>
                  <a:pt x="5386732" y="0"/>
                </a:cubicBezTo>
                <a:cubicBezTo>
                  <a:pt x="5617645" y="-43758"/>
                  <a:pt x="5789723" y="18384"/>
                  <a:pt x="5967677" y="0"/>
                </a:cubicBezTo>
                <a:cubicBezTo>
                  <a:pt x="6145632" y="-18384"/>
                  <a:pt x="6238834" y="33758"/>
                  <a:pt x="6478909" y="0"/>
                </a:cubicBezTo>
                <a:cubicBezTo>
                  <a:pt x="6905633" y="65716"/>
                  <a:pt x="7223930" y="255855"/>
                  <a:pt x="7183773" y="704864"/>
                </a:cubicBezTo>
                <a:cubicBezTo>
                  <a:pt x="7207916" y="976709"/>
                  <a:pt x="7164654" y="1010867"/>
                  <a:pt x="7183773" y="1256992"/>
                </a:cubicBezTo>
                <a:cubicBezTo>
                  <a:pt x="7202892" y="1503117"/>
                  <a:pt x="7147120" y="1704143"/>
                  <a:pt x="7183773" y="1844362"/>
                </a:cubicBezTo>
                <a:cubicBezTo>
                  <a:pt x="7220426" y="1984581"/>
                  <a:pt x="7141691" y="2160423"/>
                  <a:pt x="7183773" y="2466975"/>
                </a:cubicBezTo>
                <a:lnTo>
                  <a:pt x="7183773" y="2466975"/>
                </a:lnTo>
                <a:cubicBezTo>
                  <a:pt x="7235150" y="2678406"/>
                  <a:pt x="7121925" y="2778383"/>
                  <a:pt x="7183773" y="3006185"/>
                </a:cubicBezTo>
                <a:cubicBezTo>
                  <a:pt x="7245621" y="3233987"/>
                  <a:pt x="7146439" y="3334419"/>
                  <a:pt x="7183773" y="3524250"/>
                </a:cubicBezTo>
                <a:cubicBezTo>
                  <a:pt x="7183772" y="3524245"/>
                  <a:pt x="7183774" y="3524242"/>
                  <a:pt x="7183773" y="3524236"/>
                </a:cubicBezTo>
                <a:cubicBezTo>
                  <a:pt x="7211034" y="3927416"/>
                  <a:pt x="6774457" y="4203778"/>
                  <a:pt x="6478909" y="4229100"/>
                </a:cubicBezTo>
                <a:cubicBezTo>
                  <a:pt x="6342400" y="4242395"/>
                  <a:pt x="6164521" y="4216775"/>
                  <a:pt x="5863107" y="4229100"/>
                </a:cubicBezTo>
                <a:cubicBezTo>
                  <a:pt x="5561693" y="4241425"/>
                  <a:pt x="5484005" y="4192697"/>
                  <a:pt x="5247306" y="4229100"/>
                </a:cubicBezTo>
                <a:cubicBezTo>
                  <a:pt x="5010607" y="4265503"/>
                  <a:pt x="4899645" y="4180785"/>
                  <a:pt x="4631504" y="4229100"/>
                </a:cubicBezTo>
                <a:cubicBezTo>
                  <a:pt x="4363363" y="4277415"/>
                  <a:pt x="4309561" y="4178237"/>
                  <a:pt x="4050559" y="4229100"/>
                </a:cubicBezTo>
                <a:cubicBezTo>
                  <a:pt x="3791557" y="4279963"/>
                  <a:pt x="3338109" y="4109436"/>
                  <a:pt x="2993239" y="4229100"/>
                </a:cubicBezTo>
                <a:cubicBezTo>
                  <a:pt x="2840113" y="4249104"/>
                  <a:pt x="2694034" y="4219465"/>
                  <a:pt x="2448470" y="4229100"/>
                </a:cubicBezTo>
                <a:cubicBezTo>
                  <a:pt x="2202906" y="4238735"/>
                  <a:pt x="2077499" y="4182966"/>
                  <a:pt x="1831863" y="4229100"/>
                </a:cubicBezTo>
                <a:cubicBezTo>
                  <a:pt x="1586227" y="4275234"/>
                  <a:pt x="1451528" y="4186489"/>
                  <a:pt x="1197296" y="4229100"/>
                </a:cubicBezTo>
                <a:lnTo>
                  <a:pt x="1197296" y="4229100"/>
                </a:lnTo>
                <a:cubicBezTo>
                  <a:pt x="966229" y="4243262"/>
                  <a:pt x="852661" y="4192298"/>
                  <a:pt x="704864" y="4229100"/>
                </a:cubicBezTo>
                <a:cubicBezTo>
                  <a:pt x="253801" y="4178484"/>
                  <a:pt x="39093" y="3966613"/>
                  <a:pt x="0" y="3524236"/>
                </a:cubicBezTo>
                <a:cubicBezTo>
                  <a:pt x="1" y="3524240"/>
                  <a:pt x="0" y="3524243"/>
                  <a:pt x="0" y="3524250"/>
                </a:cubicBezTo>
                <a:cubicBezTo>
                  <a:pt x="-111183" y="3558670"/>
                  <a:pt x="-268638" y="3519512"/>
                  <a:pt x="-339368" y="3522772"/>
                </a:cubicBezTo>
                <a:cubicBezTo>
                  <a:pt x="-410098" y="3526032"/>
                  <a:pt x="-588291" y="3520108"/>
                  <a:pt x="-692588" y="3521233"/>
                </a:cubicBezTo>
                <a:cubicBezTo>
                  <a:pt x="-642469" y="3441350"/>
                  <a:pt x="-531524" y="3339317"/>
                  <a:pt x="-482503" y="3201441"/>
                </a:cubicBezTo>
                <a:cubicBezTo>
                  <a:pt x="-433482" y="3063565"/>
                  <a:pt x="-311427" y="2956202"/>
                  <a:pt x="-237789" y="2828937"/>
                </a:cubicBezTo>
                <a:cubicBezTo>
                  <a:pt x="-164151" y="2701672"/>
                  <a:pt x="-78210" y="2655806"/>
                  <a:pt x="0" y="2466975"/>
                </a:cubicBezTo>
                <a:cubicBezTo>
                  <a:pt x="-12553" y="2329563"/>
                  <a:pt x="25003" y="2145315"/>
                  <a:pt x="0" y="1932468"/>
                </a:cubicBezTo>
                <a:cubicBezTo>
                  <a:pt x="-25003" y="1719621"/>
                  <a:pt x="26706" y="1648738"/>
                  <a:pt x="0" y="1380340"/>
                </a:cubicBezTo>
                <a:cubicBezTo>
                  <a:pt x="-26706" y="1111942"/>
                  <a:pt x="32438" y="1041367"/>
                  <a:pt x="0" y="704864"/>
                </a:cubicBezTo>
                <a:close/>
              </a:path>
              <a:path w="7183773" h="4229100" stroke="0" extrusionOk="0">
                <a:moveTo>
                  <a:pt x="0" y="704864"/>
                </a:moveTo>
                <a:cubicBezTo>
                  <a:pt x="60828" y="277928"/>
                  <a:pt x="369803" y="-21182"/>
                  <a:pt x="704864" y="0"/>
                </a:cubicBezTo>
                <a:cubicBezTo>
                  <a:pt x="913783" y="-30317"/>
                  <a:pt x="987122" y="4196"/>
                  <a:pt x="1197296" y="0"/>
                </a:cubicBezTo>
                <a:lnTo>
                  <a:pt x="1197296" y="0"/>
                </a:lnTo>
                <a:cubicBezTo>
                  <a:pt x="1375100" y="-59545"/>
                  <a:pt x="1498771" y="19016"/>
                  <a:pt x="1742065" y="0"/>
                </a:cubicBezTo>
                <a:cubicBezTo>
                  <a:pt x="1985359" y="-19016"/>
                  <a:pt x="2070611" y="35816"/>
                  <a:pt x="2358672" y="0"/>
                </a:cubicBezTo>
                <a:cubicBezTo>
                  <a:pt x="2646733" y="-35816"/>
                  <a:pt x="2795705" y="4025"/>
                  <a:pt x="2993239" y="0"/>
                </a:cubicBezTo>
                <a:cubicBezTo>
                  <a:pt x="3252696" y="-35777"/>
                  <a:pt x="3361803" y="6169"/>
                  <a:pt x="3539327" y="0"/>
                </a:cubicBezTo>
                <a:cubicBezTo>
                  <a:pt x="3716851" y="-6169"/>
                  <a:pt x="3869174" y="67513"/>
                  <a:pt x="4120272" y="0"/>
                </a:cubicBezTo>
                <a:cubicBezTo>
                  <a:pt x="4371370" y="-67513"/>
                  <a:pt x="4553604" y="69515"/>
                  <a:pt x="4770931" y="0"/>
                </a:cubicBezTo>
                <a:cubicBezTo>
                  <a:pt x="4988258" y="-69515"/>
                  <a:pt x="5085778" y="48781"/>
                  <a:pt x="5317019" y="0"/>
                </a:cubicBezTo>
                <a:cubicBezTo>
                  <a:pt x="5548260" y="-48781"/>
                  <a:pt x="5650900" y="30171"/>
                  <a:pt x="5793394" y="0"/>
                </a:cubicBezTo>
                <a:cubicBezTo>
                  <a:pt x="5935888" y="-30171"/>
                  <a:pt x="6325532" y="43782"/>
                  <a:pt x="6478909" y="0"/>
                </a:cubicBezTo>
                <a:cubicBezTo>
                  <a:pt x="6860660" y="-79461"/>
                  <a:pt x="7114285" y="230312"/>
                  <a:pt x="7183773" y="704864"/>
                </a:cubicBezTo>
                <a:cubicBezTo>
                  <a:pt x="7219986" y="826787"/>
                  <a:pt x="7152937" y="1012388"/>
                  <a:pt x="7183773" y="1309855"/>
                </a:cubicBezTo>
                <a:cubicBezTo>
                  <a:pt x="7214609" y="1607322"/>
                  <a:pt x="7148786" y="1649622"/>
                  <a:pt x="7183773" y="1861984"/>
                </a:cubicBezTo>
                <a:cubicBezTo>
                  <a:pt x="7218760" y="2074346"/>
                  <a:pt x="7173468" y="2244238"/>
                  <a:pt x="7183773" y="2466975"/>
                </a:cubicBezTo>
                <a:lnTo>
                  <a:pt x="7183773" y="2466975"/>
                </a:lnTo>
                <a:cubicBezTo>
                  <a:pt x="7239560" y="2644497"/>
                  <a:pt x="7179778" y="2860238"/>
                  <a:pt x="7183773" y="2995613"/>
                </a:cubicBezTo>
                <a:cubicBezTo>
                  <a:pt x="7187768" y="3130988"/>
                  <a:pt x="7124864" y="3269041"/>
                  <a:pt x="7183773" y="3524250"/>
                </a:cubicBezTo>
                <a:cubicBezTo>
                  <a:pt x="7183772" y="3524244"/>
                  <a:pt x="7183773" y="3524240"/>
                  <a:pt x="7183773" y="3524236"/>
                </a:cubicBezTo>
                <a:cubicBezTo>
                  <a:pt x="7205177" y="3872799"/>
                  <a:pt x="6802737" y="4182442"/>
                  <a:pt x="6478909" y="4229100"/>
                </a:cubicBezTo>
                <a:cubicBezTo>
                  <a:pt x="6314472" y="4245872"/>
                  <a:pt x="6110853" y="4173922"/>
                  <a:pt x="5932821" y="4229100"/>
                </a:cubicBezTo>
                <a:cubicBezTo>
                  <a:pt x="5754789" y="4284278"/>
                  <a:pt x="5467327" y="4162483"/>
                  <a:pt x="5282162" y="4229100"/>
                </a:cubicBezTo>
                <a:cubicBezTo>
                  <a:pt x="5096997" y="4295717"/>
                  <a:pt x="4994602" y="4189923"/>
                  <a:pt x="4805787" y="4229100"/>
                </a:cubicBezTo>
                <a:cubicBezTo>
                  <a:pt x="4616973" y="4268277"/>
                  <a:pt x="4450674" y="4199475"/>
                  <a:pt x="4155129" y="4229100"/>
                </a:cubicBezTo>
                <a:cubicBezTo>
                  <a:pt x="3859584" y="4258725"/>
                  <a:pt x="3913100" y="4191300"/>
                  <a:pt x="3678754" y="4229100"/>
                </a:cubicBezTo>
                <a:cubicBezTo>
                  <a:pt x="3444409" y="4266900"/>
                  <a:pt x="3328282" y="4178322"/>
                  <a:pt x="2993239" y="4229100"/>
                </a:cubicBezTo>
                <a:cubicBezTo>
                  <a:pt x="2786274" y="4263215"/>
                  <a:pt x="2630969" y="4205759"/>
                  <a:pt x="2376632" y="4229100"/>
                </a:cubicBezTo>
                <a:cubicBezTo>
                  <a:pt x="2122295" y="4252441"/>
                  <a:pt x="1964179" y="4168569"/>
                  <a:pt x="1742065" y="4229100"/>
                </a:cubicBezTo>
                <a:cubicBezTo>
                  <a:pt x="1519951" y="4289631"/>
                  <a:pt x="1335443" y="4205877"/>
                  <a:pt x="1197296" y="4229100"/>
                </a:cubicBezTo>
                <a:lnTo>
                  <a:pt x="1197296" y="4229100"/>
                </a:lnTo>
                <a:cubicBezTo>
                  <a:pt x="1081442" y="4235004"/>
                  <a:pt x="888714" y="4170263"/>
                  <a:pt x="704864" y="4229100"/>
                </a:cubicBezTo>
                <a:cubicBezTo>
                  <a:pt x="364904" y="4180247"/>
                  <a:pt x="62175" y="3875758"/>
                  <a:pt x="0" y="3524236"/>
                </a:cubicBezTo>
                <a:cubicBezTo>
                  <a:pt x="0" y="3524244"/>
                  <a:pt x="-1" y="3524245"/>
                  <a:pt x="0" y="3524250"/>
                </a:cubicBezTo>
                <a:cubicBezTo>
                  <a:pt x="-155629" y="3528495"/>
                  <a:pt x="-200142" y="3495704"/>
                  <a:pt x="-360146" y="3522681"/>
                </a:cubicBezTo>
                <a:cubicBezTo>
                  <a:pt x="-520150" y="3549658"/>
                  <a:pt x="-621543" y="3512135"/>
                  <a:pt x="-692588" y="3521233"/>
                </a:cubicBezTo>
                <a:cubicBezTo>
                  <a:pt x="-615495" y="3360709"/>
                  <a:pt x="-501415" y="3278127"/>
                  <a:pt x="-475577" y="3190899"/>
                </a:cubicBezTo>
                <a:cubicBezTo>
                  <a:pt x="-449739" y="3103671"/>
                  <a:pt x="-303798" y="2976363"/>
                  <a:pt x="-265492" y="2871107"/>
                </a:cubicBezTo>
                <a:cubicBezTo>
                  <a:pt x="-227186" y="2765851"/>
                  <a:pt x="-43767" y="2635280"/>
                  <a:pt x="0" y="2466975"/>
                </a:cubicBezTo>
                <a:cubicBezTo>
                  <a:pt x="-63366" y="2196604"/>
                  <a:pt x="67957" y="2112940"/>
                  <a:pt x="0" y="1861984"/>
                </a:cubicBezTo>
                <a:cubicBezTo>
                  <a:pt x="-67957" y="1611028"/>
                  <a:pt x="53365" y="1500216"/>
                  <a:pt x="0" y="1309855"/>
                </a:cubicBezTo>
                <a:cubicBezTo>
                  <a:pt x="-53365" y="1119494"/>
                  <a:pt x="16172" y="912831"/>
                  <a:pt x="0" y="704864"/>
                </a:cubicBezTo>
                <a:close/>
              </a:path>
            </a:pathLst>
          </a:custGeom>
          <a:ln w="57150">
            <a:solidFill>
              <a:srgbClr val="FF99FF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2081909329">
                  <a:prstGeom prst="wedgeRoundRectCallout">
                    <a:avLst>
                      <a:gd name="adj1" fmla="val -59641"/>
                      <a:gd name="adj2" fmla="val 3326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Đức đã chạy được: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320 x 3 = 960 (m)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Đáp số: 960 mét</a:t>
            </a:r>
          </a:p>
        </p:txBody>
      </p:sp>
    </p:spTree>
    <p:extLst>
      <p:ext uri="{BB962C8B-B14F-4D97-AF65-F5344CB8AC3E}">
        <p14:creationId xmlns:p14="http://schemas.microsoft.com/office/powerpoint/2010/main" val="5997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95E53-14B8-4AE7-9D46-F847F616F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034" y="1987958"/>
            <a:ext cx="565148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6758607" y="1406084"/>
            <a:ext cx="47201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AD32F-4195-4F30-9D1F-811C32FA5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26" y="122238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/>
              <p:nvPr/>
            </p:nvSpPr>
            <p:spPr>
              <a:xfrm>
                <a:off x="6862643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prstGeom prst="wedgeRoundRectCallout">
                        <a:avLst>
                          <a:gd name="adj1" fmla="val 32679"/>
                          <a:gd name="adj2" fmla="val 72227"/>
                          <a:gd name="adj3" fmla="val 1666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 = 50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643" y="853825"/>
                <a:ext cx="4042063" cy="1725496"/>
              </a:xfrm>
              <a:prstGeom prst="wedgeRoundRectCallout">
                <a:avLst>
                  <a:gd name="adj1" fmla="val 32679"/>
                  <a:gd name="adj2" fmla="val 72227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custGeom>
                        <a:avLst/>
                        <a:gdLst>
                          <a:gd name="connsiteX0" fmla="*/ 0 w 4042063"/>
                          <a:gd name="connsiteY0" fmla="*/ 287588 h 1725496"/>
                          <a:gd name="connsiteX1" fmla="*/ 287588 w 4042063"/>
                          <a:gd name="connsiteY1" fmla="*/ 0 h 1725496"/>
                          <a:gd name="connsiteX2" fmla="*/ 936276 w 4042063"/>
                          <a:gd name="connsiteY2" fmla="*/ 0 h 1725496"/>
                          <a:gd name="connsiteX3" fmla="*/ 1564262 w 4042063"/>
                          <a:gd name="connsiteY3" fmla="*/ 0 h 1725496"/>
                          <a:gd name="connsiteX4" fmla="*/ 2357870 w 4042063"/>
                          <a:gd name="connsiteY4" fmla="*/ 0 h 1725496"/>
                          <a:gd name="connsiteX5" fmla="*/ 2357870 w 4042063"/>
                          <a:gd name="connsiteY5" fmla="*/ 0 h 1725496"/>
                          <a:gd name="connsiteX6" fmla="*/ 2883338 w 4042063"/>
                          <a:gd name="connsiteY6" fmla="*/ 0 h 1725496"/>
                          <a:gd name="connsiteX7" fmla="*/ 3368386 w 4042063"/>
                          <a:gd name="connsiteY7" fmla="*/ 0 h 1725496"/>
                          <a:gd name="connsiteX8" fmla="*/ 3754475 w 4042063"/>
                          <a:gd name="connsiteY8" fmla="*/ 0 h 1725496"/>
                          <a:gd name="connsiteX9" fmla="*/ 4042063 w 4042063"/>
                          <a:gd name="connsiteY9" fmla="*/ 287588 h 1725496"/>
                          <a:gd name="connsiteX10" fmla="*/ 4042063 w 4042063"/>
                          <a:gd name="connsiteY10" fmla="*/ 647064 h 1725496"/>
                          <a:gd name="connsiteX11" fmla="*/ 4042063 w 4042063"/>
                          <a:gd name="connsiteY11" fmla="*/ 1006539 h 1725496"/>
                          <a:gd name="connsiteX12" fmla="*/ 4042063 w 4042063"/>
                          <a:gd name="connsiteY12" fmla="*/ 1006539 h 1725496"/>
                          <a:gd name="connsiteX13" fmla="*/ 4042063 w 4042063"/>
                          <a:gd name="connsiteY13" fmla="*/ 1437913 h 1725496"/>
                          <a:gd name="connsiteX14" fmla="*/ 4042063 w 4042063"/>
                          <a:gd name="connsiteY14" fmla="*/ 1437908 h 1725496"/>
                          <a:gd name="connsiteX15" fmla="*/ 3754475 w 4042063"/>
                          <a:gd name="connsiteY15" fmla="*/ 1725496 h 1725496"/>
                          <a:gd name="connsiteX16" fmla="*/ 3368386 w 4042063"/>
                          <a:gd name="connsiteY16" fmla="*/ 1725496 h 1725496"/>
                          <a:gd name="connsiteX17" fmla="*/ 3341937 w 4042063"/>
                          <a:gd name="connsiteY17" fmla="*/ 2109022 h 1725496"/>
                          <a:gd name="connsiteX18" fmla="*/ 2840063 w 4042063"/>
                          <a:gd name="connsiteY18" fmla="*/ 1913424 h 1725496"/>
                          <a:gd name="connsiteX19" fmla="*/ 2357870 w 4042063"/>
                          <a:gd name="connsiteY19" fmla="*/ 1725496 h 1725496"/>
                          <a:gd name="connsiteX20" fmla="*/ 1688479 w 4042063"/>
                          <a:gd name="connsiteY20" fmla="*/ 1725496 h 1725496"/>
                          <a:gd name="connsiteX21" fmla="*/ 998385 w 4042063"/>
                          <a:gd name="connsiteY21" fmla="*/ 1725496 h 1725496"/>
                          <a:gd name="connsiteX22" fmla="*/ 287588 w 4042063"/>
                          <a:gd name="connsiteY22" fmla="*/ 1725496 h 1725496"/>
                          <a:gd name="connsiteX23" fmla="*/ 0 w 4042063"/>
                          <a:gd name="connsiteY23" fmla="*/ 1437908 h 1725496"/>
                          <a:gd name="connsiteX24" fmla="*/ 0 w 4042063"/>
                          <a:gd name="connsiteY24" fmla="*/ 1437913 h 1725496"/>
                          <a:gd name="connsiteX25" fmla="*/ 0 w 4042063"/>
                          <a:gd name="connsiteY25" fmla="*/ 1006539 h 1725496"/>
                          <a:gd name="connsiteX26" fmla="*/ 0 w 4042063"/>
                          <a:gd name="connsiteY26" fmla="*/ 1006539 h 1725496"/>
                          <a:gd name="connsiteX27" fmla="*/ 0 w 4042063"/>
                          <a:gd name="connsiteY27" fmla="*/ 668632 h 1725496"/>
                          <a:gd name="connsiteX28" fmla="*/ 0 w 4042063"/>
                          <a:gd name="connsiteY28" fmla="*/ 287588 h 17254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4042063" h="1725496" fill="none" extrusionOk="0">
                            <a:moveTo>
                              <a:pt x="0" y="287588"/>
                            </a:moveTo>
                            <a:cubicBezTo>
                              <a:pt x="-9004" y="124679"/>
                              <a:pt x="121598" y="-23175"/>
                              <a:pt x="287588" y="0"/>
                            </a:cubicBezTo>
                            <a:cubicBezTo>
                              <a:pt x="583006" y="21023"/>
                              <a:pt x="642389" y="-28697"/>
                              <a:pt x="936276" y="0"/>
                            </a:cubicBezTo>
                            <a:cubicBezTo>
                              <a:pt x="1230163" y="28697"/>
                              <a:pt x="1415731" y="23160"/>
                              <a:pt x="1564262" y="0"/>
                            </a:cubicBezTo>
                            <a:cubicBezTo>
                              <a:pt x="1712793" y="-23160"/>
                              <a:pt x="1991524" y="36637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02810" y="1611"/>
                              <a:pt x="2773738" y="4549"/>
                              <a:pt x="2883338" y="0"/>
                            </a:cubicBezTo>
                            <a:cubicBezTo>
                              <a:pt x="2992938" y="-4549"/>
                              <a:pt x="3233422" y="-8345"/>
                              <a:pt x="3368386" y="0"/>
                            </a:cubicBezTo>
                            <a:cubicBezTo>
                              <a:pt x="3517157" y="17917"/>
                              <a:pt x="3670771" y="5354"/>
                              <a:pt x="3754475" y="0"/>
                            </a:cubicBezTo>
                            <a:cubicBezTo>
                              <a:pt x="3937972" y="20811"/>
                              <a:pt x="4054995" y="101370"/>
                              <a:pt x="4042063" y="287588"/>
                            </a:cubicBezTo>
                            <a:cubicBezTo>
                              <a:pt x="4033887" y="384019"/>
                              <a:pt x="4049936" y="484413"/>
                              <a:pt x="4042063" y="647064"/>
                            </a:cubicBezTo>
                            <a:cubicBezTo>
                              <a:pt x="4034190" y="809715"/>
                              <a:pt x="4056200" y="913065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22222" y="1200476"/>
                              <a:pt x="4049567" y="129685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43246" y="1581594"/>
                              <a:pt x="3915004" y="1737378"/>
                              <a:pt x="3754475" y="1725496"/>
                            </a:cubicBezTo>
                            <a:cubicBezTo>
                              <a:pt x="3635401" y="1730556"/>
                              <a:pt x="3461587" y="1718501"/>
                              <a:pt x="3368386" y="1725496"/>
                            </a:cubicBezTo>
                            <a:cubicBezTo>
                              <a:pt x="3349870" y="1857228"/>
                              <a:pt x="3340042" y="2028841"/>
                              <a:pt x="3341937" y="2109022"/>
                            </a:cubicBezTo>
                            <a:cubicBezTo>
                              <a:pt x="3170366" y="2031762"/>
                              <a:pt x="2988967" y="1980314"/>
                              <a:pt x="2840063" y="1913424"/>
                            </a:cubicBezTo>
                            <a:cubicBezTo>
                              <a:pt x="2691159" y="1846534"/>
                              <a:pt x="2550738" y="1788128"/>
                              <a:pt x="2357870" y="1725496"/>
                            </a:cubicBezTo>
                            <a:cubicBezTo>
                              <a:pt x="2208269" y="1727350"/>
                              <a:pt x="1827866" y="1745588"/>
                              <a:pt x="1688479" y="1725496"/>
                            </a:cubicBezTo>
                            <a:cubicBezTo>
                              <a:pt x="1549092" y="1705404"/>
                              <a:pt x="1315870" y="1703611"/>
                              <a:pt x="998385" y="1725496"/>
                            </a:cubicBezTo>
                            <a:cubicBezTo>
                              <a:pt x="680900" y="1747381"/>
                              <a:pt x="480588" y="1716101"/>
                              <a:pt x="287588" y="1725496"/>
                            </a:cubicBezTo>
                            <a:cubicBezTo>
                              <a:pt x="111629" y="1707692"/>
                              <a:pt x="-10838" y="1586199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11814" y="1334860"/>
                              <a:pt x="18890" y="1097630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5917" y="916278"/>
                              <a:pt x="-10286" y="797766"/>
                              <a:pt x="0" y="668632"/>
                            </a:cubicBezTo>
                            <a:cubicBezTo>
                              <a:pt x="10286" y="539498"/>
                              <a:pt x="-10181" y="469964"/>
                              <a:pt x="0" y="287588"/>
                            </a:cubicBezTo>
                            <a:close/>
                          </a:path>
                          <a:path w="4042063" h="1725496" stroke="0" extrusionOk="0">
                            <a:moveTo>
                              <a:pt x="0" y="287588"/>
                            </a:moveTo>
                            <a:cubicBezTo>
                              <a:pt x="10883" y="164235"/>
                              <a:pt x="126347" y="-19229"/>
                              <a:pt x="287588" y="0"/>
                            </a:cubicBezTo>
                            <a:cubicBezTo>
                              <a:pt x="446376" y="22027"/>
                              <a:pt x="679607" y="24160"/>
                              <a:pt x="977682" y="0"/>
                            </a:cubicBezTo>
                            <a:cubicBezTo>
                              <a:pt x="1275757" y="-24160"/>
                              <a:pt x="1348588" y="27294"/>
                              <a:pt x="1605668" y="0"/>
                            </a:cubicBezTo>
                            <a:cubicBezTo>
                              <a:pt x="1862748" y="-27294"/>
                              <a:pt x="2136783" y="16535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18267" y="-8975"/>
                              <a:pt x="2689654" y="-14973"/>
                              <a:pt x="2853023" y="0"/>
                            </a:cubicBezTo>
                            <a:cubicBezTo>
                              <a:pt x="3016392" y="14973"/>
                              <a:pt x="3190759" y="-12752"/>
                              <a:pt x="3368386" y="0"/>
                            </a:cubicBezTo>
                            <a:cubicBezTo>
                              <a:pt x="3484650" y="-14558"/>
                              <a:pt x="3632964" y="2752"/>
                              <a:pt x="3754475" y="0"/>
                            </a:cubicBezTo>
                            <a:cubicBezTo>
                              <a:pt x="3922103" y="12870"/>
                              <a:pt x="4043793" y="105298"/>
                              <a:pt x="4042063" y="287588"/>
                            </a:cubicBezTo>
                            <a:cubicBezTo>
                              <a:pt x="4029292" y="420498"/>
                              <a:pt x="4030601" y="567447"/>
                              <a:pt x="4042063" y="647064"/>
                            </a:cubicBezTo>
                            <a:cubicBezTo>
                              <a:pt x="4053525" y="726681"/>
                              <a:pt x="4034053" y="848088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39974" y="1111415"/>
                              <a:pt x="4038248" y="126830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53275" y="1627263"/>
                              <a:pt x="3890032" y="1698954"/>
                              <a:pt x="3754475" y="1725496"/>
                            </a:cubicBezTo>
                            <a:cubicBezTo>
                              <a:pt x="3605929" y="1743177"/>
                              <a:pt x="3484077" y="1740207"/>
                              <a:pt x="3368386" y="1725496"/>
                            </a:cubicBezTo>
                            <a:cubicBezTo>
                              <a:pt x="3342078" y="1862029"/>
                              <a:pt x="3349083" y="1917181"/>
                              <a:pt x="3341937" y="2109022"/>
                            </a:cubicBezTo>
                            <a:cubicBezTo>
                              <a:pt x="3108897" y="2011181"/>
                              <a:pt x="3067741" y="2003148"/>
                              <a:pt x="2859744" y="1921094"/>
                            </a:cubicBezTo>
                            <a:cubicBezTo>
                              <a:pt x="2651747" y="1839040"/>
                              <a:pt x="2556516" y="1805543"/>
                              <a:pt x="2357870" y="1725496"/>
                            </a:cubicBezTo>
                            <a:cubicBezTo>
                              <a:pt x="2150343" y="1752834"/>
                              <a:pt x="1881144" y="1723192"/>
                              <a:pt x="1626370" y="1725496"/>
                            </a:cubicBezTo>
                            <a:cubicBezTo>
                              <a:pt x="1371596" y="1727800"/>
                              <a:pt x="1188258" y="1698288"/>
                              <a:pt x="894871" y="1725496"/>
                            </a:cubicBezTo>
                            <a:cubicBezTo>
                              <a:pt x="601484" y="1752704"/>
                              <a:pt x="467686" y="1732425"/>
                              <a:pt x="287588" y="1725496"/>
                            </a:cubicBezTo>
                            <a:cubicBezTo>
                              <a:pt x="111529" y="1758988"/>
                              <a:pt x="-3125" y="1603533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20876" y="1258307"/>
                              <a:pt x="19399" y="1195532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3757" y="895633"/>
                              <a:pt x="-15709" y="754601"/>
                              <a:pt x="0" y="661443"/>
                            </a:cubicBezTo>
                            <a:cubicBezTo>
                              <a:pt x="15709" y="568285"/>
                              <a:pt x="556" y="467222"/>
                              <a:pt x="0" y="28758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2 = 24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459984" cy="2047010"/>
            </a:xfrm>
            <a:custGeom>
              <a:avLst/>
              <a:gdLst>
                <a:gd name="connsiteX0" fmla="*/ 0 w 4459984"/>
                <a:gd name="connsiteY0" fmla="*/ 341175 h 2047010"/>
                <a:gd name="connsiteX1" fmla="*/ 341175 w 4459984"/>
                <a:gd name="connsiteY1" fmla="*/ 0 h 2047010"/>
                <a:gd name="connsiteX2" fmla="*/ 970781 w 4459984"/>
                <a:gd name="connsiteY2" fmla="*/ 0 h 2047010"/>
                <a:gd name="connsiteX3" fmla="*/ 1638163 w 4459984"/>
                <a:gd name="connsiteY3" fmla="*/ 0 h 2047010"/>
                <a:gd name="connsiteX4" fmla="*/ 2267768 w 4459984"/>
                <a:gd name="connsiteY4" fmla="*/ 0 h 2047010"/>
                <a:gd name="connsiteX5" fmla="*/ 2784045 w 4459984"/>
                <a:gd name="connsiteY5" fmla="*/ 0 h 2047010"/>
                <a:gd name="connsiteX6" fmla="*/ 3451427 w 4459984"/>
                <a:gd name="connsiteY6" fmla="*/ 0 h 2047010"/>
                <a:gd name="connsiteX7" fmla="*/ 4118809 w 4459984"/>
                <a:gd name="connsiteY7" fmla="*/ 0 h 2047010"/>
                <a:gd name="connsiteX8" fmla="*/ 4459984 w 4459984"/>
                <a:gd name="connsiteY8" fmla="*/ 341175 h 2047010"/>
                <a:gd name="connsiteX9" fmla="*/ 4459984 w 4459984"/>
                <a:gd name="connsiteY9" fmla="*/ 1023505 h 2047010"/>
                <a:gd name="connsiteX10" fmla="*/ 4459984 w 4459984"/>
                <a:gd name="connsiteY10" fmla="*/ 1705835 h 2047010"/>
                <a:gd name="connsiteX11" fmla="*/ 4118809 w 4459984"/>
                <a:gd name="connsiteY11" fmla="*/ 2047010 h 2047010"/>
                <a:gd name="connsiteX12" fmla="*/ 3489203 w 4459984"/>
                <a:gd name="connsiteY12" fmla="*/ 2047010 h 2047010"/>
                <a:gd name="connsiteX13" fmla="*/ 2935150 w 4459984"/>
                <a:gd name="connsiteY13" fmla="*/ 2047010 h 2047010"/>
                <a:gd name="connsiteX14" fmla="*/ 2381097 w 4459984"/>
                <a:gd name="connsiteY14" fmla="*/ 2047010 h 2047010"/>
                <a:gd name="connsiteX15" fmla="*/ 1713715 w 4459984"/>
                <a:gd name="connsiteY15" fmla="*/ 2047010 h 2047010"/>
                <a:gd name="connsiteX16" fmla="*/ 1084110 w 4459984"/>
                <a:gd name="connsiteY16" fmla="*/ 2047010 h 2047010"/>
                <a:gd name="connsiteX17" fmla="*/ 341175 w 4459984"/>
                <a:gd name="connsiteY17" fmla="*/ 2047010 h 2047010"/>
                <a:gd name="connsiteX18" fmla="*/ 0 w 4459984"/>
                <a:gd name="connsiteY18" fmla="*/ 1705835 h 2047010"/>
                <a:gd name="connsiteX19" fmla="*/ 0 w 4459984"/>
                <a:gd name="connsiteY19" fmla="*/ 996212 h 2047010"/>
                <a:gd name="connsiteX20" fmla="*/ 0 w 4459984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9984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84581" y="23253"/>
                    <a:pt x="776554" y="-20967"/>
                    <a:pt x="970781" y="0"/>
                  </a:cubicBezTo>
                  <a:cubicBezTo>
                    <a:pt x="1165008" y="20967"/>
                    <a:pt x="1494782" y="24729"/>
                    <a:pt x="1638163" y="0"/>
                  </a:cubicBezTo>
                  <a:cubicBezTo>
                    <a:pt x="1781544" y="-24729"/>
                    <a:pt x="2073682" y="-2432"/>
                    <a:pt x="2267768" y="0"/>
                  </a:cubicBezTo>
                  <a:cubicBezTo>
                    <a:pt x="2461854" y="2432"/>
                    <a:pt x="2559328" y="-25093"/>
                    <a:pt x="2784045" y="0"/>
                  </a:cubicBezTo>
                  <a:cubicBezTo>
                    <a:pt x="3008762" y="25093"/>
                    <a:pt x="3299568" y="31407"/>
                    <a:pt x="3451427" y="0"/>
                  </a:cubicBezTo>
                  <a:cubicBezTo>
                    <a:pt x="3603286" y="-31407"/>
                    <a:pt x="3792271" y="-15396"/>
                    <a:pt x="4118809" y="0"/>
                  </a:cubicBezTo>
                  <a:cubicBezTo>
                    <a:pt x="4313836" y="-5254"/>
                    <a:pt x="4464187" y="155113"/>
                    <a:pt x="4459984" y="341175"/>
                  </a:cubicBezTo>
                  <a:cubicBezTo>
                    <a:pt x="4472376" y="576865"/>
                    <a:pt x="4458727" y="771590"/>
                    <a:pt x="4459984" y="1023505"/>
                  </a:cubicBezTo>
                  <a:cubicBezTo>
                    <a:pt x="4461242" y="1275420"/>
                    <a:pt x="4476702" y="1470339"/>
                    <a:pt x="4459984" y="1705835"/>
                  </a:cubicBezTo>
                  <a:cubicBezTo>
                    <a:pt x="4461703" y="1876372"/>
                    <a:pt x="4296125" y="2048825"/>
                    <a:pt x="4118809" y="2047010"/>
                  </a:cubicBezTo>
                  <a:cubicBezTo>
                    <a:pt x="3991407" y="2061064"/>
                    <a:pt x="3696192" y="2017313"/>
                    <a:pt x="3489203" y="2047010"/>
                  </a:cubicBezTo>
                  <a:cubicBezTo>
                    <a:pt x="3282214" y="2076707"/>
                    <a:pt x="3110426" y="2059439"/>
                    <a:pt x="2935150" y="2047010"/>
                  </a:cubicBezTo>
                  <a:cubicBezTo>
                    <a:pt x="2759874" y="2034581"/>
                    <a:pt x="2528581" y="2038387"/>
                    <a:pt x="2381097" y="2047010"/>
                  </a:cubicBezTo>
                  <a:cubicBezTo>
                    <a:pt x="2233613" y="2055633"/>
                    <a:pt x="1901535" y="2015251"/>
                    <a:pt x="1713715" y="2047010"/>
                  </a:cubicBezTo>
                  <a:cubicBezTo>
                    <a:pt x="1525895" y="2078770"/>
                    <a:pt x="1211661" y="2036596"/>
                    <a:pt x="1084110" y="2047010"/>
                  </a:cubicBezTo>
                  <a:cubicBezTo>
                    <a:pt x="956560" y="2057424"/>
                    <a:pt x="652481" y="201788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459984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51244" y="19775"/>
                    <a:pt x="667364" y="-16161"/>
                    <a:pt x="857452" y="0"/>
                  </a:cubicBezTo>
                  <a:cubicBezTo>
                    <a:pt x="1047540" y="16161"/>
                    <a:pt x="1304290" y="30365"/>
                    <a:pt x="1524834" y="0"/>
                  </a:cubicBezTo>
                  <a:cubicBezTo>
                    <a:pt x="1745378" y="-30365"/>
                    <a:pt x="2020527" y="-23826"/>
                    <a:pt x="2192216" y="0"/>
                  </a:cubicBezTo>
                  <a:cubicBezTo>
                    <a:pt x="2363905" y="23826"/>
                    <a:pt x="2610121" y="-19194"/>
                    <a:pt x="2859598" y="0"/>
                  </a:cubicBezTo>
                  <a:cubicBezTo>
                    <a:pt x="3109075" y="19194"/>
                    <a:pt x="3367752" y="-34103"/>
                    <a:pt x="3564756" y="0"/>
                  </a:cubicBezTo>
                  <a:cubicBezTo>
                    <a:pt x="3761760" y="34103"/>
                    <a:pt x="3917821" y="-24082"/>
                    <a:pt x="4118809" y="0"/>
                  </a:cubicBezTo>
                  <a:cubicBezTo>
                    <a:pt x="4295627" y="-18311"/>
                    <a:pt x="4454311" y="137329"/>
                    <a:pt x="4459984" y="341175"/>
                  </a:cubicBezTo>
                  <a:cubicBezTo>
                    <a:pt x="4431970" y="566295"/>
                    <a:pt x="4451330" y="851727"/>
                    <a:pt x="4459984" y="1037152"/>
                  </a:cubicBezTo>
                  <a:cubicBezTo>
                    <a:pt x="4468638" y="1222577"/>
                    <a:pt x="4455846" y="1466791"/>
                    <a:pt x="4459984" y="1705835"/>
                  </a:cubicBezTo>
                  <a:cubicBezTo>
                    <a:pt x="4453200" y="1915652"/>
                    <a:pt x="4268158" y="2037525"/>
                    <a:pt x="4118809" y="2047010"/>
                  </a:cubicBezTo>
                  <a:cubicBezTo>
                    <a:pt x="3971576" y="2063077"/>
                    <a:pt x="3720251" y="2024616"/>
                    <a:pt x="3602532" y="2047010"/>
                  </a:cubicBezTo>
                  <a:cubicBezTo>
                    <a:pt x="3484813" y="2069404"/>
                    <a:pt x="3262533" y="2027604"/>
                    <a:pt x="3010703" y="2047010"/>
                  </a:cubicBezTo>
                  <a:cubicBezTo>
                    <a:pt x="2758873" y="2066416"/>
                    <a:pt x="2676499" y="2046941"/>
                    <a:pt x="2381097" y="2047010"/>
                  </a:cubicBezTo>
                  <a:cubicBezTo>
                    <a:pt x="2085695" y="2047079"/>
                    <a:pt x="1952627" y="2028854"/>
                    <a:pt x="1751492" y="2047010"/>
                  </a:cubicBezTo>
                  <a:cubicBezTo>
                    <a:pt x="1550358" y="2065166"/>
                    <a:pt x="1237624" y="2012931"/>
                    <a:pt x="1046333" y="2047010"/>
                  </a:cubicBezTo>
                  <a:cubicBezTo>
                    <a:pt x="855042" y="2081089"/>
                    <a:pt x="497857" y="2054007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x 3 = 33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6026C-864A-4E89-86E8-2B981A0B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761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7242082-0FC8-6ED9-D9DE-E6CEB3BD3029}"/>
              </a:ext>
            </a:extLst>
          </p:cNvPr>
          <p:cNvGrpSpPr/>
          <p:nvPr/>
        </p:nvGrpSpPr>
        <p:grpSpPr>
          <a:xfrm>
            <a:off x="130634" y="1424522"/>
            <a:ext cx="5098977" cy="5169522"/>
            <a:chOff x="667978" y="828297"/>
            <a:chExt cx="4476307" cy="4476307"/>
          </a:xfrm>
        </p:grpSpPr>
        <p:pic>
          <p:nvPicPr>
            <p:cNvPr id="28" name="Picture 2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17D4832-5BF8-D3E9-FB98-6B8201EE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3F0D41F-486F-DCED-21EB-BD29913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DED713-ADA0-E5DE-9332-175141E6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2766558-A5F4-8B0E-22F8-DD9548BE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750E50-8CC0-8B48-06B2-1B288A0D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7B5CFF8-B6B0-5BA8-678B-9AEE2DAC5BD2}"/>
              </a:ext>
            </a:extLst>
          </p:cNvPr>
          <p:cNvSpPr/>
          <p:nvPr/>
        </p:nvSpPr>
        <p:spPr>
          <a:xfrm>
            <a:off x="4117260" y="-21075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4608" y="2972785"/>
            <a:ext cx="4159602" cy="4159602"/>
          </a:xfrm>
          <a:prstGeom prst="rect">
            <a:avLst/>
          </a:prstGeom>
        </p:spPr>
      </p:pic>
      <p:pic>
        <p:nvPicPr>
          <p:cNvPr id="34" name="Picture 3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55E600-FC04-0607-BB5C-4293043B9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79" y="2809035"/>
            <a:ext cx="3986625" cy="39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4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400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Phobia</vt:lpstr>
      <vt:lpstr>Arial</vt:lpstr>
      <vt:lpstr>Calibri</vt:lpstr>
      <vt:lpstr>Calibri Light</vt:lpstr>
      <vt:lpstr>Cambria Math</vt:lpstr>
      <vt:lpstr>SVN-Shintia Script</vt:lpstr>
      <vt:lpstr>Times New Roman</vt:lpstr>
      <vt:lpstr>UVN Banh Mi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2022-11-04T08:17:29Z</dcterms:created>
  <dcterms:modified xsi:type="dcterms:W3CDTF">2022-11-13T08:43:05Z</dcterms:modified>
</cp:coreProperties>
</file>