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  <p:sldMasterId id="2147483697" r:id="rId4"/>
  </p:sldMasterIdLst>
  <p:notesMasterIdLst>
    <p:notesMasterId r:id="rId22"/>
  </p:notesMasterIdLst>
  <p:sldIdLst>
    <p:sldId id="314" r:id="rId5"/>
    <p:sldId id="274" r:id="rId6"/>
    <p:sldId id="320" r:id="rId7"/>
    <p:sldId id="327" r:id="rId8"/>
    <p:sldId id="329" r:id="rId9"/>
    <p:sldId id="330" r:id="rId10"/>
    <p:sldId id="300" r:id="rId11"/>
    <p:sldId id="301" r:id="rId12"/>
    <p:sldId id="302" r:id="rId13"/>
    <p:sldId id="307" r:id="rId14"/>
    <p:sldId id="308" r:id="rId15"/>
    <p:sldId id="309" r:id="rId16"/>
    <p:sldId id="306" r:id="rId17"/>
    <p:sldId id="328" r:id="rId18"/>
    <p:sldId id="331" r:id="rId19"/>
    <p:sldId id="295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7" d="100"/>
          <a:sy n="57" d="100"/>
        </p:scale>
        <p:origin x="1588" y="8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AAA63-D172-41E2-8730-B08C2531BFD5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78F89-B2BE-40BA-BE5D-2C9E7AD7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63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9564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30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4425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4993891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804330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4507927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2449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242727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3792469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077636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732259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136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9651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6079418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833717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566246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95884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060703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70316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939503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3415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9294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2390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071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4006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6426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925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9161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0176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3442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743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3138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6255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6418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9306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9275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033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8890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2780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9587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3698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3302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5775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8933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7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5642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9" r:id="rId16"/>
    <p:sldLayoutId id="2147483690" r:id="rId17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232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2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92755" y="4861755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750168" y="4859596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31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80060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5229" y="5327299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7129" y="5327300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chính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xác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rồi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chọn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lại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nha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</p:txBody>
          </p:sp>
        </p:grpSp>
      </p:grpSp>
      <p:sp>
        <p:nvSpPr>
          <p:cNvPr id="38" name="Line 69">
            <a:extLst>
              <a:ext uri="{FF2B5EF4-FFF2-40B4-BE49-F238E27FC236}">
                <a16:creationId xmlns:a16="http://schemas.microsoft.com/office/drawing/2014/main" id="{4BC9DB61-C079-4BF2-BAE9-2403D8C0B5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70">
            <a:extLst>
              <a:ext uri="{FF2B5EF4-FFF2-40B4-BE49-F238E27FC236}">
                <a16:creationId xmlns:a16="http://schemas.microsoft.com/office/drawing/2014/main" id="{0AD9B80F-35E8-4CA3-9925-86A60BE848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Box 120">
            <a:extLst>
              <a:ext uri="{FF2B5EF4-FFF2-40B4-BE49-F238E27FC236}">
                <a16:creationId xmlns:a16="http://schemas.microsoft.com/office/drawing/2014/main" id="{A07725AE-2708-4EC1-A566-05D5EA2A6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93  3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id="{4DC11019-3D2F-4112-BE47-A3537F292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56" name="Line 66">
            <a:extLst>
              <a:ext uri="{FF2B5EF4-FFF2-40B4-BE49-F238E27FC236}">
                <a16:creationId xmlns:a16="http://schemas.microsoft.com/office/drawing/2014/main" id="{B1AF1DBB-C615-41F1-AEDA-39C8ED5EDE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Box 121">
            <a:extLst>
              <a:ext uri="{FF2B5EF4-FFF2-40B4-BE49-F238E27FC236}">
                <a16:creationId xmlns:a16="http://schemas.microsoft.com/office/drawing/2014/main" id="{205DBAF5-BF10-4CBD-A537-544840EDA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8" name="Text Box 122">
            <a:extLst>
              <a:ext uri="{FF2B5EF4-FFF2-40B4-BE49-F238E27FC236}">
                <a16:creationId xmlns:a16="http://schemas.microsoft.com/office/drawing/2014/main" id="{62452268-D3E0-41BC-A811-167D3FD86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id="{FB1E8BFD-28CC-4115-AD90-59D08AEF2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60" name="Text Box 65">
            <a:extLst>
              <a:ext uri="{FF2B5EF4-FFF2-40B4-BE49-F238E27FC236}">
                <a16:creationId xmlns:a16="http://schemas.microsoft.com/office/drawing/2014/main" id="{FD422BDD-5AD2-4667-9754-68C176C74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651" y="1108479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 Box 65">
            <a:extLst>
              <a:ext uri="{FF2B5EF4-FFF2-40B4-BE49-F238E27FC236}">
                <a16:creationId xmlns:a16="http://schemas.microsoft.com/office/drawing/2014/main" id="{3390F796-7F98-49BB-9755-B3CAA4AD2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62" name="Line 66">
            <a:extLst>
              <a:ext uri="{FF2B5EF4-FFF2-40B4-BE49-F238E27FC236}">
                <a16:creationId xmlns:a16="http://schemas.microsoft.com/office/drawing/2014/main" id="{BE14366B-30C9-441B-974F-0BC84B46A9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 Box 65">
            <a:extLst>
              <a:ext uri="{FF2B5EF4-FFF2-40B4-BE49-F238E27FC236}">
                <a16:creationId xmlns:a16="http://schemas.microsoft.com/office/drawing/2014/main" id="{E0C1FA63-5127-4445-94A4-3E209F8FF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74999" y="493062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22682" y="49412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22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780721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9623" y="5416528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89373" y="539616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sp>
        <p:nvSpPr>
          <p:cNvPr id="38" name="Line 69">
            <a:extLst>
              <a:ext uri="{FF2B5EF4-FFF2-40B4-BE49-F238E27FC236}">
                <a16:creationId xmlns:a16="http://schemas.microsoft.com/office/drawing/2014/main" id="{B670360B-C6F3-4933-B96C-BE385757E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70">
            <a:extLst>
              <a:ext uri="{FF2B5EF4-FFF2-40B4-BE49-F238E27FC236}">
                <a16:creationId xmlns:a16="http://schemas.microsoft.com/office/drawing/2014/main" id="{5A714812-2058-4AF8-9810-0D4AE9EB1B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Box 120">
            <a:extLst>
              <a:ext uri="{FF2B5EF4-FFF2-40B4-BE49-F238E27FC236}">
                <a16:creationId xmlns:a16="http://schemas.microsoft.com/office/drawing/2014/main" id="{791F4682-F582-4F46-AB95-266621E3B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88  4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id="{20341266-F5B3-4D9A-8FF3-5BAAA9FA6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50" name="Line 66">
            <a:extLst>
              <a:ext uri="{FF2B5EF4-FFF2-40B4-BE49-F238E27FC236}">
                <a16:creationId xmlns:a16="http://schemas.microsoft.com/office/drawing/2014/main" id="{FA9E5CA4-FEDE-45B7-A652-D160383DD9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 Box 121">
            <a:extLst>
              <a:ext uri="{FF2B5EF4-FFF2-40B4-BE49-F238E27FC236}">
                <a16:creationId xmlns:a16="http://schemas.microsoft.com/office/drawing/2014/main" id="{6795AADD-9507-4B5F-9C8C-D17273654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7" name="Text Box 122">
            <a:extLst>
              <a:ext uri="{FF2B5EF4-FFF2-40B4-BE49-F238E27FC236}">
                <a16:creationId xmlns:a16="http://schemas.microsoft.com/office/drawing/2014/main" id="{C6B5DF12-87EC-47C0-BE16-150E65F9D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58" name="Text Box 65">
            <a:extLst>
              <a:ext uri="{FF2B5EF4-FFF2-40B4-BE49-F238E27FC236}">
                <a16:creationId xmlns:a16="http://schemas.microsoft.com/office/drawing/2014/main" id="{BE3E5ED3-FC35-4FF4-91D9-D0AF2176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id="{73ACAB17-6759-4C5B-84D7-825CF21E2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651" y="1108479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0" name="Text Box 65">
            <a:extLst>
              <a:ext uri="{FF2B5EF4-FFF2-40B4-BE49-F238E27FC236}">
                <a16:creationId xmlns:a16="http://schemas.microsoft.com/office/drawing/2014/main" id="{2DA28231-8B66-421D-90A4-F1B3D976B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61" name="Line 66">
            <a:extLst>
              <a:ext uri="{FF2B5EF4-FFF2-40B4-BE49-F238E27FC236}">
                <a16:creationId xmlns:a16="http://schemas.microsoft.com/office/drawing/2014/main" id="{A3489FC2-8D2A-44AF-8206-AA2876BA90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 Box 65">
            <a:extLst>
              <a:ext uri="{FF2B5EF4-FFF2-40B4-BE49-F238E27FC236}">
                <a16:creationId xmlns:a16="http://schemas.microsoft.com/office/drawing/2014/main" id="{7727B4D5-7FD1-46D2-B3AE-0A56647EF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0" grpId="0" animBg="1"/>
          <p:bldP spid="56" grpId="0"/>
          <p:bldP spid="57" grpId="0"/>
          <p:bldP spid="58" grpId="0"/>
          <p:bldP spid="59" grpId="0"/>
          <p:bldP spid="60" grpId="0"/>
          <p:bldP spid="61" grpId="0" animBg="1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0" grpId="0" animBg="1"/>
          <p:bldP spid="56" grpId="0"/>
          <p:bldP spid="57" grpId="0"/>
          <p:bldP spid="58" grpId="0"/>
          <p:bldP spid="59" grpId="0"/>
          <p:bldP spid="60" grpId="0"/>
          <p:bldP spid="61" grpId="0" animBg="1"/>
          <p:bldP spid="6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52999" y="4931328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710412" y="4929169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11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-69574"/>
            <a:ext cx="9961727" cy="4949687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05473" y="5396872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7373" y="5396873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chính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xác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rồi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chọn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lại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nha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</p:txBody>
          </p:sp>
        </p:grpSp>
      </p:grpSp>
      <p:sp>
        <p:nvSpPr>
          <p:cNvPr id="38" name="Line 69">
            <a:extLst>
              <a:ext uri="{FF2B5EF4-FFF2-40B4-BE49-F238E27FC236}">
                <a16:creationId xmlns:a16="http://schemas.microsoft.com/office/drawing/2014/main" id="{036BAD6E-AA15-457D-ABB2-1C3F93AB14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70">
            <a:extLst>
              <a:ext uri="{FF2B5EF4-FFF2-40B4-BE49-F238E27FC236}">
                <a16:creationId xmlns:a16="http://schemas.microsoft.com/office/drawing/2014/main" id="{D549A981-D5D5-438B-A920-C5535E908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Box 120">
            <a:extLst>
              <a:ext uri="{FF2B5EF4-FFF2-40B4-BE49-F238E27FC236}">
                <a16:creationId xmlns:a16="http://schemas.microsoft.com/office/drawing/2014/main" id="{F4BE3C3B-318D-47A9-84C9-7ACA3CDAF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66  6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id="{DFD61F68-EA49-4B0D-A84C-2CBC375C1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56" name="Line 66">
            <a:extLst>
              <a:ext uri="{FF2B5EF4-FFF2-40B4-BE49-F238E27FC236}">
                <a16:creationId xmlns:a16="http://schemas.microsoft.com/office/drawing/2014/main" id="{5E6E75AB-6C59-4E43-B3D5-8AB336FF9C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Box 121">
            <a:extLst>
              <a:ext uri="{FF2B5EF4-FFF2-40B4-BE49-F238E27FC236}">
                <a16:creationId xmlns:a16="http://schemas.microsoft.com/office/drawing/2014/main" id="{DC5E8C61-0D7F-42B7-B47D-087B3ADC2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Text Box 122">
            <a:extLst>
              <a:ext uri="{FF2B5EF4-FFF2-40B4-BE49-F238E27FC236}">
                <a16:creationId xmlns:a16="http://schemas.microsoft.com/office/drawing/2014/main" id="{38CE94BC-908F-4447-AAA7-3E5BC276C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id="{763AD926-54F1-4E13-89F7-C227E1AC7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60" name="Text Box 65">
            <a:extLst>
              <a:ext uri="{FF2B5EF4-FFF2-40B4-BE49-F238E27FC236}">
                <a16:creationId xmlns:a16="http://schemas.microsoft.com/office/drawing/2014/main" id="{DF6A7342-D423-48EB-AA7E-17E80AD9C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90" y="1088600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 Box 65">
            <a:extLst>
              <a:ext uri="{FF2B5EF4-FFF2-40B4-BE49-F238E27FC236}">
                <a16:creationId xmlns:a16="http://schemas.microsoft.com/office/drawing/2014/main" id="{8412961D-61A7-4F3D-A615-ABBD31553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62" name="Line 66">
            <a:extLst>
              <a:ext uri="{FF2B5EF4-FFF2-40B4-BE49-F238E27FC236}">
                <a16:creationId xmlns:a16="http://schemas.microsoft.com/office/drawing/2014/main" id="{E30C18FA-CB09-45E8-A5BD-896BDD1C1E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 Box 65">
            <a:extLst>
              <a:ext uri="{FF2B5EF4-FFF2-40B4-BE49-F238E27FC236}">
                <a16:creationId xmlns:a16="http://schemas.microsoft.com/office/drawing/2014/main" id="{5A56A106-662F-4D0E-AC0D-232BDD91C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vòng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cổ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tớ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6281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6D13C-FA6B-4A05-9610-8A7D2A25B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61" y="184494"/>
            <a:ext cx="3733800" cy="942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CE98CD-F43D-46C4-A05B-BBB20E451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165" y="842155"/>
            <a:ext cx="8100392" cy="2710035"/>
          </a:xfrm>
          <a:prstGeom prst="rect">
            <a:avLst/>
          </a:prstGeom>
        </p:spPr>
      </p:pic>
      <p:sp>
        <p:nvSpPr>
          <p:cNvPr id="56" name="Line 69">
            <a:extLst>
              <a:ext uri="{FF2B5EF4-FFF2-40B4-BE49-F238E27FC236}">
                <a16:creationId xmlns:a16="http://schemas.microsoft.com/office/drawing/2014/main" id="{4C687C97-4569-42B5-B3ED-0159E9DBA5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5134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Line 70">
            <a:extLst>
              <a:ext uri="{FF2B5EF4-FFF2-40B4-BE49-F238E27FC236}">
                <a16:creationId xmlns:a16="http://schemas.microsoft.com/office/drawing/2014/main" id="{3DBDA9A7-15A1-4240-9ACB-E8D1F36BA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14891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 Box 120">
            <a:extLst>
              <a:ext uri="{FF2B5EF4-FFF2-40B4-BE49-F238E27FC236}">
                <a16:creationId xmlns:a16="http://schemas.microsoft.com/office/drawing/2014/main" id="{8D53CFD4-FF97-4292-B8AE-D1AE0C82B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60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69  3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id="{C6731F22-496B-4802-BCF9-7C71C3726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721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60" name="Line 66">
            <a:extLst>
              <a:ext uri="{FF2B5EF4-FFF2-40B4-BE49-F238E27FC236}">
                <a16:creationId xmlns:a16="http://schemas.microsoft.com/office/drawing/2014/main" id="{BDA840E2-6D97-4C2C-A065-3F53FB3E06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43608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 Box 121">
            <a:extLst>
              <a:ext uri="{FF2B5EF4-FFF2-40B4-BE49-F238E27FC236}">
                <a16:creationId xmlns:a16="http://schemas.microsoft.com/office/drawing/2014/main" id="{93D2162A-2034-4870-9D9A-490B483EC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292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2" name="Text Box 122">
            <a:extLst>
              <a:ext uri="{FF2B5EF4-FFF2-40B4-BE49-F238E27FC236}">
                <a16:creationId xmlns:a16="http://schemas.microsoft.com/office/drawing/2014/main" id="{896EA70B-AC5F-4465-9ACE-D08C3FF92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252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63" name="Text Box 65">
            <a:extLst>
              <a:ext uri="{FF2B5EF4-FFF2-40B4-BE49-F238E27FC236}">
                <a16:creationId xmlns:a16="http://schemas.microsoft.com/office/drawing/2014/main" id="{F7F2C3F3-1A86-4178-9D8F-08B0417F7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835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64" name="Text Box 65">
            <a:extLst>
              <a:ext uri="{FF2B5EF4-FFF2-40B4-BE49-F238E27FC236}">
                <a16:creationId xmlns:a16="http://schemas.microsoft.com/office/drawing/2014/main" id="{91CD49AA-6F46-4BF5-8A9A-B042CD004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540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65" name="Text Box 65">
            <a:extLst>
              <a:ext uri="{FF2B5EF4-FFF2-40B4-BE49-F238E27FC236}">
                <a16:creationId xmlns:a16="http://schemas.microsoft.com/office/drawing/2014/main" id="{A1B42D90-00D1-458D-8161-27B90CC04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834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66" name="Line 66">
            <a:extLst>
              <a:ext uri="{FF2B5EF4-FFF2-40B4-BE49-F238E27FC236}">
                <a16:creationId xmlns:a16="http://schemas.microsoft.com/office/drawing/2014/main" id="{9C82A19B-0BF2-438E-B4B5-DC7D90884B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4381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 Box 65">
            <a:extLst>
              <a:ext uri="{FF2B5EF4-FFF2-40B4-BE49-F238E27FC236}">
                <a16:creationId xmlns:a16="http://schemas.microsoft.com/office/drawing/2014/main" id="{588E8E86-307A-46DB-9ADD-21D3F6E00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651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68" name="Line 69">
            <a:extLst>
              <a:ext uri="{FF2B5EF4-FFF2-40B4-BE49-F238E27FC236}">
                <a16:creationId xmlns:a16="http://schemas.microsoft.com/office/drawing/2014/main" id="{95268912-E7B6-414C-90AB-8D837C60BC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8942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Line 70">
            <a:extLst>
              <a:ext uri="{FF2B5EF4-FFF2-40B4-BE49-F238E27FC236}">
                <a16:creationId xmlns:a16="http://schemas.microsoft.com/office/drawing/2014/main" id="{9854F1DF-0350-4B84-9665-54E2C71710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8699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 Box 120">
            <a:extLst>
              <a:ext uri="{FF2B5EF4-FFF2-40B4-BE49-F238E27FC236}">
                <a16:creationId xmlns:a16="http://schemas.microsoft.com/office/drawing/2014/main" id="{DFC0AA01-AA87-49E6-ABDE-E35324FF7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568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55  5</a:t>
            </a:r>
          </a:p>
        </p:txBody>
      </p:sp>
      <p:sp>
        <p:nvSpPr>
          <p:cNvPr id="71" name="Text Box 65">
            <a:extLst>
              <a:ext uri="{FF2B5EF4-FFF2-40B4-BE49-F238E27FC236}">
                <a16:creationId xmlns:a16="http://schemas.microsoft.com/office/drawing/2014/main" id="{2539B1DA-D075-4DD8-A3D8-71B25D71F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529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72" name="Line 66">
            <a:extLst>
              <a:ext uri="{FF2B5EF4-FFF2-40B4-BE49-F238E27FC236}">
                <a16:creationId xmlns:a16="http://schemas.microsoft.com/office/drawing/2014/main" id="{1C1C42EA-A9C7-4B5D-B6CF-FD571BE1C4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7416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 Box 121">
            <a:extLst>
              <a:ext uri="{FF2B5EF4-FFF2-40B4-BE49-F238E27FC236}">
                <a16:creationId xmlns:a16="http://schemas.microsoft.com/office/drawing/2014/main" id="{0695FA7E-BB8E-43B3-9E6A-482B71DC0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9100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4" name="Text Box 122">
            <a:extLst>
              <a:ext uri="{FF2B5EF4-FFF2-40B4-BE49-F238E27FC236}">
                <a16:creationId xmlns:a16="http://schemas.microsoft.com/office/drawing/2014/main" id="{5F3F63A3-FA9B-4A18-B6F5-2A8BF9AEF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060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5" name="Text Box 65">
            <a:extLst>
              <a:ext uri="{FF2B5EF4-FFF2-40B4-BE49-F238E27FC236}">
                <a16:creationId xmlns:a16="http://schemas.microsoft.com/office/drawing/2014/main" id="{4FCE68EB-D14C-4A73-82B3-712487862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2643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5B03A1B9-5835-4C52-951E-571C537C0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7348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7" name="Text Box 65">
            <a:extLst>
              <a:ext uri="{FF2B5EF4-FFF2-40B4-BE49-F238E27FC236}">
                <a16:creationId xmlns:a16="http://schemas.microsoft.com/office/drawing/2014/main" id="{40BBED97-A79F-46CE-AF53-4F8295C8F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2642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8" name="Line 66">
            <a:extLst>
              <a:ext uri="{FF2B5EF4-FFF2-40B4-BE49-F238E27FC236}">
                <a16:creationId xmlns:a16="http://schemas.microsoft.com/office/drawing/2014/main" id="{83E2943F-4763-432A-A6E1-8475FAE0DD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8189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Text Box 65">
            <a:extLst>
              <a:ext uri="{FF2B5EF4-FFF2-40B4-BE49-F238E27FC236}">
                <a16:creationId xmlns:a16="http://schemas.microsoft.com/office/drawing/2014/main" id="{96A7B0C0-3244-4D0C-8227-8A95D4E34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459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16" name="Line 69">
            <a:extLst>
              <a:ext uri="{FF2B5EF4-FFF2-40B4-BE49-F238E27FC236}">
                <a16:creationId xmlns:a16="http://schemas.microsoft.com/office/drawing/2014/main" id="{5642173A-5297-4F72-BF41-D32AFFB42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4029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Line 70">
            <a:extLst>
              <a:ext uri="{FF2B5EF4-FFF2-40B4-BE49-F238E27FC236}">
                <a16:creationId xmlns:a16="http://schemas.microsoft.com/office/drawing/2014/main" id="{8BC4B72A-A201-4094-A719-205434D79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3786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Text Box 120">
            <a:extLst>
              <a:ext uri="{FF2B5EF4-FFF2-40B4-BE49-F238E27FC236}">
                <a16:creationId xmlns:a16="http://schemas.microsoft.com/office/drawing/2014/main" id="{510AF6A2-6BAE-465E-8DA8-E85AAE4CF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655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64  2</a:t>
            </a:r>
          </a:p>
        </p:txBody>
      </p:sp>
      <p:sp>
        <p:nvSpPr>
          <p:cNvPr id="119" name="Text Box 65">
            <a:extLst>
              <a:ext uri="{FF2B5EF4-FFF2-40B4-BE49-F238E27FC236}">
                <a16:creationId xmlns:a16="http://schemas.microsoft.com/office/drawing/2014/main" id="{69BECAD9-249B-4920-837D-D7994C68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616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20" name="Line 66">
            <a:extLst>
              <a:ext uri="{FF2B5EF4-FFF2-40B4-BE49-F238E27FC236}">
                <a16:creationId xmlns:a16="http://schemas.microsoft.com/office/drawing/2014/main" id="{2855B7D8-DFDA-4680-B74D-093FAAC73D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2503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Text Box 121">
            <a:extLst>
              <a:ext uri="{FF2B5EF4-FFF2-40B4-BE49-F238E27FC236}">
                <a16:creationId xmlns:a16="http://schemas.microsoft.com/office/drawing/2014/main" id="{3E001D60-15A7-44EB-9735-C17F11549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4187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2" name="Text Box 122">
            <a:extLst>
              <a:ext uri="{FF2B5EF4-FFF2-40B4-BE49-F238E27FC236}">
                <a16:creationId xmlns:a16="http://schemas.microsoft.com/office/drawing/2014/main" id="{D7F742D1-4D67-4EBE-8BA8-B27C4FD8E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147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3" name="Text Box 65">
            <a:extLst>
              <a:ext uri="{FF2B5EF4-FFF2-40B4-BE49-F238E27FC236}">
                <a16:creationId xmlns:a16="http://schemas.microsoft.com/office/drawing/2014/main" id="{124EE4A2-0D1F-4F94-B4EA-0CE6541CC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730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24" name="Text Box 65">
            <a:extLst>
              <a:ext uri="{FF2B5EF4-FFF2-40B4-BE49-F238E27FC236}">
                <a16:creationId xmlns:a16="http://schemas.microsoft.com/office/drawing/2014/main" id="{11707C00-79C2-41A2-A0A4-B93F53923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2618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25" name="Text Box 65">
            <a:extLst>
              <a:ext uri="{FF2B5EF4-FFF2-40B4-BE49-F238E27FC236}">
                <a16:creationId xmlns:a16="http://schemas.microsoft.com/office/drawing/2014/main" id="{ABC1C3E7-039F-494B-A6D3-0DBDF2C5C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729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26" name="Line 66">
            <a:extLst>
              <a:ext uri="{FF2B5EF4-FFF2-40B4-BE49-F238E27FC236}">
                <a16:creationId xmlns:a16="http://schemas.microsoft.com/office/drawing/2014/main" id="{1040FA97-A0BE-4FEE-853F-32BCF135BC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23276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Text Box 65">
            <a:extLst>
              <a:ext uri="{FF2B5EF4-FFF2-40B4-BE49-F238E27FC236}">
                <a16:creationId xmlns:a16="http://schemas.microsoft.com/office/drawing/2014/main" id="{EB4D503E-C788-42ED-8589-3DD92F6EC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7546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28" name="Line 69">
            <a:extLst>
              <a:ext uri="{FF2B5EF4-FFF2-40B4-BE49-F238E27FC236}">
                <a16:creationId xmlns:a16="http://schemas.microsoft.com/office/drawing/2014/main" id="{7E5D1A5E-D1C7-457F-AAE7-AA83F1A7A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7472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Line 70">
            <a:extLst>
              <a:ext uri="{FF2B5EF4-FFF2-40B4-BE49-F238E27FC236}">
                <a16:creationId xmlns:a16="http://schemas.microsoft.com/office/drawing/2014/main" id="{A186B62E-6DE6-4463-B44C-4217C1FD433D}"/>
              </a:ext>
            </a:extLst>
          </p:cNvPr>
          <p:cNvSpPr>
            <a:spLocks noChangeShapeType="1"/>
          </p:cNvSpPr>
          <p:nvPr/>
        </p:nvSpPr>
        <p:spPr bwMode="auto">
          <a:xfrm>
            <a:off x="9797229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Text Box 120">
            <a:extLst>
              <a:ext uri="{FF2B5EF4-FFF2-40B4-BE49-F238E27FC236}">
                <a16:creationId xmlns:a16="http://schemas.microsoft.com/office/drawing/2014/main" id="{FF551A5B-1D00-4929-B7DC-5D642C0A6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6098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48  4</a:t>
            </a:r>
          </a:p>
        </p:txBody>
      </p:sp>
      <p:sp>
        <p:nvSpPr>
          <p:cNvPr id="131" name="Text Box 65">
            <a:extLst>
              <a:ext uri="{FF2B5EF4-FFF2-40B4-BE49-F238E27FC236}">
                <a16:creationId xmlns:a16="http://schemas.microsoft.com/office/drawing/2014/main" id="{C78D2D55-C222-416F-9A84-56B3D8858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3059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32" name="Line 66">
            <a:extLst>
              <a:ext uri="{FF2B5EF4-FFF2-40B4-BE49-F238E27FC236}">
                <a16:creationId xmlns:a16="http://schemas.microsoft.com/office/drawing/2014/main" id="{7F187FF9-DCEE-4C60-BC75-EBFF8727C9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25946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Text Box 121">
            <a:extLst>
              <a:ext uri="{FF2B5EF4-FFF2-40B4-BE49-F238E27FC236}">
                <a16:creationId xmlns:a16="http://schemas.microsoft.com/office/drawing/2014/main" id="{A7632022-78F6-4CE1-96A9-5F60B53A8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7630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34" name="Text Box 122">
            <a:extLst>
              <a:ext uri="{FF2B5EF4-FFF2-40B4-BE49-F238E27FC236}">
                <a16:creationId xmlns:a16="http://schemas.microsoft.com/office/drawing/2014/main" id="{793AFCA7-2F5A-47E2-85EF-B524E1FF8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5590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5" name="Text Box 65">
            <a:extLst>
              <a:ext uri="{FF2B5EF4-FFF2-40B4-BE49-F238E27FC236}">
                <a16:creationId xmlns:a16="http://schemas.microsoft.com/office/drawing/2014/main" id="{B91B95E5-0A2A-4EB9-8566-C3679D455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173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36" name="Text Box 65">
            <a:extLst>
              <a:ext uri="{FF2B5EF4-FFF2-40B4-BE49-F238E27FC236}">
                <a16:creationId xmlns:a16="http://schemas.microsoft.com/office/drawing/2014/main" id="{C493935F-8C6F-4AF1-99B1-3D356DBA8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5878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37" name="Text Box 65">
            <a:extLst>
              <a:ext uri="{FF2B5EF4-FFF2-40B4-BE49-F238E27FC236}">
                <a16:creationId xmlns:a16="http://schemas.microsoft.com/office/drawing/2014/main" id="{C50CD990-6A43-475C-98E0-2804EAFE5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172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38" name="Line 66">
            <a:extLst>
              <a:ext uri="{FF2B5EF4-FFF2-40B4-BE49-F238E27FC236}">
                <a16:creationId xmlns:a16="http://schemas.microsoft.com/office/drawing/2014/main" id="{B1EC4987-BD3A-4D1C-9920-87E02797AA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26719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Text Box 65">
            <a:extLst>
              <a:ext uri="{FF2B5EF4-FFF2-40B4-BE49-F238E27FC236}">
                <a16:creationId xmlns:a16="http://schemas.microsoft.com/office/drawing/2014/main" id="{45789BD1-8658-4A56-A2B9-7C9605061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0989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/>
      <p:bldP spid="59" grpId="0"/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 animBg="1"/>
      <p:bldP spid="69" grpId="0" animBg="1"/>
      <p:bldP spid="70" grpId="0"/>
      <p:bldP spid="71" grpId="0"/>
      <p:bldP spid="72" grpId="0" animBg="1"/>
      <p:bldP spid="73" grpId="0"/>
      <p:bldP spid="74" grpId="0"/>
      <p:bldP spid="75" grpId="0"/>
      <p:bldP spid="76" grpId="0"/>
      <p:bldP spid="77" grpId="0"/>
      <p:bldP spid="78" grpId="0" animBg="1"/>
      <p:bldP spid="79" grpId="0"/>
      <p:bldP spid="116" grpId="0" animBg="1"/>
      <p:bldP spid="117" grpId="0" animBg="1"/>
      <p:bldP spid="118" grpId="0"/>
      <p:bldP spid="119" grpId="0"/>
      <p:bldP spid="120" grpId="0" animBg="1"/>
      <p:bldP spid="121" grpId="0"/>
      <p:bldP spid="122" grpId="0"/>
      <p:bldP spid="123" grpId="0"/>
      <p:bldP spid="124" grpId="0"/>
      <p:bldP spid="125" grpId="0"/>
      <p:bldP spid="126" grpId="0" animBg="1"/>
      <p:bldP spid="127" grpId="0"/>
      <p:bldP spid="128" grpId="0" animBg="1"/>
      <p:bldP spid="129" grpId="0" animBg="1"/>
      <p:bldP spid="130" grpId="0"/>
      <p:bldP spid="131" grpId="0"/>
      <p:bldP spid="132" grpId="0" animBg="1"/>
      <p:bldP spid="133" grpId="0"/>
      <p:bldP spid="134" grpId="0"/>
      <p:bldP spid="135" grpId="0"/>
      <p:bldP spid="136" grpId="0"/>
      <p:bldP spid="137" grpId="0"/>
      <p:bldP spid="138" grpId="0" animBg="1"/>
      <p:bldP spid="1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6281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3D0705-13F7-4CA4-A925-59EE5CFD68B4}"/>
              </a:ext>
            </a:extLst>
          </p:cNvPr>
          <p:cNvSpPr txBox="1"/>
          <p:nvPr/>
        </p:nvSpPr>
        <p:spPr>
          <a:xfrm>
            <a:off x="1535596" y="453384"/>
            <a:ext cx="103019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84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chua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chua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3EA28-844B-432B-B4D2-D7A2C28C1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9" y="430902"/>
            <a:ext cx="90487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3EC652-30D6-460A-8C9D-09703A37B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619" y="2236304"/>
            <a:ext cx="5625038" cy="31237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B3ADAA-290E-4C8A-B74B-CF7BC1CC8535}"/>
              </a:ext>
            </a:extLst>
          </p:cNvPr>
          <p:cNvSpPr txBox="1"/>
          <p:nvPr/>
        </p:nvSpPr>
        <p:spPr>
          <a:xfrm>
            <a:off x="904460" y="2474843"/>
            <a:ext cx="551621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600" b="1" i="0" u="sng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chua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84 : 4 = 21 (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21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722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67" b="1" i="0" u="none" strike="noStrike" kern="1200" cap="none" spc="0" normalizeH="0" baseline="0" noProof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1067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- Xem trước bài sau: Luyện tập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347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5DD8C8-F8DC-4EA0-8AD1-36CE6321AB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5298" y="2332025"/>
            <a:ext cx="7193903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EB5EAF-AFE5-4CA8-88C1-1540E47E6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30" y="1287531"/>
            <a:ext cx="105918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8FCA0-2E93-40C3-9095-5471B2821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93" y="1402657"/>
            <a:ext cx="10479297" cy="377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638114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F49CF-4CE7-4795-B755-523ADF1A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31" y="201683"/>
            <a:ext cx="1810578" cy="1702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88EC2D-F0AB-40F3-8D64-0535D8135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053" y="381000"/>
            <a:ext cx="2228850" cy="1524000"/>
          </a:xfrm>
          <a:prstGeom prst="rect">
            <a:avLst/>
          </a:prstGeom>
        </p:spPr>
      </p:pic>
      <p:sp>
        <p:nvSpPr>
          <p:cNvPr id="9" name="TextBox 43">
            <a:extLst>
              <a:ext uri="{FF2B5EF4-FFF2-40B4-BE49-F238E27FC236}">
                <a16:creationId xmlns:a16="http://schemas.microsoft.com/office/drawing/2014/main" id="{D6376380-6C81-4B73-949C-4B6F59A6E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671" y="418279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D6E33CD6-6D44-4EBB-B88C-B08C4247D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536" y="391874"/>
            <a:ext cx="752812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grpSp>
        <p:nvGrpSpPr>
          <p:cNvPr id="11" name="Group 66">
            <a:extLst>
              <a:ext uri="{FF2B5EF4-FFF2-40B4-BE49-F238E27FC236}">
                <a16:creationId xmlns:a16="http://schemas.microsoft.com/office/drawing/2014/main" id="{02CFBA74-77D9-4E41-B816-D6D31CAEBB2C}"/>
              </a:ext>
            </a:extLst>
          </p:cNvPr>
          <p:cNvGrpSpPr>
            <a:grpSpLocks/>
          </p:cNvGrpSpPr>
          <p:nvPr/>
        </p:nvGrpSpPr>
        <p:grpSpPr bwMode="auto">
          <a:xfrm>
            <a:off x="6276625" y="467930"/>
            <a:ext cx="712788" cy="1431301"/>
            <a:chOff x="2285" y="1252"/>
            <a:chExt cx="449" cy="65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55166F0-38E4-4732-BDC8-C58120A187A2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8C52515-AEA6-40AE-A955-49D0DD5B6F43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2250F19-1F85-40B7-88C1-07C9F4E72DB5}"/>
              </a:ext>
            </a:extLst>
          </p:cNvPr>
          <p:cNvSpPr txBox="1"/>
          <p:nvPr/>
        </p:nvSpPr>
        <p:spPr>
          <a:xfrm>
            <a:off x="7603434" y="725558"/>
            <a:ext cx="329979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866B2F-7C40-444A-9C31-2F05EF10C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27" y="2278961"/>
            <a:ext cx="1810578" cy="17028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0D3B675-D7A2-44F0-B818-58A9D1B617BF}"/>
              </a:ext>
            </a:extLst>
          </p:cNvPr>
          <p:cNvSpPr/>
          <p:nvPr/>
        </p:nvSpPr>
        <p:spPr>
          <a:xfrm>
            <a:off x="1262270" y="2514601"/>
            <a:ext cx="616226" cy="1321904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FDD3A7-A749-4002-B54C-85E281758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594" y="3019425"/>
            <a:ext cx="765553" cy="4692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2B2E0C-0CCF-469B-8528-10E3F05E0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6011" y="2474845"/>
            <a:ext cx="960611" cy="1743457"/>
          </a:xfrm>
          <a:prstGeom prst="rect">
            <a:avLst/>
          </a:prstGeom>
        </p:spPr>
      </p:pic>
      <p:sp>
        <p:nvSpPr>
          <p:cNvPr id="29" name="Arrow: Curved Down 28">
            <a:extLst>
              <a:ext uri="{FF2B5EF4-FFF2-40B4-BE49-F238E27FC236}">
                <a16:creationId xmlns:a16="http://schemas.microsoft.com/office/drawing/2014/main" id="{F8B6734E-4A0F-4253-80EC-15DB75C29643}"/>
              </a:ext>
            </a:extLst>
          </p:cNvPr>
          <p:cNvSpPr/>
          <p:nvPr/>
        </p:nvSpPr>
        <p:spPr>
          <a:xfrm>
            <a:off x="1391479" y="1977889"/>
            <a:ext cx="2693505" cy="496955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Arrow: Curved Down 31">
            <a:extLst>
              <a:ext uri="{FF2B5EF4-FFF2-40B4-BE49-F238E27FC236}">
                <a16:creationId xmlns:a16="http://schemas.microsoft.com/office/drawing/2014/main" id="{26D13947-7741-4704-B686-4ADA1F8EEC55}"/>
              </a:ext>
            </a:extLst>
          </p:cNvPr>
          <p:cNvSpPr/>
          <p:nvPr/>
        </p:nvSpPr>
        <p:spPr>
          <a:xfrm>
            <a:off x="1898374" y="2097160"/>
            <a:ext cx="3349487" cy="437320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90E0F8E-B5F7-45EA-81E6-D69A26ABF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106" y="2494724"/>
            <a:ext cx="960611" cy="174345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76C0CD-2FCC-457B-8D8B-337BAA1501C1}"/>
              </a:ext>
            </a:extLst>
          </p:cNvPr>
          <p:cNvCxnSpPr/>
          <p:nvPr/>
        </p:nvCxnSpPr>
        <p:spPr>
          <a:xfrm>
            <a:off x="5941124" y="347275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5" name="TextBox 43">
            <a:extLst>
              <a:ext uri="{FF2B5EF4-FFF2-40B4-BE49-F238E27FC236}">
                <a16:creationId xmlns:a16="http://schemas.microsoft.com/office/drawing/2014/main" id="{E73C0F32-38FF-4A8E-ACD7-E2A9D8AE7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994" y="2088053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TextBox 49">
            <a:extLst>
              <a:ext uri="{FF2B5EF4-FFF2-40B4-BE49-F238E27FC236}">
                <a16:creationId xmlns:a16="http://schemas.microsoft.com/office/drawing/2014/main" id="{A1D4D64D-3573-4862-8C66-E8A72D728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965" y="2071588"/>
            <a:ext cx="864705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grpSp>
        <p:nvGrpSpPr>
          <p:cNvPr id="37" name="Group 66">
            <a:extLst>
              <a:ext uri="{FF2B5EF4-FFF2-40B4-BE49-F238E27FC236}">
                <a16:creationId xmlns:a16="http://schemas.microsoft.com/office/drawing/2014/main" id="{BB260CCD-AE19-496C-A49C-A5C1270E854A}"/>
              </a:ext>
            </a:extLst>
          </p:cNvPr>
          <p:cNvGrpSpPr>
            <a:grpSpLocks/>
          </p:cNvGrpSpPr>
          <p:nvPr/>
        </p:nvGrpSpPr>
        <p:grpSpPr bwMode="auto">
          <a:xfrm>
            <a:off x="6713948" y="2137704"/>
            <a:ext cx="712788" cy="1431301"/>
            <a:chOff x="2285" y="1252"/>
            <a:chExt cx="449" cy="65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CA695AB-18CF-431D-B05E-B01B599427AB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92A8D56-8CB1-4D9F-BC36-9FD2BFC1642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0" name="TextBox 36">
            <a:extLst>
              <a:ext uri="{FF2B5EF4-FFF2-40B4-BE49-F238E27FC236}">
                <a16:creationId xmlns:a16="http://schemas.microsoft.com/office/drawing/2014/main" id="{EE920CB9-A8AA-4461-BA8D-5362C637A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8320" y="282802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" name="TextBox 38">
            <a:extLst>
              <a:ext uri="{FF2B5EF4-FFF2-40B4-BE49-F238E27FC236}">
                <a16:creationId xmlns:a16="http://schemas.microsoft.com/office/drawing/2014/main" id="{130F0583-1B42-4936-BF57-160FBF0CA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797" y="3429587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05EB92B8-9D64-40B2-9E9F-AF45A9484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2793" y="2625225"/>
            <a:ext cx="39855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91B144-7EA4-4219-AB67-EBEE799FEE22}"/>
              </a:ext>
            </a:extLst>
          </p:cNvPr>
          <p:cNvSpPr txBox="1"/>
          <p:nvPr/>
        </p:nvSpPr>
        <p:spPr>
          <a:xfrm>
            <a:off x="7523922" y="2047462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chia 2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84400F-1DCE-42B5-9F4D-4C1B4145E1D8}"/>
              </a:ext>
            </a:extLst>
          </p:cNvPr>
          <p:cNvSpPr txBox="1"/>
          <p:nvPr/>
        </p:nvSpPr>
        <p:spPr>
          <a:xfrm>
            <a:off x="7663070" y="2773018"/>
            <a:ext cx="4747591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</a:t>
            </a:r>
          </a:p>
          <a:p>
            <a:pPr algn="l"/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28A183A-320C-4423-8B9E-898CC5F3D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91" y="4395996"/>
            <a:ext cx="1810578" cy="170280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4236CBC3-6574-4ED9-AD72-1DA840EE6810}"/>
              </a:ext>
            </a:extLst>
          </p:cNvPr>
          <p:cNvSpPr/>
          <p:nvPr/>
        </p:nvSpPr>
        <p:spPr>
          <a:xfrm>
            <a:off x="1818862" y="5078895"/>
            <a:ext cx="616226" cy="805069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 descr="Icon&#10;&#10;Description automatically generated with medium confidence">
            <a:extLst>
              <a:ext uri="{FF2B5EF4-FFF2-40B4-BE49-F238E27FC236}">
                <a16:creationId xmlns:a16="http://schemas.microsoft.com/office/drawing/2014/main" id="{BCF9FB54-749D-4D68-B7B9-4CED7E5C5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46" y="4263888"/>
            <a:ext cx="1025650" cy="1836630"/>
          </a:xfrm>
          <a:prstGeom prst="rect">
            <a:avLst/>
          </a:prstGeom>
        </p:spPr>
      </p:pic>
      <p:sp>
        <p:nvSpPr>
          <p:cNvPr id="59" name="Arrow: Curved Down 58">
            <a:extLst>
              <a:ext uri="{FF2B5EF4-FFF2-40B4-BE49-F238E27FC236}">
                <a16:creationId xmlns:a16="http://schemas.microsoft.com/office/drawing/2014/main" id="{9207C4B9-33F5-49DA-919F-F5E468DEAD0B}"/>
              </a:ext>
            </a:extLst>
          </p:cNvPr>
          <p:cNvSpPr/>
          <p:nvPr/>
        </p:nvSpPr>
        <p:spPr>
          <a:xfrm>
            <a:off x="1918253" y="4522307"/>
            <a:ext cx="2544418" cy="536711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0" name="Picture 59" descr="Icon&#10;&#10;Description automatically generated with medium confidence">
            <a:extLst>
              <a:ext uri="{FF2B5EF4-FFF2-40B4-BE49-F238E27FC236}">
                <a16:creationId xmlns:a16="http://schemas.microsoft.com/office/drawing/2014/main" id="{93BAD687-9486-4024-B2FC-70D6C7FE3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33" y="4253949"/>
            <a:ext cx="1025650" cy="1836630"/>
          </a:xfrm>
          <a:prstGeom prst="rect">
            <a:avLst/>
          </a:prstGeom>
        </p:spPr>
      </p:pic>
      <p:sp>
        <p:nvSpPr>
          <p:cNvPr id="61" name="Arrow: Curved Down 60">
            <a:extLst>
              <a:ext uri="{FF2B5EF4-FFF2-40B4-BE49-F238E27FC236}">
                <a16:creationId xmlns:a16="http://schemas.microsoft.com/office/drawing/2014/main" id="{9C740009-4EFF-48DF-9120-005806574066}"/>
              </a:ext>
            </a:extLst>
          </p:cNvPr>
          <p:cNvSpPr/>
          <p:nvPr/>
        </p:nvSpPr>
        <p:spPr>
          <a:xfrm>
            <a:off x="2305878" y="4552124"/>
            <a:ext cx="3180521" cy="566529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2A6751F-CF74-4FF8-90B2-BCD75C53AE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6088" y="4084983"/>
            <a:ext cx="1498989" cy="2003503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5859B4D-64CD-45FB-BBFF-453A66E5B0BC}"/>
              </a:ext>
            </a:extLst>
          </p:cNvPr>
          <p:cNvCxnSpPr/>
          <p:nvPr/>
        </p:nvCxnSpPr>
        <p:spPr>
          <a:xfrm>
            <a:off x="6450495" y="4651513"/>
            <a:ext cx="0" cy="616226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BD4F629-541C-4537-A076-64AD5C4F08F4}"/>
              </a:ext>
            </a:extLst>
          </p:cNvPr>
          <p:cNvSpPr txBox="1"/>
          <p:nvPr/>
        </p:nvSpPr>
        <p:spPr>
          <a:xfrm>
            <a:off x="6370983" y="5307496"/>
            <a:ext cx="37768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4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2F464B4-EF76-4607-9F47-4E620FA8D108}"/>
              </a:ext>
            </a:extLst>
          </p:cNvPr>
          <p:cNvSpPr txBox="1"/>
          <p:nvPr/>
        </p:nvSpPr>
        <p:spPr>
          <a:xfrm>
            <a:off x="7444409" y="4154557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E1F08B5-36D8-49F3-8AEB-CF9CE1057F3E}"/>
              </a:ext>
            </a:extLst>
          </p:cNvPr>
          <p:cNvSpPr txBox="1"/>
          <p:nvPr/>
        </p:nvSpPr>
        <p:spPr>
          <a:xfrm>
            <a:off x="7444409" y="4691270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chia 2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EDDAC86-00E1-4F47-9023-632E8CF10F12}"/>
              </a:ext>
            </a:extLst>
          </p:cNvPr>
          <p:cNvSpPr txBox="1"/>
          <p:nvPr/>
        </p:nvSpPr>
        <p:spPr>
          <a:xfrm>
            <a:off x="7026966" y="4830418"/>
            <a:ext cx="37768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4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58306E-DD9F-407B-B1C7-236DEAD60171}"/>
              </a:ext>
            </a:extLst>
          </p:cNvPr>
          <p:cNvSpPr txBox="1"/>
          <p:nvPr/>
        </p:nvSpPr>
        <p:spPr>
          <a:xfrm>
            <a:off x="6361044" y="5724940"/>
            <a:ext cx="37768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4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74A83C4-38F8-4202-ADAE-14B405519CDB}"/>
              </a:ext>
            </a:extLst>
          </p:cNvPr>
          <p:cNvSpPr txBox="1"/>
          <p:nvPr/>
        </p:nvSpPr>
        <p:spPr>
          <a:xfrm>
            <a:off x="7444409" y="5267739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DABCACE-37D5-4D7C-8CCB-B5637C99CB57}"/>
              </a:ext>
            </a:extLst>
          </p:cNvPr>
          <p:cNvSpPr txBox="1"/>
          <p:nvPr/>
        </p:nvSpPr>
        <p:spPr>
          <a:xfrm>
            <a:off x="7444409" y="5933661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EB28B33-46E2-400B-9833-56662F2BCCA9}"/>
              </a:ext>
            </a:extLst>
          </p:cNvPr>
          <p:cNvCxnSpPr/>
          <p:nvPr/>
        </p:nvCxnSpPr>
        <p:spPr>
          <a:xfrm>
            <a:off x="6030576" y="620601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5" name="TextBox 43">
            <a:extLst>
              <a:ext uri="{FF2B5EF4-FFF2-40B4-BE49-F238E27FC236}">
                <a16:creationId xmlns:a16="http://schemas.microsoft.com/office/drawing/2014/main" id="{CB36A8E2-868A-4205-8FF0-42D6AE3BE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219" y="6118377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8A5BF6E-32A3-4E8F-A515-725515EA7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8069" y="6101032"/>
            <a:ext cx="2498034" cy="64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23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6" grpId="0" animBg="1"/>
      <p:bldP spid="29" grpId="0" animBg="1"/>
      <p:bldP spid="32" grpId="0" animBg="1"/>
      <p:bldP spid="35" grpId="0"/>
      <p:bldP spid="36" grpId="0"/>
      <p:bldP spid="40" grpId="0"/>
      <p:bldP spid="41" grpId="0" uiExpand="1"/>
      <p:bldP spid="42" grpId="0" uiExpand="1"/>
      <p:bldP spid="44" grpId="0"/>
      <p:bldP spid="45" grpId="0" uiExpand="1" build="p"/>
      <p:bldP spid="47" grpId="0" animBg="1"/>
      <p:bldP spid="59" grpId="0" animBg="1"/>
      <p:bldP spid="61" grpId="0" animBg="1"/>
      <p:bldP spid="66" grpId="0"/>
      <p:bldP spid="67" grpId="0"/>
      <p:bldP spid="68" grpId="0"/>
      <p:bldP spid="69" grpId="0"/>
      <p:bldP spid="71" grpId="0"/>
      <p:bldP spid="72" grpId="0"/>
      <p:bldP spid="73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ADBD1-596F-4C84-8B37-F28BFC7D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38" y="361536"/>
            <a:ext cx="1743697" cy="875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14D9A8-C14B-4657-822D-14C2BED76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68" y="1848347"/>
            <a:ext cx="11337235" cy="174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9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5248324" y="1865114"/>
            <a:ext cx="52215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Sai.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Cam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5353614" y="3935140"/>
            <a:ext cx="2095991" cy="1350125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229517" y="4651042"/>
              <a:ext cx="1248239" cy="652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Đúng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8636000" y="3987800"/>
            <a:ext cx="2131860" cy="140797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264297" y="4772054"/>
              <a:ext cx="679593" cy="6256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Sai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914756" y="4980318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62439" y="4921328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14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790661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954" y="5356893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78826" y="5376289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28  2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4" name="Text Box 65">
            <a:extLst>
              <a:ext uri="{FF2B5EF4-FFF2-40B4-BE49-F238E27FC236}">
                <a16:creationId xmlns:a16="http://schemas.microsoft.com/office/drawing/2014/main" id="{7270751C-CF7B-4117-B1D4-4B083D3C4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id="{99201359-8E4F-4A90-AF46-F55AD1F52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651" y="1108479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6" name="Text Box 65">
            <a:extLst>
              <a:ext uri="{FF2B5EF4-FFF2-40B4-BE49-F238E27FC236}">
                <a16:creationId xmlns:a16="http://schemas.microsoft.com/office/drawing/2014/main" id="{558B08E7-E7EA-4FB7-8E60-AB49055FB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61" name="Line 66">
            <a:extLst>
              <a:ext uri="{FF2B5EF4-FFF2-40B4-BE49-F238E27FC236}">
                <a16:creationId xmlns:a16="http://schemas.microsoft.com/office/drawing/2014/main" id="{CD0AE888-2B07-47EA-BD31-0865949E9D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 Box 65">
            <a:extLst>
              <a:ext uri="{FF2B5EF4-FFF2-40B4-BE49-F238E27FC236}">
                <a16:creationId xmlns:a16="http://schemas.microsoft.com/office/drawing/2014/main" id="{3F6FF04D-6E07-4403-BBF5-696742499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  <p:bldP spid="44" grpId="0"/>
          <p:bldP spid="46" grpId="0"/>
          <p:bldP spid="56" grpId="0"/>
          <p:bldP spid="61" grpId="0" animBg="1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  <p:bldP spid="44" grpId="0"/>
          <p:bldP spid="46" grpId="0"/>
          <p:bldP spid="56" grpId="0"/>
          <p:bldP spid="61" grpId="0" animBg="1"/>
          <p:bldP spid="6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339</Words>
  <Application>Microsoft Office PowerPoint</Application>
  <PresentationFormat>Widescreen</PresentationFormat>
  <Paragraphs>135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#9Slide02 Noi dung dai</vt:lpstr>
      <vt:lpstr>#9Slide02 Tieu de dai</vt:lpstr>
      <vt:lpstr>Alef</vt:lpstr>
      <vt:lpstr>Arial</vt:lpstr>
      <vt:lpstr>Calibri</vt:lpstr>
      <vt:lpstr>Catamaran Black</vt:lpstr>
      <vt:lpstr>Catamaran ExtraBold</vt:lpstr>
      <vt:lpstr>Catamaran Medium</vt:lpstr>
      <vt:lpstr>Dosis</vt:lpstr>
      <vt:lpstr>iCiel Cadena</vt:lpstr>
      <vt:lpstr>Pacifico</vt:lpstr>
      <vt:lpstr>Times New Roman</vt:lpstr>
      <vt:lpstr>UTM Cookies</vt:lpstr>
      <vt:lpstr>1_Office Theme</vt:lpstr>
      <vt:lpstr>Math Subject for Elementary - 3rd Grade: Practice Standards by Slidesgo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HIEN</cp:lastModifiedBy>
  <cp:revision>64</cp:revision>
  <dcterms:created xsi:type="dcterms:W3CDTF">2022-11-04T12:03:59Z</dcterms:created>
  <dcterms:modified xsi:type="dcterms:W3CDTF">2023-11-14T05:26:21Z</dcterms:modified>
</cp:coreProperties>
</file>