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  <p:sldMasterId id="2147483712" r:id="rId5"/>
  </p:sldMasterIdLst>
  <p:notesMasterIdLst>
    <p:notesMasterId r:id="rId27"/>
  </p:notesMasterIdLst>
  <p:sldIdLst>
    <p:sldId id="314" r:id="rId6"/>
    <p:sldId id="3907" r:id="rId7"/>
    <p:sldId id="3906" r:id="rId8"/>
    <p:sldId id="283" r:id="rId9"/>
    <p:sldId id="284" r:id="rId10"/>
    <p:sldId id="285" r:id="rId11"/>
    <p:sldId id="286" r:id="rId12"/>
    <p:sldId id="287" r:id="rId13"/>
    <p:sldId id="3908" r:id="rId14"/>
    <p:sldId id="3949" r:id="rId15"/>
    <p:sldId id="3929" r:id="rId16"/>
    <p:sldId id="318" r:id="rId17"/>
    <p:sldId id="3920" r:id="rId18"/>
    <p:sldId id="3946" r:id="rId19"/>
    <p:sldId id="3928" r:id="rId20"/>
    <p:sldId id="282" r:id="rId21"/>
    <p:sldId id="3945" r:id="rId22"/>
    <p:sldId id="365" r:id="rId23"/>
    <p:sldId id="3950" r:id="rId24"/>
    <p:sldId id="3940" r:id="rId25"/>
    <p:sldId id="39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156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0E5A-782B-4C93-B102-42B2697D28F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87958-782B-4DA0-B72D-390081D29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87958-782B-4DA0-B72D-390081D29A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87958-782B-4DA0-B72D-390081D29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6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5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1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46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3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9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02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4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30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93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0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3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6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96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98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05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27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6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1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86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0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33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352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840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39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35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086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61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4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62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04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1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3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56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94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1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5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2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8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6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02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7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8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4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một số hoạt động sản xuất nông nghiệp ở địa phương em theo gợi ý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844A4A-E117-4CD5-8CD2-5383CBA0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87" y="1633537"/>
            <a:ext cx="7858125" cy="47339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5A1D60-8521-48E8-B0A4-E34E16623D3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448F67B-4D6A-49AA-8B28-869F6262C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AEEB9C4-C8C7-4FB0-8FA6-E333E99620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B159D0-8458-4D51-88F8-37BF1A8CC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71129"/>
              </p:ext>
            </p:extLst>
          </p:nvPr>
        </p:nvGraphicFramePr>
        <p:xfrm>
          <a:off x="767080" y="104776"/>
          <a:ext cx="10723881" cy="5848982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574627">
                  <a:extLst>
                    <a:ext uri="{9D8B030D-6E8A-4147-A177-3AD203B41FA5}">
                      <a16:colId xmlns:a16="http://schemas.microsoft.com/office/drawing/2014/main" val="2254335874"/>
                    </a:ext>
                  </a:extLst>
                </a:gridCol>
                <a:gridCol w="3574627">
                  <a:extLst>
                    <a:ext uri="{9D8B030D-6E8A-4147-A177-3AD203B41FA5}">
                      <a16:colId xmlns:a16="http://schemas.microsoft.com/office/drawing/2014/main" val="1118752356"/>
                    </a:ext>
                  </a:extLst>
                </a:gridCol>
                <a:gridCol w="3574627">
                  <a:extLst>
                    <a:ext uri="{9D8B030D-6E8A-4147-A177-3AD203B41FA5}">
                      <a16:colId xmlns:a16="http://schemas.microsoft.com/office/drawing/2014/main" val="556721969"/>
                    </a:ext>
                  </a:extLst>
                </a:gridCol>
              </a:tblGrid>
              <a:tr h="90642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sản xuất nông nghiệp ở địa phương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Ích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644681"/>
                  </a:ext>
                </a:extLst>
              </a:tr>
              <a:tr h="131687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lương thực cho con người và làm thức ăn trong chăn nuôi.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547656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Chăn nuôi bò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sữa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phẩm, sức kéo và phân bón.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00858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Nuôi cá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 cho con người và xuất khẩu.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417727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Trồng cà phê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Cà phê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thức uống cho con người và xuất khẩu.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509857"/>
                  </a:ext>
                </a:extLst>
              </a:tr>
              <a:tr h="90642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Nuôi gà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Gà, trứng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Cung cấp thực phẩm cho con người.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27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2. Giới thiệu về sản phẩm nông nghiệp ở địa phương 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B309A-0292-470B-8434-DC79D9913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4" y="1790938"/>
            <a:ext cx="6257925" cy="44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dán các tranh, ảnh (đã chuẩn bị trước ở nhà) về các sản phẩm nông nghiệp ở địa phương vào bảng nhóm.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cử 1 bạn để giới thiệu.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đi tham quan sản phẩm của nhóm 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ây lúa... đời người">
            <a:extLst>
              <a:ext uri="{FF2B5EF4-FFF2-40B4-BE49-F238E27FC236}">
                <a16:creationId xmlns:a16="http://schemas.microsoft.com/office/drawing/2014/main" id="{71DA0417-3CAE-4317-AE2F-6CCC12514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8044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-152783" y="1775079"/>
            <a:ext cx="4467607" cy="3207258"/>
          </a:xfrm>
          <a:custGeom>
            <a:avLst/>
            <a:gdLst>
              <a:gd name="connsiteX0" fmla="*/ 0 w 7351845"/>
              <a:gd name="connsiteY0" fmla="*/ 0 h 4524315"/>
              <a:gd name="connsiteX1" fmla="*/ 7351845 w 7351845"/>
              <a:gd name="connsiteY1" fmla="*/ 0 h 4524315"/>
              <a:gd name="connsiteX2" fmla="*/ 7351845 w 7351845"/>
              <a:gd name="connsiteY2" fmla="*/ 4524315 h 4524315"/>
              <a:gd name="connsiteX3" fmla="*/ 0 w 7351845"/>
              <a:gd name="connsiteY3" fmla="*/ 4524315 h 4524315"/>
              <a:gd name="connsiteX4" fmla="*/ 0 w 7351845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1845" h="4524315" fill="none" extrusionOk="0">
                <a:moveTo>
                  <a:pt x="0" y="0"/>
                </a:moveTo>
                <a:cubicBezTo>
                  <a:pt x="1548315" y="5222"/>
                  <a:pt x="4112754" y="24918"/>
                  <a:pt x="7351845" y="0"/>
                </a:cubicBezTo>
                <a:cubicBezTo>
                  <a:pt x="7190600" y="998803"/>
                  <a:pt x="7308085" y="2959617"/>
                  <a:pt x="7351845" y="4524315"/>
                </a:cubicBezTo>
                <a:cubicBezTo>
                  <a:pt x="4094098" y="4359554"/>
                  <a:pt x="1040383" y="4642465"/>
                  <a:pt x="0" y="4524315"/>
                </a:cubicBezTo>
                <a:cubicBezTo>
                  <a:pt x="-55725" y="2523541"/>
                  <a:pt x="17072" y="572160"/>
                  <a:pt x="0" y="0"/>
                </a:cubicBezTo>
                <a:close/>
              </a:path>
              <a:path w="7351845" h="4524315" stroke="0" extrusionOk="0">
                <a:moveTo>
                  <a:pt x="0" y="0"/>
                </a:moveTo>
                <a:cubicBezTo>
                  <a:pt x="1401729" y="11849"/>
                  <a:pt x="5827867" y="-161459"/>
                  <a:pt x="7351845" y="0"/>
                </a:cubicBezTo>
                <a:cubicBezTo>
                  <a:pt x="7354975" y="1438314"/>
                  <a:pt x="7250669" y="3436851"/>
                  <a:pt x="7351845" y="4524315"/>
                </a:cubicBezTo>
                <a:cubicBezTo>
                  <a:pt x="4490485" y="4378455"/>
                  <a:pt x="977393" y="4445991"/>
                  <a:pt x="0" y="4524315"/>
                </a:cubicBezTo>
                <a:cubicBezTo>
                  <a:pt x="74291" y="3833545"/>
                  <a:pt x="168006" y="1851361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con,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4F6A5C-1A23-4F87-9B78-68AFACCF0DDE}"/>
              </a:ext>
            </a:extLst>
          </p:cNvPr>
          <p:cNvSpPr/>
          <p:nvPr/>
        </p:nvSpPr>
        <p:spPr>
          <a:xfrm>
            <a:off x="409575" y="628650"/>
            <a:ext cx="2362200" cy="628650"/>
          </a:xfrm>
          <a:prstGeom prst="roundRect">
            <a:avLst/>
          </a:prstGeom>
          <a:solidFill>
            <a:srgbClr val="F2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5464" y="1985787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8176260" cy="213959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 chọn nhóm “Ấn tượng nhất”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D60D3-2E73-4802-BA63-AA0FD9446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" y="58098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2A292-8FCC-45BC-AB24-6476F6E3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" y="1329055"/>
            <a:ext cx="11763342" cy="25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09" y="2014064"/>
            <a:ext cx="10845724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427</Words>
  <Application>Microsoft Office PowerPoint</Application>
  <PresentationFormat>Widescreen</PresentationFormat>
  <Paragraphs>74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Source Han Sans HW SC</vt:lpstr>
      <vt:lpstr>Times New Roman</vt:lpstr>
      <vt:lpstr>Verdana</vt:lpstr>
      <vt:lpstr>千图网海量PPT模板www.58pic.com ​​</vt:lpstr>
      <vt:lpstr>Office 主题​​</vt:lpstr>
      <vt:lpstr>Custom Design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10</cp:revision>
  <dcterms:created xsi:type="dcterms:W3CDTF">2022-10-22T10:54:54Z</dcterms:created>
  <dcterms:modified xsi:type="dcterms:W3CDTF">2023-11-14T05:29:44Z</dcterms:modified>
</cp:coreProperties>
</file>