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314" r:id="rId2"/>
    <p:sldId id="266" r:id="rId3"/>
    <p:sldId id="9439" r:id="rId4"/>
    <p:sldId id="349" r:id="rId5"/>
    <p:sldId id="288" r:id="rId6"/>
    <p:sldId id="9451" r:id="rId7"/>
    <p:sldId id="348" r:id="rId8"/>
    <p:sldId id="9454" r:id="rId9"/>
    <p:sldId id="9456" r:id="rId10"/>
    <p:sldId id="352" r:id="rId11"/>
    <p:sldId id="943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9" d="100"/>
          <a:sy n="59" d="100"/>
        </p:scale>
        <p:origin x="1536" y="8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CA6C1-6308-4DC4-8077-590715CF2344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452D1-5A15-40F8-A1D2-1C72E9FEE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71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0C961-9BFE-46A3-B93E-ACE79267EB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323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500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50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248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0C961-9BFE-46A3-B93E-ACE79267EB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417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3A053-3666-4134-AE90-2D1DA5E43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70D360-36AF-4B17-81D5-4BFF1ACB6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F8742B-14FD-47D9-9568-047171AA2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401DA9-A638-4DCD-BA78-04BEA1DDC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CD207-BA71-438F-94E5-A21628D3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50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A9B5C5-4285-4AE3-AFD8-6CB5837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89315BE-6366-4893-ADF7-EC8F877E4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C2CBF1-F469-4AEF-B46F-D3DF73D45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5B8168-B3F5-4521-81E2-C41D7620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F698AA-94D3-4568-A5B1-1E907CECC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DE1291-1E7C-4EB4-8D6C-DEEE3A69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18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A1FE23-2599-4A37-8181-3C7F1A4E4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AED116-1A34-4470-8444-14A465853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90F23F-2982-4948-8705-CCFD94A1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5F10E2-621D-4C4F-AC94-9DF10360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33F026-817B-4A77-8BB9-8A0AD453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7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165C5BB-CB00-4FF1-B84C-CCD570059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1224C6-C6D8-42E9-AC23-506184273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937272-358D-4580-A009-424BF738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3C9400-E68A-4E91-8FAD-00B7861A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43D651-C947-4FB9-B00F-0336104C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43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CA3853-E289-4EEE-B32D-18BBBD5F2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04E15E-6D04-41DB-89B9-FEF14A8ED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6A71D4-1A07-48E1-997B-6BB2A5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F6E334-86FC-452E-821C-FF9D8028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BFC55F-A7F1-4327-9D58-4B50065F9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75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9025B-D977-47F0-B78F-4AC3F83A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6FA7E3-505D-47BA-9562-47AE19590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7070DF-7BBF-4419-82A0-40CDAFB7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E2FC45-9C15-44DD-A839-B507058D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AD3CD6-C11F-4D10-9064-BF6E6945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31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DC114A-A91E-4DF9-BFE9-5F6489A1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E28110-D2A2-413B-81F6-96F051834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DED67-3B77-44D9-9305-CF96D750C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BD5AEB-7DF3-48F4-A3A2-1132D86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E43695-E6D5-46A7-BF1C-3104B386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13623C-F357-494B-95B6-7A169F7B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26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F02924-33AF-43B9-9A4E-4D8F4E4B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0DE0F1-C06C-4351-A309-D641B9A2B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DAE7DD-346B-4FF1-9774-1ADEA17C0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7A85C1-8048-4314-B969-F8332ED0E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13060F-5CCA-4BCC-941E-C713F81A4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9F27895-A2E9-44C7-B73E-4DAB7567AD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E1D5E7-0282-4CE4-9170-F1E008B9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2974AF-46A6-416A-88F4-4FD31FD0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28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FFFBE-B3ED-4AB1-B337-0ABB2AFD0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997455D-F1F8-47DE-BAD9-801C157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C45EC9A-8F1C-4362-8C5E-0E9D1ADF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FD1CFA2-FAA4-4382-B717-329D23B9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91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千图网海量PPT模板www.58pic.com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8E7B6A-4861-4EE5-92C7-70658E9D6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8" b="208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72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27EA8-AF91-4EA3-87FB-FCB566C6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76DB50-1AA6-4D4C-BD33-8D284CF43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33692A-8D92-4539-9BE6-4AEC9B6E1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8CE732-D219-4CD0-91F1-F2C78572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FD5E56-C567-402A-98D9-BDE6E8873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76FD05-D99B-46F1-B340-5AC403E15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04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43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8FFA6896-F04C-4E8D-A0CB-95539163CD1E}"/>
              </a:ext>
            </a:extLst>
          </p:cNvPr>
          <p:cNvSpPr/>
          <p:nvPr/>
        </p:nvSpPr>
        <p:spPr>
          <a:xfrm>
            <a:off x="3837750" y="129448"/>
            <a:ext cx="4516498" cy="1799667"/>
          </a:xfrm>
          <a:prstGeom prst="cloud">
            <a:avLst/>
          </a:prstGeom>
          <a:solidFill>
            <a:srgbClr val="CFFF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8582E58-453D-440A-ADEF-6555EE216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955435"/>
              </p:ext>
            </p:extLst>
          </p:nvPr>
        </p:nvGraphicFramePr>
        <p:xfrm>
          <a:off x="787400" y="2106034"/>
          <a:ext cx="10617199" cy="4022195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44964">
                  <a:extLst>
                    <a:ext uri="{9D8B030D-6E8A-4147-A177-3AD203B41FA5}">
                      <a16:colId xmlns:a16="http://schemas.microsoft.com/office/drawing/2014/main" val="2692767014"/>
                    </a:ext>
                  </a:extLst>
                </a:gridCol>
                <a:gridCol w="5533169">
                  <a:extLst>
                    <a:ext uri="{9D8B030D-6E8A-4147-A177-3AD203B41FA5}">
                      <a16:colId xmlns:a16="http://schemas.microsoft.com/office/drawing/2014/main" val="1577552077"/>
                    </a:ext>
                  </a:extLst>
                </a:gridCol>
                <a:gridCol w="3539066">
                  <a:extLst>
                    <a:ext uri="{9D8B030D-6E8A-4147-A177-3AD203B41FA5}">
                      <a16:colId xmlns:a16="http://schemas.microsoft.com/office/drawing/2014/main" val="1730074559"/>
                    </a:ext>
                  </a:extLst>
                </a:gridCol>
              </a:tblGrid>
              <a:tr h="85022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STT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Tên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thành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viên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Chiều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cao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946801"/>
                  </a:ext>
                </a:extLst>
              </a:tr>
              <a:tr h="10573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499020"/>
                  </a:ext>
                </a:extLst>
              </a:tr>
              <a:tr h="105732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294107"/>
                  </a:ext>
                </a:extLst>
              </a:tr>
              <a:tr h="105732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86852"/>
                  </a:ext>
                </a:extLst>
              </a:tr>
            </a:tbl>
          </a:graphicData>
        </a:graphic>
      </p:graphicFrame>
      <p:pic>
        <p:nvPicPr>
          <p:cNvPr id="5" name="图片 3">
            <a:extLst>
              <a:ext uri="{FF2B5EF4-FFF2-40B4-BE49-F238E27FC236}">
                <a16:creationId xmlns:a16="http://schemas.microsoft.com/office/drawing/2014/main" id="{13C11F31-9B56-47D1-885A-34BEDBF97B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B70122A-EB72-4B88-BB7A-D615BF5081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8CCB1441-73D6-468C-9983-FFB9010531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8" name="Picture 2" descr="Hình ảnh Nhân Viên Bán Hàng PNG, Vector, PSD, và biểu tượng để tải về miễn  phí | pngtree">
            <a:extLst>
              <a:ext uri="{FF2B5EF4-FFF2-40B4-BE49-F238E27FC236}">
                <a16:creationId xmlns:a16="http://schemas.microsoft.com/office/drawing/2014/main" id="{4784A844-E60F-48C2-9E12-DA5E89A47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683" y="28344"/>
            <a:ext cx="274319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8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">
            <a:extLst>
              <a:ext uri="{FF2B5EF4-FFF2-40B4-BE49-F238E27FC236}">
                <a16:creationId xmlns:a16="http://schemas.microsoft.com/office/drawing/2014/main" id="{E434F7AA-65C3-4448-A372-081B6A489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055" y="1721839"/>
            <a:ext cx="5941417" cy="39008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BB23CE0-E05E-48A9-9E80-0AFE79D0B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-479765"/>
            <a:ext cx="12258675" cy="59975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11438"/>
          <a:stretch/>
        </p:blipFill>
        <p:spPr>
          <a:xfrm>
            <a:off x="959719" y="5233646"/>
            <a:ext cx="966459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6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BB23CE0-E05E-48A9-9E80-0AFE79D0B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-417117"/>
            <a:ext cx="12258675" cy="599755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0352704-1C67-41AB-9174-2EE0A36C96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>
            <a:off x="287340" y="4681018"/>
            <a:ext cx="1382098" cy="17988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A76E4A1-3777-4EA7-A3C6-3ED800FECD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>
            <a:off x="4447415" y="2809875"/>
            <a:ext cx="662591" cy="862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218" y="2269201"/>
            <a:ext cx="2537563" cy="1186523"/>
          </a:xfrm>
          <a:prstGeom prst="rect">
            <a:avLst/>
          </a:prstGeom>
        </p:spPr>
      </p:pic>
      <p:grpSp>
        <p:nvGrpSpPr>
          <p:cNvPr id="14" name="Tiêu đề">
            <a:extLst>
              <a:ext uri="{FF2B5EF4-FFF2-40B4-BE49-F238E27FC236}">
                <a16:creationId xmlns:a16="http://schemas.microsoft.com/office/drawing/2014/main" id="{2FCD3D50-5FA5-4217-A7B9-638EE85D40DB}"/>
              </a:ext>
            </a:extLst>
          </p:cNvPr>
          <p:cNvGrpSpPr/>
          <p:nvPr/>
        </p:nvGrpSpPr>
        <p:grpSpPr>
          <a:xfrm>
            <a:off x="2080603" y="7248329"/>
            <a:ext cx="8758847" cy="2583103"/>
            <a:chOff x="2089406" y="2057727"/>
            <a:chExt cx="9344636" cy="1573549"/>
          </a:xfrm>
        </p:grpSpPr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836DB21D-C6E9-49EB-B6DF-BFE68992099F}"/>
                </a:ext>
              </a:extLst>
            </p:cNvPr>
            <p:cNvSpPr txBox="1"/>
            <p:nvPr/>
          </p:nvSpPr>
          <p:spPr>
            <a:xfrm>
              <a:off x="2144900" y="2057727"/>
              <a:ext cx="9289142" cy="155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00B050">
                          <a:shade val="30000"/>
                          <a:satMod val="115000"/>
                        </a:srgbClr>
                      </a:gs>
                      <a:gs pos="50000">
                        <a:srgbClr val="00B050">
                          <a:shade val="67500"/>
                          <a:satMod val="115000"/>
                        </a:srgbClr>
                      </a:gs>
                      <a:gs pos="100000">
                        <a:srgbClr val="00B05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VF Kewl Script" panose="02000505000000020002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Giải bài toán bằng hai bước tính</a:t>
              </a:r>
              <a:endParaRPr kumimoji="0" lang="vi-VN" altLang="zh-CN" sz="8000" b="0" i="0" u="none" strike="noStrike" kern="1200" cap="none" spc="0" normalizeH="0" baseline="0" noProof="0" dirty="0">
                <a:ln w="127000">
                  <a:solidFill>
                    <a:prstClr val="white"/>
                  </a:solidFill>
                </a:ln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UVF Kewl Script" panose="02000505000000020002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9" name="文本框 24">
              <a:extLst>
                <a:ext uri="{FF2B5EF4-FFF2-40B4-BE49-F238E27FC236}">
                  <a16:creationId xmlns:a16="http://schemas.microsoft.com/office/drawing/2014/main" id="{4553AB58-142E-4A46-A1FD-3FEBC4788803}"/>
                </a:ext>
              </a:extLst>
            </p:cNvPr>
            <p:cNvSpPr txBox="1"/>
            <p:nvPr/>
          </p:nvSpPr>
          <p:spPr>
            <a:xfrm>
              <a:off x="2089406" y="2075124"/>
              <a:ext cx="9289142" cy="155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>
                  <a:ln w="38100">
                    <a:noFill/>
                  </a:ln>
                  <a:blipFill>
                    <a:blip r:embed="rId6"/>
                    <a:stretch>
                      <a:fillRect/>
                    </a:stretch>
                  </a:blip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VF Kewl Script" panose="02000505000000020002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Giải bài toán bằng hai bước tính</a:t>
              </a:r>
              <a:endParaRPr kumimoji="0" lang="zh-CN" altLang="en-US" sz="8000" b="0" i="0" u="none" strike="noStrike" kern="1200" cap="none" spc="0" normalizeH="0" baseline="0" noProof="0" dirty="0">
                <a:ln w="38100">
                  <a:noFill/>
                </a:ln>
                <a:blipFill>
                  <a:blip r:embed="rId6"/>
                  <a:stretch>
                    <a:fillRect/>
                  </a:stretch>
                </a:blip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VF Kewl Script" panose="02000505000000020002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5D59E4D-D4A7-4409-AF1E-C70DB22B40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466" y="4038901"/>
            <a:ext cx="830956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3" descr="ce1ed7f935192fceca30dfb2bcebe60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1188" t="20367" r="10619" b="19944"/>
          <a:stretch>
            <a:fillRect/>
          </a:stretch>
        </p:blipFill>
        <p:spPr>
          <a:xfrm>
            <a:off x="443964" y="21573"/>
            <a:ext cx="9139225" cy="45808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6EEABE-0348-4CFA-A669-DC2786E65F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42" b="39655" l="27631" r="40506">
                        <a14:foregroundMark x1="33686" y1="35580" x2="34215" y2="3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 rot="950758">
            <a:off x="-191453" y="457329"/>
            <a:ext cx="1749505" cy="227702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762FE05-D8A3-4D62-814E-95E296809A62}"/>
              </a:ext>
            </a:extLst>
          </p:cNvPr>
          <p:cNvSpPr/>
          <p:nvPr/>
        </p:nvSpPr>
        <p:spPr>
          <a:xfrm>
            <a:off x="273509" y="467730"/>
            <a:ext cx="521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站酷快乐体2016修订版" panose="02010600030101010101" pitchFamily="2" charset="-122"/>
                <a:cs typeface="+mn-cs"/>
              </a:rPr>
              <a:t>2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2AFE4ED2-9073-46B9-B858-D784D32F29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80" y="2929942"/>
            <a:ext cx="4935322" cy="385491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11EF2EF2-BBA2-4845-93B8-8D6531092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9942"/>
            <a:ext cx="6489964" cy="39280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9633" y="1109482"/>
            <a:ext cx="7004911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6613CF9B-2CA9-471F-A114-DE26525D9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4B92A811-0FB8-4073-AE47-9DD1BBB5B6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F2DF6528-DBC8-4451-BD31-7D823C0423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6" name="圆角矩形 21">
            <a:extLst>
              <a:ext uri="{FF2B5EF4-FFF2-40B4-BE49-F238E27FC236}">
                <a16:creationId xmlns:a16="http://schemas.microsoft.com/office/drawing/2014/main" id="{2154A61C-8926-430F-A99A-E7BF4730F2D9}"/>
              </a:ext>
            </a:extLst>
          </p:cNvPr>
          <p:cNvSpPr/>
          <p:nvPr/>
        </p:nvSpPr>
        <p:spPr>
          <a:xfrm>
            <a:off x="1134909" y="800108"/>
            <a:ext cx="5869327" cy="5629119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8" name="Picture 2" descr="Hình ảnh Nhân Viên Bán Hàng PNG, Vector, PSD, và biểu tượng để tải về miễn  phí | pngtree">
            <a:extLst>
              <a:ext uri="{FF2B5EF4-FFF2-40B4-BE49-F238E27FC236}">
                <a16:creationId xmlns:a16="http://schemas.microsoft.com/office/drawing/2014/main" id="{2730DC6C-EBEA-43FC-A1D9-1509C7714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683" y="28344"/>
            <a:ext cx="274319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0">
            <a:extLst>
              <a:ext uri="{FF2B5EF4-FFF2-40B4-BE49-F238E27FC236}">
                <a16:creationId xmlns:a16="http://schemas.microsoft.com/office/drawing/2014/main" id="{CE5321E3-0E6D-4DC0-9612-ACF85EEF9489}"/>
              </a:ext>
            </a:extLst>
          </p:cNvPr>
          <p:cNvSpPr txBox="1"/>
          <p:nvPr/>
        </p:nvSpPr>
        <p:spPr>
          <a:xfrm>
            <a:off x="1570734" y="874938"/>
            <a:ext cx="6982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dùng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cần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chuẩn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bị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10" name="文本框 80">
            <a:extLst>
              <a:ext uri="{FF2B5EF4-FFF2-40B4-BE49-F238E27FC236}">
                <a16:creationId xmlns:a16="http://schemas.microsoft.com/office/drawing/2014/main" id="{2CDA00B5-434A-4F9B-A2A4-E49947B75A60}"/>
              </a:ext>
            </a:extLst>
          </p:cNvPr>
          <p:cNvSpPr txBox="1"/>
          <p:nvPr/>
        </p:nvSpPr>
        <p:spPr>
          <a:xfrm>
            <a:off x="1325945" y="2030826"/>
            <a:ext cx="53230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Giấy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có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kẻ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ô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vuông</a:t>
            </a:r>
            <a:endParaRPr kumimoji="1" lang="en-US" altLang="zh-CN" sz="4000" b="1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571500" indent="-571500">
              <a:buFontTx/>
              <a:buChar char="-"/>
            </a:pP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quân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xúc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xắc</a:t>
            </a:r>
            <a:endParaRPr kumimoji="1" lang="en-US" altLang="zh-CN" sz="4000" b="1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571500" indent="-571500">
              <a:buFontTx/>
              <a:buChar char="-"/>
            </a:pP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chiếc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bút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màu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(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khác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màu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nhau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ADE1D5-18E2-45D2-943A-B2B5FA8069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3103" y="1980618"/>
            <a:ext cx="4193095" cy="4050815"/>
          </a:xfrm>
          <a:prstGeom prst="rect">
            <a:avLst/>
          </a:prstGeom>
        </p:spPr>
      </p:pic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C22625A7-2DF5-4AC7-AA5A-02FEE8DE9519}"/>
              </a:ext>
            </a:extLst>
          </p:cNvPr>
          <p:cNvSpPr/>
          <p:nvPr/>
        </p:nvSpPr>
        <p:spPr>
          <a:xfrm>
            <a:off x="7195272" y="1828800"/>
            <a:ext cx="1357909" cy="496389"/>
          </a:xfrm>
          <a:prstGeom prst="horizontalScroll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02910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/>
        </p:nvGrpSpPr>
        <p:grpSpPr>
          <a:xfrm>
            <a:off x="434979" y="152400"/>
            <a:ext cx="11422654" cy="6791325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E8F3DA1-8170-4953-BF35-8974E1E4713F}"/>
              </a:ext>
            </a:extLst>
          </p:cNvPr>
          <p:cNvSpPr txBox="1"/>
          <p:nvPr/>
        </p:nvSpPr>
        <p:spPr>
          <a:xfrm>
            <a:off x="990600" y="442835"/>
            <a:ext cx="10325100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4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Thực hiện các hoạt động sau:</a:t>
            </a:r>
          </a:p>
        </p:txBody>
      </p:sp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8B8BE566-2448-4066-9A6B-EE3B038931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981075"/>
            <a:ext cx="10887074" cy="581025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D9E046B-90FE-4F72-BB11-CC424771C847}"/>
              </a:ext>
            </a:extLst>
          </p:cNvPr>
          <p:cNvSpPr txBox="1"/>
          <p:nvPr/>
        </p:nvSpPr>
        <p:spPr>
          <a:xfrm>
            <a:off x="1952625" y="2439740"/>
            <a:ext cx="8458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Chuẩn bị bảng 100 ô vuông. Oẳn tù tì để chọn ra người chơi trước.</a:t>
            </a:r>
          </a:p>
          <a:p>
            <a:pPr algn="just"/>
            <a:r>
              <a:rPr lang="vi-VN" sz="28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Gieo quân xúc xắc và đọc số chấm xuất hiện.</a:t>
            </a:r>
          </a:p>
          <a:p>
            <a:pPr algn="just"/>
            <a:r>
              <a:rPr lang="vi-VN" sz="28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Tô màu số ô vuông là kết quả của phép nhân có một thừa số là số chấm vừa xuất hiện với một số nào đó (từ 1 đến 9).</a:t>
            </a:r>
          </a:p>
          <a:p>
            <a:pPr algn="just"/>
            <a:r>
              <a:rPr lang="vi-VN" sz="28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Ai tô màu được ô vuông cuối cùng trước thì thắng cuộc.</a:t>
            </a:r>
            <a:endParaRPr lang="en-US" sz="2800" b="1" dirty="0">
              <a:solidFill>
                <a:srgbClr val="135E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71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/>
        </p:nvGrpSpPr>
        <p:grpSpPr>
          <a:xfrm>
            <a:off x="434979" y="349424"/>
            <a:ext cx="11422654" cy="6022879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46" name="Picture 2">
            <a:extLst>
              <a:ext uri="{FF2B5EF4-FFF2-40B4-BE49-F238E27FC236}">
                <a16:creationId xmlns:a16="http://schemas.microsoft.com/office/drawing/2014/main" id="{B02F170C-BF03-434C-A712-EBE0C93E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34" y="5074070"/>
            <a:ext cx="1800224" cy="166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1448F452-7C9A-4B98-BA19-869C23DD2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969" y="739686"/>
            <a:ext cx="6394556" cy="538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8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0">
            <a:extLst>
              <a:ext uri="{FF2B5EF4-FFF2-40B4-BE49-F238E27FC236}">
                <a16:creationId xmlns:a16="http://schemas.microsoft.com/office/drawing/2014/main" id="{6BB42888-CBAE-4D33-8AE7-CF1E33DDE54E}"/>
              </a:ext>
            </a:extLst>
          </p:cNvPr>
          <p:cNvSpPr txBox="1"/>
          <p:nvPr/>
        </p:nvSpPr>
        <p:spPr>
          <a:xfrm>
            <a:off x="593304" y="445322"/>
            <a:ext cx="11005391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Luật</a:t>
            </a:r>
            <a:r>
              <a:rPr kumimoji="1"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chơi</a:t>
            </a:r>
            <a:endParaRPr kumimoji="1" lang="en-US" altLang="zh-CN" sz="5400" b="1" dirty="0">
              <a:solidFill>
                <a:schemeClr val="bg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571500" indent="-571500">
              <a:buFontTx/>
              <a:buChar char="-"/>
            </a:pP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Chuẩn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bị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một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tờ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giấy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kẻ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ô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vuông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.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Oẳn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tù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tì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để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cho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ra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người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chơi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trước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Gieo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quân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xúc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xắc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đọc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chấm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xuất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hiện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. </a:t>
            </a:r>
          </a:p>
          <a:p>
            <a:pPr marL="571500" indent="-571500">
              <a:buFontTx/>
              <a:buChar char="-"/>
            </a:pP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Đánh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dấu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ô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vuông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kết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qủa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của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phép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nhân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có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một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thừa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chấm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vừa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xuất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hiện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với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một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nào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đó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từ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1-9</a:t>
            </a:r>
          </a:p>
          <a:p>
            <a:pPr marL="571500" indent="-571500">
              <a:buFontTx/>
              <a:buChar char="-"/>
            </a:pP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Sau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một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lượt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chơi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ai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chọn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được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ô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vuông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mà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phủ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kín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tờ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giấy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hơn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thì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thắng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cuộc</a:t>
            </a:r>
            <a:r>
              <a:rPr kumimoji="1"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.</a:t>
            </a: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9C01B130-13CB-44A2-A1AB-2F5309A252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98167C13-C6D6-4AD9-BCFA-275489F490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263BD2BD-C843-4AA3-AB27-5B7FFCE200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6" name="Picture 2" descr="Hình ảnh Nhân Viên Bán Hàng PNG, Vector, PSD, và biểu tượng để tải về miễn  phí | pngtree">
            <a:extLst>
              <a:ext uri="{FF2B5EF4-FFF2-40B4-BE49-F238E27FC236}">
                <a16:creationId xmlns:a16="http://schemas.microsoft.com/office/drawing/2014/main" id="{6C8D2873-73E6-4D56-ABCA-5005DBAC2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683" y="28344"/>
            <a:ext cx="274319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54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453A3BD-C049-4464-ACFF-BD89F0F2A28C}"/>
              </a:ext>
            </a:extLst>
          </p:cNvPr>
          <p:cNvSpPr/>
          <p:nvPr/>
        </p:nvSpPr>
        <p:spPr>
          <a:xfrm>
            <a:off x="214547" y="221224"/>
            <a:ext cx="11672653" cy="62533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10C9627-A86B-4E49-973A-2E4A1A507767}"/>
              </a:ext>
            </a:extLst>
          </p:cNvPr>
          <p:cNvSpPr/>
          <p:nvPr/>
        </p:nvSpPr>
        <p:spPr>
          <a:xfrm>
            <a:off x="908473" y="497540"/>
            <a:ext cx="586740" cy="5884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4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CBBA90FA-C884-4ABD-AE92-5212C4D8D8B8}"/>
              </a:ext>
            </a:extLst>
          </p:cNvPr>
          <p:cNvSpPr txBox="1"/>
          <p:nvPr/>
        </p:nvSpPr>
        <p:spPr>
          <a:xfrm>
            <a:off x="1476162" y="477732"/>
            <a:ext cx="999193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47DB490B-52B6-42AC-B25A-935FEB06C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112" y="1581150"/>
            <a:ext cx="980122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453A3BD-C049-4464-ACFF-BD89F0F2A28C}"/>
              </a:ext>
            </a:extLst>
          </p:cNvPr>
          <p:cNvSpPr/>
          <p:nvPr/>
        </p:nvSpPr>
        <p:spPr>
          <a:xfrm>
            <a:off x="214547" y="221224"/>
            <a:ext cx="11672653" cy="62533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6" name="图片 37">
            <a:extLst>
              <a:ext uri="{FF2B5EF4-FFF2-40B4-BE49-F238E27FC236}">
                <a16:creationId xmlns:a16="http://schemas.microsoft.com/office/drawing/2014/main" id="{A92BC994-980B-4B0B-B64C-3674466E1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571" y="3150405"/>
            <a:ext cx="707372" cy="336362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2220323-AD48-40E3-BEA9-56EBC5B9F51F}"/>
              </a:ext>
            </a:extLst>
          </p:cNvPr>
          <p:cNvGrpSpPr/>
          <p:nvPr/>
        </p:nvGrpSpPr>
        <p:grpSpPr>
          <a:xfrm>
            <a:off x="1419225" y="733426"/>
            <a:ext cx="7242059" cy="5568056"/>
            <a:chOff x="4651376" y="2060575"/>
            <a:chExt cx="2735263" cy="3294064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8470A39-4D15-4D47-9E19-33A2F822F9A0}"/>
                </a:ext>
              </a:extLst>
            </p:cNvPr>
            <p:cNvSpPr/>
            <p:nvPr/>
          </p:nvSpPr>
          <p:spPr bwMode="auto">
            <a:xfrm>
              <a:off x="4651376" y="2227263"/>
              <a:ext cx="2735263" cy="3127376"/>
            </a:xfrm>
            <a:custGeom>
              <a:avLst/>
              <a:gdLst>
                <a:gd name="T0" fmla="*/ 426 w 491"/>
                <a:gd name="T1" fmla="*/ 0 h 563"/>
                <a:gd name="T2" fmla="*/ 0 w 491"/>
                <a:gd name="T3" fmla="*/ 46 h 563"/>
                <a:gd name="T4" fmla="*/ 60 w 491"/>
                <a:gd name="T5" fmla="*/ 544 h 563"/>
                <a:gd name="T6" fmla="*/ 88 w 491"/>
                <a:gd name="T7" fmla="*/ 561 h 563"/>
                <a:gd name="T8" fmla="*/ 466 w 491"/>
                <a:gd name="T9" fmla="*/ 521 h 563"/>
                <a:gd name="T10" fmla="*/ 490 w 491"/>
                <a:gd name="T11" fmla="*/ 498 h 563"/>
                <a:gd name="T12" fmla="*/ 426 w 491"/>
                <a:gd name="T13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1" h="563">
                  <a:moveTo>
                    <a:pt x="426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60" y="544"/>
                    <a:pt x="60" y="544"/>
                    <a:pt x="60" y="544"/>
                  </a:cubicBezTo>
                  <a:cubicBezTo>
                    <a:pt x="61" y="557"/>
                    <a:pt x="75" y="563"/>
                    <a:pt x="88" y="561"/>
                  </a:cubicBezTo>
                  <a:cubicBezTo>
                    <a:pt x="466" y="521"/>
                    <a:pt x="466" y="521"/>
                    <a:pt x="466" y="521"/>
                  </a:cubicBezTo>
                  <a:cubicBezTo>
                    <a:pt x="479" y="519"/>
                    <a:pt x="491" y="510"/>
                    <a:pt x="490" y="498"/>
                  </a:cubicBezTo>
                  <a:cubicBezTo>
                    <a:pt x="426" y="0"/>
                    <a:pt x="426" y="0"/>
                    <a:pt x="426" y="0"/>
                  </a:cubicBezTo>
                </a:path>
              </a:pathLst>
            </a:custGeom>
            <a:solidFill>
              <a:srgbClr val="E1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FEAFC165-6D60-4DA5-BA3D-4B4BBCF2DBD5}"/>
                </a:ext>
              </a:extLst>
            </p:cNvPr>
            <p:cNvSpPr/>
            <p:nvPr/>
          </p:nvSpPr>
          <p:spPr bwMode="auto">
            <a:xfrm>
              <a:off x="4745039" y="2293938"/>
              <a:ext cx="2479675" cy="2855913"/>
            </a:xfrm>
            <a:custGeom>
              <a:avLst/>
              <a:gdLst>
                <a:gd name="T0" fmla="*/ 391 w 445"/>
                <a:gd name="T1" fmla="*/ 0 h 514"/>
                <a:gd name="T2" fmla="*/ 0 w 445"/>
                <a:gd name="T3" fmla="*/ 47 h 514"/>
                <a:gd name="T4" fmla="*/ 53 w 445"/>
                <a:gd name="T5" fmla="*/ 489 h 514"/>
                <a:gd name="T6" fmla="*/ 82 w 445"/>
                <a:gd name="T7" fmla="*/ 512 h 514"/>
                <a:gd name="T8" fmla="*/ 421 w 445"/>
                <a:gd name="T9" fmla="*/ 472 h 514"/>
                <a:gd name="T10" fmla="*/ 444 w 445"/>
                <a:gd name="T11" fmla="*/ 443 h 514"/>
                <a:gd name="T12" fmla="*/ 391 w 445"/>
                <a:gd name="T13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5" h="514">
                  <a:moveTo>
                    <a:pt x="391" y="0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53" y="489"/>
                    <a:pt x="53" y="489"/>
                    <a:pt x="53" y="489"/>
                  </a:cubicBezTo>
                  <a:cubicBezTo>
                    <a:pt x="54" y="502"/>
                    <a:pt x="69" y="514"/>
                    <a:pt x="82" y="512"/>
                  </a:cubicBezTo>
                  <a:cubicBezTo>
                    <a:pt x="421" y="472"/>
                    <a:pt x="421" y="472"/>
                    <a:pt x="421" y="472"/>
                  </a:cubicBezTo>
                  <a:cubicBezTo>
                    <a:pt x="433" y="470"/>
                    <a:pt x="445" y="455"/>
                    <a:pt x="444" y="443"/>
                  </a:cubicBezTo>
                  <a:cubicBezTo>
                    <a:pt x="391" y="0"/>
                    <a:pt x="391" y="0"/>
                    <a:pt x="39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867E1AF3-39E2-4E84-A424-62E355A33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2201" y="2571750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1" name="Oval 8">
              <a:extLst>
                <a:ext uri="{FF2B5EF4-FFF2-40B4-BE49-F238E27FC236}">
                  <a16:creationId xmlns:a16="http://schemas.microsoft.com/office/drawing/2014/main" id="{0B95D8CD-9F85-4E1A-B59D-F6A49ADA2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776" y="2538413"/>
              <a:ext cx="212725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2" name="Oval 9">
              <a:extLst>
                <a:ext uri="{FF2B5EF4-FFF2-40B4-BE49-F238E27FC236}">
                  <a16:creationId xmlns:a16="http://schemas.microsoft.com/office/drawing/2014/main" id="{4E28B48D-3596-46F8-99CD-8103E7841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176" y="2493963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3" name="Oval 10">
              <a:extLst>
                <a:ext uri="{FF2B5EF4-FFF2-40B4-BE49-F238E27FC236}">
                  <a16:creationId xmlns:a16="http://schemas.microsoft.com/office/drawing/2014/main" id="{700D62F7-D56D-4CF4-BE50-4457FC2E1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8339" y="2454275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4" name="Oval 11">
              <a:extLst>
                <a:ext uri="{FF2B5EF4-FFF2-40B4-BE49-F238E27FC236}">
                  <a16:creationId xmlns:a16="http://schemas.microsoft.com/office/drawing/2014/main" id="{F1A09A87-30E2-49AC-B5AA-819C0C88D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5039" y="2432050"/>
              <a:ext cx="212725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83305A01-E763-4136-AFC8-858A3BD11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1426" y="2393950"/>
              <a:ext cx="190500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6" name="Oval 13">
              <a:extLst>
                <a:ext uri="{FF2B5EF4-FFF2-40B4-BE49-F238E27FC236}">
                  <a16:creationId xmlns:a16="http://schemas.microsoft.com/office/drawing/2014/main" id="{FF8BFC66-17D1-43EF-A432-CAA2329D2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0826" y="2360613"/>
              <a:ext cx="188913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858ED426-9EFC-41B7-A641-643D4B448172}"/>
                </a:ext>
              </a:extLst>
            </p:cNvPr>
            <p:cNvSpPr/>
            <p:nvPr/>
          </p:nvSpPr>
          <p:spPr bwMode="auto">
            <a:xfrm>
              <a:off x="4902201" y="2260600"/>
              <a:ext cx="177800" cy="477838"/>
            </a:xfrm>
            <a:custGeom>
              <a:avLst/>
              <a:gdLst>
                <a:gd name="T0" fmla="*/ 23 w 32"/>
                <a:gd name="T1" fmla="*/ 11 h 86"/>
                <a:gd name="T2" fmla="*/ 11 w 32"/>
                <a:gd name="T3" fmla="*/ 0 h 86"/>
                <a:gd name="T4" fmla="*/ 0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3 h 86"/>
                <a:gd name="T12" fmla="*/ 23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3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0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4" y="86"/>
                    <a:pt x="21" y="85"/>
                  </a:cubicBezTo>
                  <a:cubicBezTo>
                    <a:pt x="27" y="85"/>
                    <a:pt x="32" y="79"/>
                    <a:pt x="31" y="73"/>
                  </a:cubicBezTo>
                  <a:lnTo>
                    <a:pt x="23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CB834EF2-C815-4F2A-B8E0-36C2E39B4CE0}"/>
                </a:ext>
              </a:extLst>
            </p:cNvPr>
            <p:cNvSpPr/>
            <p:nvPr/>
          </p:nvSpPr>
          <p:spPr bwMode="auto">
            <a:xfrm>
              <a:off x="5180014" y="2227263"/>
              <a:ext cx="177800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3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7" y="85"/>
                    <a:pt x="32" y="79"/>
                    <a:pt x="31" y="73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CC21D9FD-B1F8-4296-B8C4-1532AE144056}"/>
                </a:ext>
              </a:extLst>
            </p:cNvPr>
            <p:cNvSpPr/>
            <p:nvPr/>
          </p:nvSpPr>
          <p:spPr bwMode="auto">
            <a:xfrm>
              <a:off x="5457826" y="2193925"/>
              <a:ext cx="179388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9 w 32"/>
                <a:gd name="T7" fmla="*/ 75 h 86"/>
                <a:gd name="T8" fmla="*/ 22 w 32"/>
                <a:gd name="T9" fmla="*/ 85 h 86"/>
                <a:gd name="T10" fmla="*/ 32 w 32"/>
                <a:gd name="T11" fmla="*/ 72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4" y="4"/>
                    <a:pt x="18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82"/>
                    <a:pt x="15" y="86"/>
                    <a:pt x="22" y="85"/>
                  </a:cubicBezTo>
                  <a:cubicBezTo>
                    <a:pt x="28" y="85"/>
                    <a:pt x="32" y="79"/>
                    <a:pt x="32" y="72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473EC649-4513-4D02-9AFB-8C66800E92AD}"/>
                </a:ext>
              </a:extLst>
            </p:cNvPr>
            <p:cNvSpPr/>
            <p:nvPr/>
          </p:nvSpPr>
          <p:spPr bwMode="auto">
            <a:xfrm>
              <a:off x="5741989" y="2160588"/>
              <a:ext cx="179388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7" y="85"/>
                    <a:pt x="32" y="79"/>
                    <a:pt x="31" y="72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2AC15264-E9FF-41DE-8209-3FA3C824A70F}"/>
                </a:ext>
              </a:extLst>
            </p:cNvPr>
            <p:cNvSpPr/>
            <p:nvPr/>
          </p:nvSpPr>
          <p:spPr bwMode="auto">
            <a:xfrm>
              <a:off x="6021389" y="2127250"/>
              <a:ext cx="177800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2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8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8" y="85"/>
                    <a:pt x="32" y="79"/>
                    <a:pt x="32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D135761F-86E4-47B3-A24C-20048597F704}"/>
                </a:ext>
              </a:extLst>
            </p:cNvPr>
            <p:cNvSpPr/>
            <p:nvPr/>
          </p:nvSpPr>
          <p:spPr bwMode="auto">
            <a:xfrm>
              <a:off x="6305551" y="2093913"/>
              <a:ext cx="177800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0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0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4" y="86"/>
                    <a:pt x="21" y="85"/>
                  </a:cubicBezTo>
                  <a:cubicBezTo>
                    <a:pt x="27" y="85"/>
                    <a:pt x="32" y="79"/>
                    <a:pt x="31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C28BF0F8-2EF1-4164-AFC6-64D1A58851A0}"/>
                </a:ext>
              </a:extLst>
            </p:cNvPr>
            <p:cNvSpPr/>
            <p:nvPr/>
          </p:nvSpPr>
          <p:spPr bwMode="auto">
            <a:xfrm>
              <a:off x="6583364" y="2060575"/>
              <a:ext cx="179388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8" y="85"/>
                    <a:pt x="32" y="79"/>
                    <a:pt x="31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9206FFB5-080B-421F-9BEF-B7C64248DF76}"/>
                </a:ext>
              </a:extLst>
            </p:cNvPr>
            <p:cNvSpPr/>
            <p:nvPr/>
          </p:nvSpPr>
          <p:spPr bwMode="auto">
            <a:xfrm>
              <a:off x="4979989" y="2638425"/>
              <a:ext cx="2027238" cy="2327275"/>
            </a:xfrm>
            <a:custGeom>
              <a:avLst/>
              <a:gdLst>
                <a:gd name="T0" fmla="*/ 320 w 364"/>
                <a:gd name="T1" fmla="*/ 0 h 419"/>
                <a:gd name="T2" fmla="*/ 0 w 364"/>
                <a:gd name="T3" fmla="*/ 39 h 419"/>
                <a:gd name="T4" fmla="*/ 44 w 364"/>
                <a:gd name="T5" fmla="*/ 400 h 419"/>
                <a:gd name="T6" fmla="*/ 66 w 364"/>
                <a:gd name="T7" fmla="*/ 419 h 419"/>
                <a:gd name="T8" fmla="*/ 67 w 364"/>
                <a:gd name="T9" fmla="*/ 419 h 419"/>
                <a:gd name="T10" fmla="*/ 344 w 364"/>
                <a:gd name="T11" fmla="*/ 386 h 419"/>
                <a:gd name="T12" fmla="*/ 363 w 364"/>
                <a:gd name="T13" fmla="*/ 362 h 419"/>
                <a:gd name="T14" fmla="*/ 320 w 364"/>
                <a:gd name="T15" fmla="*/ 0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4" h="419">
                  <a:moveTo>
                    <a:pt x="320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44" y="400"/>
                    <a:pt x="44" y="400"/>
                    <a:pt x="44" y="400"/>
                  </a:cubicBezTo>
                  <a:cubicBezTo>
                    <a:pt x="45" y="410"/>
                    <a:pt x="56" y="419"/>
                    <a:pt x="66" y="419"/>
                  </a:cubicBezTo>
                  <a:cubicBezTo>
                    <a:pt x="66" y="419"/>
                    <a:pt x="67" y="419"/>
                    <a:pt x="67" y="419"/>
                  </a:cubicBezTo>
                  <a:cubicBezTo>
                    <a:pt x="344" y="386"/>
                    <a:pt x="344" y="386"/>
                    <a:pt x="344" y="386"/>
                  </a:cubicBezTo>
                  <a:cubicBezTo>
                    <a:pt x="354" y="385"/>
                    <a:pt x="364" y="372"/>
                    <a:pt x="363" y="362"/>
                  </a:cubicBezTo>
                  <a:cubicBezTo>
                    <a:pt x="320" y="0"/>
                    <a:pt x="320" y="0"/>
                    <a:pt x="320" y="0"/>
                  </a:cubicBezTo>
                </a:path>
              </a:pathLst>
            </a:custGeom>
            <a:solidFill>
              <a:srgbClr val="FDF5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81407FC-BBDD-456D-B0CB-EB6A603AE1D3}"/>
              </a:ext>
            </a:extLst>
          </p:cNvPr>
          <p:cNvGrpSpPr/>
          <p:nvPr/>
        </p:nvGrpSpPr>
        <p:grpSpPr>
          <a:xfrm>
            <a:off x="7504605" y="5244916"/>
            <a:ext cx="1249984" cy="1269116"/>
            <a:chOff x="5184776" y="6189663"/>
            <a:chExt cx="992188" cy="989013"/>
          </a:xfrm>
        </p:grpSpPr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26CEA20C-412A-49DD-95F5-BC7F613EEFFA}"/>
                </a:ext>
              </a:extLst>
            </p:cNvPr>
            <p:cNvSpPr/>
            <p:nvPr/>
          </p:nvSpPr>
          <p:spPr bwMode="auto">
            <a:xfrm>
              <a:off x="5184776" y="6189663"/>
              <a:ext cx="992188" cy="989013"/>
            </a:xfrm>
            <a:custGeom>
              <a:avLst/>
              <a:gdLst>
                <a:gd name="T0" fmla="*/ 164 w 178"/>
                <a:gd name="T1" fmla="*/ 60 h 178"/>
                <a:gd name="T2" fmla="*/ 96 w 178"/>
                <a:gd name="T3" fmla="*/ 8 h 178"/>
                <a:gd name="T4" fmla="*/ 60 w 178"/>
                <a:gd name="T5" fmla="*/ 13 h 178"/>
                <a:gd name="T6" fmla="*/ 8 w 178"/>
                <a:gd name="T7" fmla="*/ 82 h 178"/>
                <a:gd name="T8" fmla="*/ 13 w 178"/>
                <a:gd name="T9" fmla="*/ 117 h 178"/>
                <a:gd name="T10" fmla="*/ 82 w 178"/>
                <a:gd name="T11" fmla="*/ 169 h 178"/>
                <a:gd name="T12" fmla="*/ 117 w 178"/>
                <a:gd name="T13" fmla="*/ 164 h 178"/>
                <a:gd name="T14" fmla="*/ 169 w 178"/>
                <a:gd name="T15" fmla="*/ 96 h 178"/>
                <a:gd name="T16" fmla="*/ 164 w 178"/>
                <a:gd name="T17" fmla="*/ 6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178">
                  <a:moveTo>
                    <a:pt x="164" y="60"/>
                  </a:moveTo>
                  <a:cubicBezTo>
                    <a:pt x="96" y="8"/>
                    <a:pt x="96" y="8"/>
                    <a:pt x="96" y="8"/>
                  </a:cubicBezTo>
                  <a:cubicBezTo>
                    <a:pt x="85" y="0"/>
                    <a:pt x="69" y="2"/>
                    <a:pt x="60" y="13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93"/>
                    <a:pt x="2" y="109"/>
                    <a:pt x="13" y="117"/>
                  </a:cubicBezTo>
                  <a:cubicBezTo>
                    <a:pt x="82" y="169"/>
                    <a:pt x="82" y="169"/>
                    <a:pt x="82" y="169"/>
                  </a:cubicBezTo>
                  <a:cubicBezTo>
                    <a:pt x="93" y="178"/>
                    <a:pt x="109" y="175"/>
                    <a:pt x="117" y="164"/>
                  </a:cubicBezTo>
                  <a:cubicBezTo>
                    <a:pt x="169" y="96"/>
                    <a:pt x="169" y="96"/>
                    <a:pt x="169" y="96"/>
                  </a:cubicBezTo>
                  <a:cubicBezTo>
                    <a:pt x="178" y="85"/>
                    <a:pt x="175" y="69"/>
                    <a:pt x="164" y="60"/>
                  </a:cubicBezTo>
                  <a:close/>
                </a:path>
              </a:pathLst>
            </a:custGeom>
            <a:solidFill>
              <a:srgbClr val="F27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636036D9-1E96-4B9F-AA21-71B306E5B7C2}"/>
                </a:ext>
              </a:extLst>
            </p:cNvPr>
            <p:cNvSpPr/>
            <p:nvPr/>
          </p:nvSpPr>
          <p:spPr bwMode="auto">
            <a:xfrm>
              <a:off x="5346701" y="6723063"/>
              <a:ext cx="781050" cy="455613"/>
            </a:xfrm>
            <a:custGeom>
              <a:avLst/>
              <a:gdLst>
                <a:gd name="T0" fmla="*/ 53 w 140"/>
                <a:gd name="T1" fmla="*/ 73 h 82"/>
                <a:gd name="T2" fmla="*/ 88 w 140"/>
                <a:gd name="T3" fmla="*/ 68 h 82"/>
                <a:gd name="T4" fmla="*/ 140 w 140"/>
                <a:gd name="T5" fmla="*/ 0 h 82"/>
                <a:gd name="T6" fmla="*/ 0 w 140"/>
                <a:gd name="T7" fmla="*/ 33 h 82"/>
                <a:gd name="T8" fmla="*/ 53 w 140"/>
                <a:gd name="T9" fmla="*/ 7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82">
                  <a:moveTo>
                    <a:pt x="53" y="73"/>
                  </a:moveTo>
                  <a:cubicBezTo>
                    <a:pt x="64" y="82"/>
                    <a:pt x="80" y="79"/>
                    <a:pt x="88" y="68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0" y="33"/>
                    <a:pt x="0" y="33"/>
                    <a:pt x="0" y="33"/>
                  </a:cubicBezTo>
                  <a:lnTo>
                    <a:pt x="53" y="73"/>
                  </a:lnTo>
                  <a:close/>
                </a:path>
              </a:pathLst>
            </a:custGeom>
            <a:solidFill>
              <a:srgbClr val="CE61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FA5C985-6612-4739-BC31-BA815E39B34C}"/>
              </a:ext>
            </a:extLst>
          </p:cNvPr>
          <p:cNvSpPr txBox="1"/>
          <p:nvPr/>
        </p:nvSpPr>
        <p:spPr>
          <a:xfrm rot="21279080">
            <a:off x="2229499" y="1914164"/>
            <a:ext cx="51998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8565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nhóm. Cử nhóm trưởng và thư kí nhóm.</a:t>
            </a:r>
          </a:p>
          <a:p>
            <a:pPr marL="571500" indent="-571500" algn="just" defTabSz="1218565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 chiều cao từng bạn trong nhóm. Ghi chép vào một bảng tổng hợp.</a:t>
            </a:r>
          </a:p>
        </p:txBody>
      </p:sp>
      <p:pic>
        <p:nvPicPr>
          <p:cNvPr id="29" name="图片 38">
            <a:extLst>
              <a:ext uri="{FF2B5EF4-FFF2-40B4-BE49-F238E27FC236}">
                <a16:creationId xmlns:a16="http://schemas.microsoft.com/office/drawing/2014/main" id="{CE29DCEE-38C9-4467-8FBF-7ECBBEADE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47431">
            <a:off x="8217416" y="3837573"/>
            <a:ext cx="793989" cy="3349190"/>
          </a:xfrm>
          <a:prstGeom prst="rect">
            <a:avLst/>
          </a:prstGeom>
        </p:spPr>
      </p:pic>
      <p:pic>
        <p:nvPicPr>
          <p:cNvPr id="30" name="图片 17">
            <a:extLst>
              <a:ext uri="{FF2B5EF4-FFF2-40B4-BE49-F238E27FC236}">
                <a16:creationId xmlns:a16="http://schemas.microsoft.com/office/drawing/2014/main" id="{C72CBEBB-F504-4C59-B967-4DC737F90F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56713" y="1414577"/>
            <a:ext cx="1581348" cy="1113292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726A5523-D2EB-4890-93BF-935CEE4FD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709" y="5188070"/>
            <a:ext cx="1800224" cy="166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7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5" presetID="2" presetClass="entr" presetSubtype="4" accel="54000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7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8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accel="54000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5" presetID="2" presetClass="entr" presetSubtype="4" accel="5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accel="5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292</Words>
  <Application>Microsoft Office PowerPoint</Application>
  <PresentationFormat>Widescreen</PresentationFormat>
  <Paragraphs>35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等线</vt:lpstr>
      <vt:lpstr>Arial</vt:lpstr>
      <vt:lpstr>Calibri</vt:lpstr>
      <vt:lpstr>Times New Roman</vt:lpstr>
      <vt:lpstr>UTM Avo</vt:lpstr>
      <vt:lpstr>UVF Kewl Script</vt:lpstr>
      <vt:lpstr>字魂70号-灵悦黑体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 HIEN</cp:lastModifiedBy>
  <cp:revision>12</cp:revision>
  <dcterms:created xsi:type="dcterms:W3CDTF">2022-10-28T11:11:43Z</dcterms:created>
  <dcterms:modified xsi:type="dcterms:W3CDTF">2023-11-04T15:08:18Z</dcterms:modified>
</cp:coreProperties>
</file>