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2" r:id="rId2"/>
  </p:sldMasterIdLst>
  <p:notesMasterIdLst>
    <p:notesMasterId r:id="rId15"/>
  </p:notesMasterIdLst>
  <p:sldIdLst>
    <p:sldId id="321" r:id="rId3"/>
    <p:sldId id="292" r:id="rId4"/>
    <p:sldId id="465" r:id="rId5"/>
    <p:sldId id="456" r:id="rId6"/>
    <p:sldId id="366" r:id="rId7"/>
    <p:sldId id="457" r:id="rId8"/>
    <p:sldId id="466" r:id="rId9"/>
    <p:sldId id="459" r:id="rId10"/>
    <p:sldId id="461" r:id="rId11"/>
    <p:sldId id="467" r:id="rId12"/>
    <p:sldId id="460" r:id="rId13"/>
    <p:sldId id="46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3" d="100"/>
          <a:sy n="53" d="100"/>
        </p:scale>
        <p:origin x="1748" y="10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5CC856-8E2E-4B19-85C1-9DDF4D585A1C}" type="datetimeFigureOut">
              <a:rPr lang="en-US" smtClean="0"/>
              <a:t>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75670-7E6C-4CA5-8D51-0263886FC2FC}" type="slidenum">
              <a:rPr lang="en-US" smtClean="0"/>
              <a:t>‹#›</a:t>
            </a:fld>
            <a:endParaRPr lang="en-US"/>
          </a:p>
        </p:txBody>
      </p:sp>
    </p:spTree>
    <p:extLst>
      <p:ext uri="{BB962C8B-B14F-4D97-AF65-F5344CB8AC3E}">
        <p14:creationId xmlns:p14="http://schemas.microsoft.com/office/powerpoint/2010/main" val="2540376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577A1-7680-47E1-BE68-02E00637684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36693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2176721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2176721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2913921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2176721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2176721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863248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FC06E8-B4E1-4A77-B972-AD726606920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8597B87-4B8C-4C39-BE38-B1F48A99AA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31CDFE0-72E3-4B3C-989F-50E796FC0909}"/>
              </a:ext>
            </a:extLst>
          </p:cNvPr>
          <p:cNvSpPr>
            <a:spLocks noGrp="1"/>
          </p:cNvSpPr>
          <p:nvPr>
            <p:ph type="dt" sz="half" idx="10"/>
          </p:nvPr>
        </p:nvSpPr>
        <p:spPr>
          <a:xfrm>
            <a:off x="838200" y="6356350"/>
            <a:ext cx="2743200" cy="365125"/>
          </a:xfrm>
          <a:prstGeom prst="rect">
            <a:avLst/>
          </a:prstGeom>
        </p:spPr>
        <p:txBody>
          <a:bodyPr/>
          <a:lstStyle/>
          <a:p>
            <a:fld id="{AC23A1E2-6AA4-489F-BAE7-FCD2823C58E8}" type="datetimeFigureOut">
              <a:rPr lang="zh-CN" altLang="en-US" smtClean="0"/>
              <a:t>2023/11/4</a:t>
            </a:fld>
            <a:endParaRPr lang="zh-CN" altLang="en-US"/>
          </a:p>
        </p:txBody>
      </p:sp>
      <p:sp>
        <p:nvSpPr>
          <p:cNvPr id="5" name="页脚占位符 4">
            <a:extLst>
              <a:ext uri="{FF2B5EF4-FFF2-40B4-BE49-F238E27FC236}">
                <a16:creationId xmlns:a16="http://schemas.microsoft.com/office/drawing/2014/main" id="{62CEDCEE-C477-433E-A2FB-0B387D50578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831181-2612-4D7B-8E55-777E737FFA2E}"/>
              </a:ext>
            </a:extLst>
          </p:cNvPr>
          <p:cNvSpPr>
            <a:spLocks noGrp="1"/>
          </p:cNvSpPr>
          <p:nvPr>
            <p:ph type="sldNum" sz="quarter" idx="12"/>
          </p:nvPr>
        </p:nvSpPr>
        <p:spPr>
          <a:xfrm>
            <a:off x="8610600" y="6356350"/>
            <a:ext cx="2743200" cy="365125"/>
          </a:xfrm>
          <a:prstGeom prst="rect">
            <a:avLst/>
          </a:prstGeom>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104459802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CEA5CD-A2C9-4A6F-A6E8-CEA6C2D237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8B88DA9-62BE-4827-B3AB-2ACEF63A790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15557EB-CC6A-4168-8CAF-47D99924442B}"/>
              </a:ext>
            </a:extLst>
          </p:cNvPr>
          <p:cNvSpPr>
            <a:spLocks noGrp="1"/>
          </p:cNvSpPr>
          <p:nvPr>
            <p:ph type="dt" sz="half" idx="10"/>
          </p:nvPr>
        </p:nvSpPr>
        <p:spPr>
          <a:xfrm>
            <a:off x="838200" y="6356350"/>
            <a:ext cx="2743200" cy="365125"/>
          </a:xfrm>
          <a:prstGeom prst="rect">
            <a:avLst/>
          </a:prstGeom>
        </p:spPr>
        <p:txBody>
          <a:bodyPr/>
          <a:lstStyle/>
          <a:p>
            <a:fld id="{AC23A1E2-6AA4-489F-BAE7-FCD2823C58E8}" type="datetimeFigureOut">
              <a:rPr lang="zh-CN" altLang="en-US" smtClean="0"/>
              <a:t>2023/11/4</a:t>
            </a:fld>
            <a:endParaRPr lang="zh-CN" altLang="en-US"/>
          </a:p>
        </p:txBody>
      </p:sp>
      <p:sp>
        <p:nvSpPr>
          <p:cNvPr id="5" name="页脚占位符 4">
            <a:extLst>
              <a:ext uri="{FF2B5EF4-FFF2-40B4-BE49-F238E27FC236}">
                <a16:creationId xmlns:a16="http://schemas.microsoft.com/office/drawing/2014/main" id="{68550DEA-3EFE-49E3-8C0E-89E0FE8D797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A9BCFA8-EEDD-4380-8ACA-38A5BCA288DA}"/>
              </a:ext>
            </a:extLst>
          </p:cNvPr>
          <p:cNvSpPr>
            <a:spLocks noGrp="1"/>
          </p:cNvSpPr>
          <p:nvPr>
            <p:ph type="sldNum" sz="quarter" idx="12"/>
          </p:nvPr>
        </p:nvSpPr>
        <p:spPr>
          <a:xfrm>
            <a:off x="8610600" y="6356350"/>
            <a:ext cx="2743200" cy="365125"/>
          </a:xfrm>
          <a:prstGeom prst="rect">
            <a:avLst/>
          </a:prstGeom>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17071807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7DF1902-3166-4C93-AA78-05C59596A40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FB05B3A-F01B-4FEC-A74C-8BFF51E867C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6C8CAA-8DB1-435E-A187-8B644DBA3677}"/>
              </a:ext>
            </a:extLst>
          </p:cNvPr>
          <p:cNvSpPr>
            <a:spLocks noGrp="1"/>
          </p:cNvSpPr>
          <p:nvPr>
            <p:ph type="dt" sz="half" idx="10"/>
          </p:nvPr>
        </p:nvSpPr>
        <p:spPr>
          <a:xfrm>
            <a:off x="838200" y="6356350"/>
            <a:ext cx="2743200" cy="365125"/>
          </a:xfrm>
          <a:prstGeom prst="rect">
            <a:avLst/>
          </a:prstGeom>
        </p:spPr>
        <p:txBody>
          <a:bodyPr/>
          <a:lstStyle/>
          <a:p>
            <a:fld id="{AC23A1E2-6AA4-489F-BAE7-FCD2823C58E8}" type="datetimeFigureOut">
              <a:rPr lang="zh-CN" altLang="en-US" smtClean="0"/>
              <a:t>2023/11/4</a:t>
            </a:fld>
            <a:endParaRPr lang="zh-CN" altLang="en-US"/>
          </a:p>
        </p:txBody>
      </p:sp>
      <p:sp>
        <p:nvSpPr>
          <p:cNvPr id="5" name="页脚占位符 4">
            <a:extLst>
              <a:ext uri="{FF2B5EF4-FFF2-40B4-BE49-F238E27FC236}">
                <a16:creationId xmlns:a16="http://schemas.microsoft.com/office/drawing/2014/main" id="{0148FF15-3A83-4955-9AD8-C6E6ECB2DBD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2AD25F-1D0A-4D35-A336-B372F142C509}"/>
              </a:ext>
            </a:extLst>
          </p:cNvPr>
          <p:cNvSpPr>
            <a:spLocks noGrp="1"/>
          </p:cNvSpPr>
          <p:nvPr>
            <p:ph type="sldNum" sz="quarter" idx="12"/>
          </p:nvPr>
        </p:nvSpPr>
        <p:spPr>
          <a:xfrm>
            <a:off x="8610600" y="6356350"/>
            <a:ext cx="2743200" cy="365125"/>
          </a:xfrm>
          <a:prstGeom prst="rect">
            <a:avLst/>
          </a:prstGeom>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300309569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E7E6E6">
                    <a:lumMod val="75000"/>
                  </a:srgbClr>
                </a:solidFill>
                <a:latin typeface="#9Slide07 HoneyCream" pitchFamily="2" charset="0"/>
              </a:rPr>
              <a:t>Măng</a:t>
            </a:r>
            <a:r>
              <a:rPr lang="en-US" sz="4267" dirty="0">
                <a:solidFill>
                  <a:srgbClr val="E7E6E6">
                    <a:lumMod val="75000"/>
                  </a:srgbClr>
                </a:solidFill>
                <a:latin typeface="#9Slide07 HoneyCream" pitchFamily="2" charset="0"/>
              </a:rPr>
              <a:t> Non</a:t>
            </a:r>
          </a:p>
        </p:txBody>
      </p:sp>
    </p:spTree>
    <p:extLst>
      <p:ext uri="{BB962C8B-B14F-4D97-AF65-F5344CB8AC3E}">
        <p14:creationId xmlns:p14="http://schemas.microsoft.com/office/powerpoint/2010/main" val="21810149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E7E6E6">
                    <a:lumMod val="75000"/>
                  </a:srgbClr>
                </a:solidFill>
                <a:latin typeface="#9Slide07 HoneyCream" pitchFamily="2" charset="0"/>
              </a:rPr>
              <a:t>Măng</a:t>
            </a:r>
            <a:r>
              <a:rPr lang="en-US" sz="4267" dirty="0">
                <a:solidFill>
                  <a:srgbClr val="E7E6E6">
                    <a:lumMod val="75000"/>
                  </a:srgbClr>
                </a:solidFill>
                <a:latin typeface="#9Slide07 HoneyCream" pitchFamily="2" charset="0"/>
              </a:rPr>
              <a:t> Non</a:t>
            </a:r>
          </a:p>
        </p:txBody>
      </p:sp>
    </p:spTree>
    <p:extLst>
      <p:ext uri="{BB962C8B-B14F-4D97-AF65-F5344CB8AC3E}">
        <p14:creationId xmlns:p14="http://schemas.microsoft.com/office/powerpoint/2010/main" val="372789575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4F3E52-A977-4480-A33B-FB995B4CB2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4" t="2326" r="19369" b="20431"/>
          <a:stretch/>
        </p:blipFill>
        <p:spPr>
          <a:xfrm>
            <a:off x="0" y="-1"/>
            <a:ext cx="12546896" cy="6858001"/>
          </a:xfrm>
          <a:prstGeom prst="rect">
            <a:avLst/>
          </a:prstGeom>
        </p:spPr>
      </p:pic>
      <p:pic>
        <p:nvPicPr>
          <p:cNvPr id="10" name="图片 9">
            <a:extLst>
              <a:ext uri="{FF2B5EF4-FFF2-40B4-BE49-F238E27FC236}">
                <a16:creationId xmlns:a16="http://schemas.microsoft.com/office/drawing/2014/main" id="{1E13A988-6190-4E6D-9B91-6CFCADBBD8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0807"/>
          <a:stretch/>
        </p:blipFill>
        <p:spPr>
          <a:xfrm>
            <a:off x="0" y="-1"/>
            <a:ext cx="12546896" cy="2571752"/>
          </a:xfrm>
          <a:prstGeom prst="rect">
            <a:avLst/>
          </a:prstGeom>
        </p:spPr>
      </p:pic>
      <p:pic>
        <p:nvPicPr>
          <p:cNvPr id="11" name="图片 10">
            <a:extLst>
              <a:ext uri="{FF2B5EF4-FFF2-40B4-BE49-F238E27FC236}">
                <a16:creationId xmlns:a16="http://schemas.microsoft.com/office/drawing/2014/main" id="{D7B246D4-1055-4E7D-B174-952588EE44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460" t="50808"/>
          <a:stretch/>
        </p:blipFill>
        <p:spPr>
          <a:xfrm>
            <a:off x="9467850" y="4286249"/>
            <a:ext cx="3079046" cy="2571751"/>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10666491" y="-616621"/>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1800" dirty="0" err="1">
                <a:solidFill>
                  <a:srgbClr val="319C28">
                    <a:lumMod val="20000"/>
                    <a:lumOff val="80000"/>
                  </a:srgbClr>
                </a:solidFill>
                <a:latin typeface="#9Slide05 ViceroyJF" panose="02040603050506020204" pitchFamily="18" charset="0"/>
              </a:rPr>
              <a:t>Măng</a:t>
            </a:r>
            <a:r>
              <a:rPr lang="en-US" sz="1800" dirty="0">
                <a:solidFill>
                  <a:srgbClr val="319C28">
                    <a:lumMod val="20000"/>
                    <a:lumOff val="80000"/>
                  </a:srgbClr>
                </a:solidFill>
                <a:latin typeface="#9Slide05 ViceroyJF" panose="02040603050506020204" pitchFamily="18" charset="0"/>
              </a:rPr>
              <a:t> Non</a:t>
            </a:r>
          </a:p>
        </p:txBody>
      </p:sp>
    </p:spTree>
    <p:extLst>
      <p:ext uri="{BB962C8B-B14F-4D97-AF65-F5344CB8AC3E}">
        <p14:creationId xmlns:p14="http://schemas.microsoft.com/office/powerpoint/2010/main" val="142346403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457AAFB-C25D-4FCF-A1DB-6DD3FEE489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4"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5"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23964" y="570744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E7E6E6">
                    <a:lumMod val="75000"/>
                  </a:srgbClr>
                </a:solidFill>
                <a:latin typeface="#9Slide07 HoneyCream" pitchFamily="2" charset="0"/>
              </a:rPr>
              <a:t>Măng</a:t>
            </a:r>
            <a:r>
              <a:rPr lang="en-US" sz="4267" dirty="0">
                <a:solidFill>
                  <a:srgbClr val="E7E6E6">
                    <a:lumMod val="75000"/>
                  </a:srgbClr>
                </a:solidFill>
                <a:latin typeface="#9Slide07 HoneyCream" pitchFamily="2" charset="0"/>
              </a:rPr>
              <a:t> Non</a:t>
            </a: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056218"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400" dirty="0" err="1">
                <a:solidFill>
                  <a:srgbClr val="319C28">
                    <a:lumMod val="40000"/>
                    <a:lumOff val="60000"/>
                  </a:srgbClr>
                </a:solidFill>
                <a:latin typeface="#9Slide05 ViceroyJF" panose="02040603050506020204" pitchFamily="18" charset="0"/>
              </a:rPr>
              <a:t>Măng</a:t>
            </a:r>
            <a:r>
              <a:rPr lang="en-US" sz="2400" dirty="0">
                <a:solidFill>
                  <a:srgbClr val="319C28">
                    <a:lumMod val="40000"/>
                    <a:lumOff val="60000"/>
                  </a:srgbClr>
                </a:solidFill>
                <a:latin typeface="#9Slide05 ViceroyJF" panose="02040603050506020204" pitchFamily="18" charset="0"/>
              </a:rPr>
              <a:t> Non</a:t>
            </a:r>
          </a:p>
        </p:txBody>
      </p:sp>
    </p:spTree>
    <p:extLst>
      <p:ext uri="{BB962C8B-B14F-4D97-AF65-F5344CB8AC3E}">
        <p14:creationId xmlns:p14="http://schemas.microsoft.com/office/powerpoint/2010/main" val="328090488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77EAE7-9316-462F-8BF5-1BE5A6D95B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8" name="图片 7">
            <a:extLst>
              <a:ext uri="{FF2B5EF4-FFF2-40B4-BE49-F238E27FC236}">
                <a16:creationId xmlns:a16="http://schemas.microsoft.com/office/drawing/2014/main" id="{F38ECF3C-CE8F-418C-AED4-6123370F1B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84035"/>
            <a:ext cx="12192000" cy="2173966"/>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Tree>
    <p:extLst>
      <p:ext uri="{BB962C8B-B14F-4D97-AF65-F5344CB8AC3E}">
        <p14:creationId xmlns:p14="http://schemas.microsoft.com/office/powerpoint/2010/main" val="87389177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E7E6E6">
                    <a:lumMod val="75000"/>
                  </a:srgbClr>
                </a:solidFill>
                <a:latin typeface="#9Slide07 HoneyCream" pitchFamily="2" charset="0"/>
              </a:rPr>
              <a:t>Măng</a:t>
            </a:r>
            <a:r>
              <a:rPr lang="en-US" sz="4267" dirty="0">
                <a:solidFill>
                  <a:srgbClr val="E7E6E6">
                    <a:lumMod val="75000"/>
                  </a:srgbClr>
                </a:solidFill>
                <a:latin typeface="#9Slide07 HoneyCream" pitchFamily="2" charset="0"/>
              </a:rPr>
              <a:t> Non</a:t>
            </a:r>
          </a:p>
        </p:txBody>
      </p:sp>
    </p:spTree>
    <p:extLst>
      <p:ext uri="{BB962C8B-B14F-4D97-AF65-F5344CB8AC3E}">
        <p14:creationId xmlns:p14="http://schemas.microsoft.com/office/powerpoint/2010/main" val="51898983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3_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E7E6E6">
                    <a:lumMod val="75000"/>
                  </a:srgbClr>
                </a:solidFill>
                <a:latin typeface="#9Slide07 HoneyCream" pitchFamily="2" charset="0"/>
              </a:rPr>
              <a:t>Măng</a:t>
            </a:r>
            <a:r>
              <a:rPr lang="en-US" sz="4267" dirty="0">
                <a:solidFill>
                  <a:srgbClr val="E7E6E6">
                    <a:lumMod val="75000"/>
                  </a:srgbClr>
                </a:solidFill>
                <a:latin typeface="#9Slide07 HoneyCream" pitchFamily="2" charset="0"/>
              </a:rPr>
              <a:t> Non</a:t>
            </a:r>
          </a:p>
        </p:txBody>
      </p:sp>
    </p:spTree>
    <p:extLst>
      <p:ext uri="{BB962C8B-B14F-4D97-AF65-F5344CB8AC3E}">
        <p14:creationId xmlns:p14="http://schemas.microsoft.com/office/powerpoint/2010/main" val="393244319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4F3E52-A977-4480-A33B-FB995B4CB2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4" t="2326" r="19369" b="20431"/>
          <a:stretch/>
        </p:blipFill>
        <p:spPr>
          <a:xfrm>
            <a:off x="0" y="-1"/>
            <a:ext cx="12546896" cy="6858001"/>
          </a:xfrm>
          <a:prstGeom prst="rect">
            <a:avLst/>
          </a:prstGeom>
        </p:spPr>
      </p:pic>
      <p:pic>
        <p:nvPicPr>
          <p:cNvPr id="10" name="图片 9">
            <a:extLst>
              <a:ext uri="{FF2B5EF4-FFF2-40B4-BE49-F238E27FC236}">
                <a16:creationId xmlns:a16="http://schemas.microsoft.com/office/drawing/2014/main" id="{1E13A988-6190-4E6D-9B91-6CFCADBBD8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0807"/>
          <a:stretch/>
        </p:blipFill>
        <p:spPr>
          <a:xfrm>
            <a:off x="0" y="-1"/>
            <a:ext cx="12546896" cy="2571752"/>
          </a:xfrm>
          <a:prstGeom prst="rect">
            <a:avLst/>
          </a:prstGeom>
        </p:spPr>
      </p:pic>
      <p:pic>
        <p:nvPicPr>
          <p:cNvPr id="11" name="图片 10">
            <a:extLst>
              <a:ext uri="{FF2B5EF4-FFF2-40B4-BE49-F238E27FC236}">
                <a16:creationId xmlns:a16="http://schemas.microsoft.com/office/drawing/2014/main" id="{D7B246D4-1055-4E7D-B174-952588EE44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460" t="50808"/>
          <a:stretch/>
        </p:blipFill>
        <p:spPr>
          <a:xfrm>
            <a:off x="9467850" y="4286249"/>
            <a:ext cx="3079046" cy="2571751"/>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10666491" y="-616621"/>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1800" dirty="0" err="1">
                <a:solidFill>
                  <a:srgbClr val="319C28">
                    <a:lumMod val="20000"/>
                    <a:lumOff val="80000"/>
                  </a:srgbClr>
                </a:solidFill>
                <a:latin typeface="#9Slide05 ViceroyJF" panose="02040603050506020204" pitchFamily="18" charset="0"/>
              </a:rPr>
              <a:t>Măng</a:t>
            </a:r>
            <a:r>
              <a:rPr lang="en-US" sz="1800" dirty="0">
                <a:solidFill>
                  <a:srgbClr val="319C28">
                    <a:lumMod val="20000"/>
                    <a:lumOff val="80000"/>
                  </a:srgbClr>
                </a:solidFill>
                <a:latin typeface="#9Slide05 ViceroyJF" panose="02040603050506020204" pitchFamily="18" charset="0"/>
              </a:rPr>
              <a:t> Non</a:t>
            </a:r>
          </a:p>
        </p:txBody>
      </p:sp>
    </p:spTree>
    <p:extLst>
      <p:ext uri="{BB962C8B-B14F-4D97-AF65-F5344CB8AC3E}">
        <p14:creationId xmlns:p14="http://schemas.microsoft.com/office/powerpoint/2010/main" val="391799471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D740D4-ADC8-4979-A034-43408B84D29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9AC1C7E-690F-424B-AFB3-F4AF4DED5BCE}"/>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C61D6B1-1D78-43E4-99D1-311FE8017A95}"/>
              </a:ext>
            </a:extLst>
          </p:cNvPr>
          <p:cNvSpPr>
            <a:spLocks noGrp="1"/>
          </p:cNvSpPr>
          <p:nvPr>
            <p:ph type="dt" sz="half" idx="10"/>
          </p:nvPr>
        </p:nvSpPr>
        <p:spPr>
          <a:xfrm>
            <a:off x="838200" y="6356350"/>
            <a:ext cx="2743200" cy="365125"/>
          </a:xfrm>
          <a:prstGeom prst="rect">
            <a:avLst/>
          </a:prstGeom>
        </p:spPr>
        <p:txBody>
          <a:bodyPr/>
          <a:lstStyle/>
          <a:p>
            <a:fld id="{AC23A1E2-6AA4-489F-BAE7-FCD2823C58E8}" type="datetimeFigureOut">
              <a:rPr lang="zh-CN" altLang="en-US" smtClean="0"/>
              <a:t>2023/11/4</a:t>
            </a:fld>
            <a:endParaRPr lang="zh-CN" altLang="en-US"/>
          </a:p>
        </p:txBody>
      </p:sp>
      <p:sp>
        <p:nvSpPr>
          <p:cNvPr id="5" name="页脚占位符 4">
            <a:extLst>
              <a:ext uri="{FF2B5EF4-FFF2-40B4-BE49-F238E27FC236}">
                <a16:creationId xmlns:a16="http://schemas.microsoft.com/office/drawing/2014/main" id="{493F0533-CC16-411E-9837-83D60FEB999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C2CF007-CFB2-4C44-BD05-C1DBE5DEA790}"/>
              </a:ext>
            </a:extLst>
          </p:cNvPr>
          <p:cNvSpPr>
            <a:spLocks noGrp="1"/>
          </p:cNvSpPr>
          <p:nvPr>
            <p:ph type="sldNum" sz="quarter" idx="12"/>
          </p:nvPr>
        </p:nvSpPr>
        <p:spPr>
          <a:xfrm>
            <a:off x="8610600" y="6356350"/>
            <a:ext cx="2743200" cy="365125"/>
          </a:xfrm>
          <a:prstGeom prst="rect">
            <a:avLst/>
          </a:prstGeom>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183579196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457AAFB-C25D-4FCF-A1DB-6DD3FEE489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4"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5"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23964" y="570744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E7E6E6">
                    <a:lumMod val="75000"/>
                  </a:srgbClr>
                </a:solidFill>
                <a:latin typeface="#9Slide07 HoneyCream" pitchFamily="2" charset="0"/>
              </a:rPr>
              <a:t>Măng</a:t>
            </a:r>
            <a:r>
              <a:rPr lang="en-US" sz="4267" dirty="0">
                <a:solidFill>
                  <a:srgbClr val="E7E6E6">
                    <a:lumMod val="75000"/>
                  </a:srgbClr>
                </a:solidFill>
                <a:latin typeface="#9Slide07 HoneyCream" pitchFamily="2" charset="0"/>
              </a:rPr>
              <a:t> Non</a:t>
            </a: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056218"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400" dirty="0" err="1">
                <a:solidFill>
                  <a:srgbClr val="319C28">
                    <a:lumMod val="40000"/>
                    <a:lumOff val="60000"/>
                  </a:srgbClr>
                </a:solidFill>
                <a:latin typeface="#9Slide05 ViceroyJF" panose="02040603050506020204" pitchFamily="18" charset="0"/>
              </a:rPr>
              <a:t>Măng</a:t>
            </a:r>
            <a:r>
              <a:rPr lang="en-US" sz="2400" dirty="0">
                <a:solidFill>
                  <a:srgbClr val="319C28">
                    <a:lumMod val="40000"/>
                    <a:lumOff val="60000"/>
                  </a:srgbClr>
                </a:solidFill>
                <a:latin typeface="#9Slide05 ViceroyJF" panose="02040603050506020204" pitchFamily="18" charset="0"/>
              </a:rPr>
              <a:t> Non</a:t>
            </a:r>
          </a:p>
        </p:txBody>
      </p:sp>
    </p:spTree>
    <p:extLst>
      <p:ext uri="{BB962C8B-B14F-4D97-AF65-F5344CB8AC3E}">
        <p14:creationId xmlns:p14="http://schemas.microsoft.com/office/powerpoint/2010/main" val="146069117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77EAE7-9316-462F-8BF5-1BE5A6D95B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8" name="图片 7">
            <a:extLst>
              <a:ext uri="{FF2B5EF4-FFF2-40B4-BE49-F238E27FC236}">
                <a16:creationId xmlns:a16="http://schemas.microsoft.com/office/drawing/2014/main" id="{F38ECF3C-CE8F-418C-AED4-6123370F1B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84035"/>
            <a:ext cx="12192000" cy="2173966"/>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Tree>
    <p:extLst>
      <p:ext uri="{BB962C8B-B14F-4D97-AF65-F5344CB8AC3E}">
        <p14:creationId xmlns:p14="http://schemas.microsoft.com/office/powerpoint/2010/main" val="87556182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4_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E7E6E6">
                    <a:lumMod val="75000"/>
                  </a:srgbClr>
                </a:solidFill>
                <a:latin typeface="#9Slide07 HoneyCream" pitchFamily="2" charset="0"/>
              </a:rPr>
              <a:t>Măng</a:t>
            </a:r>
            <a:r>
              <a:rPr lang="en-US" sz="4267" dirty="0">
                <a:solidFill>
                  <a:srgbClr val="E7E6E6">
                    <a:lumMod val="75000"/>
                  </a:srgbClr>
                </a:solidFill>
                <a:latin typeface="#9Slide07 HoneyCream" pitchFamily="2" charset="0"/>
              </a:rPr>
              <a:t> Non</a:t>
            </a:r>
          </a:p>
        </p:txBody>
      </p:sp>
    </p:spTree>
    <p:extLst>
      <p:ext uri="{BB962C8B-B14F-4D97-AF65-F5344CB8AC3E}">
        <p14:creationId xmlns:p14="http://schemas.microsoft.com/office/powerpoint/2010/main" val="331671026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5_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E7E6E6">
                    <a:lumMod val="75000"/>
                  </a:srgbClr>
                </a:solidFill>
                <a:latin typeface="#9Slide07 HoneyCream" pitchFamily="2" charset="0"/>
              </a:rPr>
              <a:t>Măng</a:t>
            </a:r>
            <a:r>
              <a:rPr lang="en-US" sz="4267" dirty="0">
                <a:solidFill>
                  <a:srgbClr val="E7E6E6">
                    <a:lumMod val="75000"/>
                  </a:srgbClr>
                </a:solidFill>
                <a:latin typeface="#9Slide07 HoneyCream" pitchFamily="2" charset="0"/>
              </a:rPr>
              <a:t> Non</a:t>
            </a:r>
          </a:p>
        </p:txBody>
      </p:sp>
    </p:spTree>
    <p:extLst>
      <p:ext uri="{BB962C8B-B14F-4D97-AF65-F5344CB8AC3E}">
        <p14:creationId xmlns:p14="http://schemas.microsoft.com/office/powerpoint/2010/main" val="110591575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4F3E52-A977-4480-A33B-FB995B4CB2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4" t="2326" r="19369" b="20431"/>
          <a:stretch/>
        </p:blipFill>
        <p:spPr>
          <a:xfrm>
            <a:off x="0" y="-1"/>
            <a:ext cx="12546896" cy="6858001"/>
          </a:xfrm>
          <a:prstGeom prst="rect">
            <a:avLst/>
          </a:prstGeom>
        </p:spPr>
      </p:pic>
      <p:pic>
        <p:nvPicPr>
          <p:cNvPr id="10" name="图片 9">
            <a:extLst>
              <a:ext uri="{FF2B5EF4-FFF2-40B4-BE49-F238E27FC236}">
                <a16:creationId xmlns:a16="http://schemas.microsoft.com/office/drawing/2014/main" id="{1E13A988-6190-4E6D-9B91-6CFCADBBD8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0807"/>
          <a:stretch/>
        </p:blipFill>
        <p:spPr>
          <a:xfrm>
            <a:off x="0" y="-1"/>
            <a:ext cx="12546896" cy="2571752"/>
          </a:xfrm>
          <a:prstGeom prst="rect">
            <a:avLst/>
          </a:prstGeom>
        </p:spPr>
      </p:pic>
      <p:pic>
        <p:nvPicPr>
          <p:cNvPr id="11" name="图片 10">
            <a:extLst>
              <a:ext uri="{FF2B5EF4-FFF2-40B4-BE49-F238E27FC236}">
                <a16:creationId xmlns:a16="http://schemas.microsoft.com/office/drawing/2014/main" id="{D7B246D4-1055-4E7D-B174-952588EE44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460" t="50808"/>
          <a:stretch/>
        </p:blipFill>
        <p:spPr>
          <a:xfrm>
            <a:off x="9467850" y="4286249"/>
            <a:ext cx="3079046" cy="2571751"/>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10666491" y="-616621"/>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1800" dirty="0" err="1">
                <a:solidFill>
                  <a:srgbClr val="319C28">
                    <a:lumMod val="20000"/>
                    <a:lumOff val="80000"/>
                  </a:srgbClr>
                </a:solidFill>
                <a:latin typeface="#9Slide05 ViceroyJF" panose="02040603050506020204" pitchFamily="18" charset="0"/>
              </a:rPr>
              <a:t>Măng</a:t>
            </a:r>
            <a:r>
              <a:rPr lang="en-US" sz="1800" dirty="0">
                <a:solidFill>
                  <a:srgbClr val="319C28">
                    <a:lumMod val="20000"/>
                    <a:lumOff val="80000"/>
                  </a:srgbClr>
                </a:solidFill>
                <a:latin typeface="#9Slide05 ViceroyJF" panose="02040603050506020204" pitchFamily="18" charset="0"/>
              </a:rPr>
              <a:t> Non</a:t>
            </a:r>
          </a:p>
        </p:txBody>
      </p:sp>
    </p:spTree>
    <p:extLst>
      <p:ext uri="{BB962C8B-B14F-4D97-AF65-F5344CB8AC3E}">
        <p14:creationId xmlns:p14="http://schemas.microsoft.com/office/powerpoint/2010/main" val="303703158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457AAFB-C25D-4FCF-A1DB-6DD3FEE489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4"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5"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23964" y="570744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E7E6E6">
                    <a:lumMod val="75000"/>
                  </a:srgbClr>
                </a:solidFill>
                <a:latin typeface="#9Slide07 HoneyCream" pitchFamily="2" charset="0"/>
              </a:rPr>
              <a:t>Măng</a:t>
            </a:r>
            <a:r>
              <a:rPr lang="en-US" sz="4267" dirty="0">
                <a:solidFill>
                  <a:srgbClr val="E7E6E6">
                    <a:lumMod val="75000"/>
                  </a:srgbClr>
                </a:solidFill>
                <a:latin typeface="#9Slide07 HoneyCream" pitchFamily="2" charset="0"/>
              </a:rPr>
              <a:t> Non</a:t>
            </a: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056218"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400" dirty="0" err="1">
                <a:solidFill>
                  <a:srgbClr val="319C28">
                    <a:lumMod val="40000"/>
                    <a:lumOff val="60000"/>
                  </a:srgbClr>
                </a:solidFill>
                <a:latin typeface="#9Slide05 ViceroyJF" panose="02040603050506020204" pitchFamily="18" charset="0"/>
              </a:rPr>
              <a:t>Măng</a:t>
            </a:r>
            <a:r>
              <a:rPr lang="en-US" sz="2400" dirty="0">
                <a:solidFill>
                  <a:srgbClr val="319C28">
                    <a:lumMod val="40000"/>
                    <a:lumOff val="60000"/>
                  </a:srgbClr>
                </a:solidFill>
                <a:latin typeface="#9Slide05 ViceroyJF" panose="02040603050506020204" pitchFamily="18" charset="0"/>
              </a:rPr>
              <a:t> Non</a:t>
            </a:r>
          </a:p>
        </p:txBody>
      </p:sp>
    </p:spTree>
    <p:extLst>
      <p:ext uri="{BB962C8B-B14F-4D97-AF65-F5344CB8AC3E}">
        <p14:creationId xmlns:p14="http://schemas.microsoft.com/office/powerpoint/2010/main" val="394314972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77EAE7-9316-462F-8BF5-1BE5A6D95B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8" name="图片 7">
            <a:extLst>
              <a:ext uri="{FF2B5EF4-FFF2-40B4-BE49-F238E27FC236}">
                <a16:creationId xmlns:a16="http://schemas.microsoft.com/office/drawing/2014/main" id="{F38ECF3C-CE8F-418C-AED4-6123370F1B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84035"/>
            <a:ext cx="12192000" cy="2173966"/>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Tree>
    <p:extLst>
      <p:ext uri="{BB962C8B-B14F-4D97-AF65-F5344CB8AC3E}">
        <p14:creationId xmlns:p14="http://schemas.microsoft.com/office/powerpoint/2010/main" val="15346088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6_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E7E6E6">
                    <a:lumMod val="75000"/>
                  </a:srgbClr>
                </a:solidFill>
                <a:latin typeface="#9Slide07 HoneyCream" pitchFamily="2" charset="0"/>
              </a:rPr>
              <a:t>Măng</a:t>
            </a:r>
            <a:r>
              <a:rPr lang="en-US" sz="4267" dirty="0">
                <a:solidFill>
                  <a:srgbClr val="E7E6E6">
                    <a:lumMod val="75000"/>
                  </a:srgbClr>
                </a:solidFill>
                <a:latin typeface="#9Slide07 HoneyCream" pitchFamily="2" charset="0"/>
              </a:rPr>
              <a:t> Non</a:t>
            </a:r>
          </a:p>
        </p:txBody>
      </p:sp>
    </p:spTree>
    <p:extLst>
      <p:ext uri="{BB962C8B-B14F-4D97-AF65-F5344CB8AC3E}">
        <p14:creationId xmlns:p14="http://schemas.microsoft.com/office/powerpoint/2010/main" val="204329512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7_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E7E6E6">
                    <a:lumMod val="75000"/>
                  </a:srgbClr>
                </a:solidFill>
                <a:latin typeface="#9Slide07 HoneyCream" pitchFamily="2" charset="0"/>
              </a:rPr>
              <a:t>Măng</a:t>
            </a:r>
            <a:r>
              <a:rPr lang="en-US" sz="4267" dirty="0">
                <a:solidFill>
                  <a:srgbClr val="E7E6E6">
                    <a:lumMod val="75000"/>
                  </a:srgbClr>
                </a:solidFill>
                <a:latin typeface="#9Slide07 HoneyCream" pitchFamily="2" charset="0"/>
              </a:rPr>
              <a:t> Non</a:t>
            </a:r>
          </a:p>
        </p:txBody>
      </p:sp>
    </p:spTree>
    <p:extLst>
      <p:ext uri="{BB962C8B-B14F-4D97-AF65-F5344CB8AC3E}">
        <p14:creationId xmlns:p14="http://schemas.microsoft.com/office/powerpoint/2010/main" val="214206796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854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8786AD-5740-44C2-B5E7-01BB1EE3BA9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97226F1-34C8-4E43-845C-F807D7F6BA6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F29A860-07F8-403F-9849-78E5D7FD2C78}"/>
              </a:ext>
            </a:extLst>
          </p:cNvPr>
          <p:cNvSpPr>
            <a:spLocks noGrp="1"/>
          </p:cNvSpPr>
          <p:nvPr>
            <p:ph type="dt" sz="half" idx="10"/>
          </p:nvPr>
        </p:nvSpPr>
        <p:spPr>
          <a:xfrm>
            <a:off x="838200" y="6356350"/>
            <a:ext cx="2743200" cy="365125"/>
          </a:xfrm>
          <a:prstGeom prst="rect">
            <a:avLst/>
          </a:prstGeom>
        </p:spPr>
        <p:txBody>
          <a:bodyPr/>
          <a:lstStyle/>
          <a:p>
            <a:fld id="{AC23A1E2-6AA4-489F-BAE7-FCD2823C58E8}" type="datetimeFigureOut">
              <a:rPr lang="zh-CN" altLang="en-US" smtClean="0"/>
              <a:t>2023/11/4</a:t>
            </a:fld>
            <a:endParaRPr lang="zh-CN" altLang="en-US"/>
          </a:p>
        </p:txBody>
      </p:sp>
      <p:sp>
        <p:nvSpPr>
          <p:cNvPr id="5" name="页脚占位符 4">
            <a:extLst>
              <a:ext uri="{FF2B5EF4-FFF2-40B4-BE49-F238E27FC236}">
                <a16:creationId xmlns:a16="http://schemas.microsoft.com/office/drawing/2014/main" id="{DCD1B30A-9E4F-4CAE-B74A-BF8B704E19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9864979-1D78-4490-9CE3-EF5F9E693AA9}"/>
              </a:ext>
            </a:extLst>
          </p:cNvPr>
          <p:cNvSpPr>
            <a:spLocks noGrp="1"/>
          </p:cNvSpPr>
          <p:nvPr>
            <p:ph type="sldNum" sz="quarter" idx="12"/>
          </p:nvPr>
        </p:nvSpPr>
        <p:spPr>
          <a:xfrm>
            <a:off x="8610600" y="6356350"/>
            <a:ext cx="2743200" cy="365125"/>
          </a:xfrm>
          <a:prstGeom prst="rect">
            <a:avLst/>
          </a:prstGeom>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237910479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098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2952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134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396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9561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84757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83011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02769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29153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22522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3BCB10-BB72-4CF6-A370-59392685A80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D537F4E-00E8-4E1A-8427-41F8DAE92F7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5386E7-F297-484B-B7ED-2FF0E62E9B8F}"/>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DF0B814-28FE-4EEC-92BE-B0BB49E2D935}"/>
              </a:ext>
            </a:extLst>
          </p:cNvPr>
          <p:cNvSpPr>
            <a:spLocks noGrp="1"/>
          </p:cNvSpPr>
          <p:nvPr>
            <p:ph type="dt" sz="half" idx="10"/>
          </p:nvPr>
        </p:nvSpPr>
        <p:spPr>
          <a:xfrm>
            <a:off x="838200" y="6356350"/>
            <a:ext cx="2743200" cy="365125"/>
          </a:xfrm>
          <a:prstGeom prst="rect">
            <a:avLst/>
          </a:prstGeom>
        </p:spPr>
        <p:txBody>
          <a:bodyPr/>
          <a:lstStyle/>
          <a:p>
            <a:fld id="{AC23A1E2-6AA4-489F-BAE7-FCD2823C58E8}" type="datetimeFigureOut">
              <a:rPr lang="zh-CN" altLang="en-US" smtClean="0"/>
              <a:t>2023/11/4</a:t>
            </a:fld>
            <a:endParaRPr lang="zh-CN" altLang="en-US"/>
          </a:p>
        </p:txBody>
      </p:sp>
      <p:sp>
        <p:nvSpPr>
          <p:cNvPr id="6" name="页脚占位符 5">
            <a:extLst>
              <a:ext uri="{FF2B5EF4-FFF2-40B4-BE49-F238E27FC236}">
                <a16:creationId xmlns:a16="http://schemas.microsoft.com/office/drawing/2014/main" id="{2BDC063B-AA53-4383-B8B6-4B20EA2C0E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9404B1D-4D29-437B-8FAF-6A111BF04F05}"/>
              </a:ext>
            </a:extLst>
          </p:cNvPr>
          <p:cNvSpPr>
            <a:spLocks noGrp="1"/>
          </p:cNvSpPr>
          <p:nvPr>
            <p:ph type="sldNum" sz="quarter" idx="12"/>
          </p:nvPr>
        </p:nvSpPr>
        <p:spPr>
          <a:xfrm>
            <a:off x="8610600" y="6356350"/>
            <a:ext cx="2743200" cy="365125"/>
          </a:xfrm>
          <a:prstGeom prst="rect">
            <a:avLst/>
          </a:prstGeom>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306143706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91379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38637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68292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31270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90902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38792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2027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85516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41316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81444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FF0D4F-B42B-4A37-93C6-8C9EB01D5B9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4165BE3-DA34-4533-80C7-39DE99BCE0A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2A3DE7-7FB5-4F28-863D-52ADBAF7EFF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6395D52-3552-41E5-A263-109EFA3554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F73E01B-378A-41DE-9032-F4C21A4F2A1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4C14E52-DEC1-471D-AF3E-42C94E8907C0}"/>
              </a:ext>
            </a:extLst>
          </p:cNvPr>
          <p:cNvSpPr>
            <a:spLocks noGrp="1"/>
          </p:cNvSpPr>
          <p:nvPr>
            <p:ph type="dt" sz="half" idx="10"/>
          </p:nvPr>
        </p:nvSpPr>
        <p:spPr>
          <a:xfrm>
            <a:off x="838200" y="6356350"/>
            <a:ext cx="2743200" cy="365125"/>
          </a:xfrm>
          <a:prstGeom prst="rect">
            <a:avLst/>
          </a:prstGeom>
        </p:spPr>
        <p:txBody>
          <a:bodyPr/>
          <a:lstStyle/>
          <a:p>
            <a:fld id="{AC23A1E2-6AA4-489F-BAE7-FCD2823C58E8}" type="datetimeFigureOut">
              <a:rPr lang="zh-CN" altLang="en-US" smtClean="0"/>
              <a:t>2023/11/4</a:t>
            </a:fld>
            <a:endParaRPr lang="zh-CN" altLang="en-US"/>
          </a:p>
        </p:txBody>
      </p:sp>
      <p:sp>
        <p:nvSpPr>
          <p:cNvPr id="8" name="页脚占位符 7">
            <a:extLst>
              <a:ext uri="{FF2B5EF4-FFF2-40B4-BE49-F238E27FC236}">
                <a16:creationId xmlns:a16="http://schemas.microsoft.com/office/drawing/2014/main" id="{A21974D2-1C65-4EA0-B0C0-7336517D35B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D85FEF3-F791-4A7D-A0E4-76B454D054F0}"/>
              </a:ext>
            </a:extLst>
          </p:cNvPr>
          <p:cNvSpPr>
            <a:spLocks noGrp="1"/>
          </p:cNvSpPr>
          <p:nvPr>
            <p:ph type="sldNum" sz="quarter" idx="12"/>
          </p:nvPr>
        </p:nvSpPr>
        <p:spPr>
          <a:xfrm>
            <a:off x="8610600" y="6356350"/>
            <a:ext cx="2743200" cy="365125"/>
          </a:xfrm>
          <a:prstGeom prst="rect">
            <a:avLst/>
          </a:prstGeom>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135826227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5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06206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11/4/2023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17036331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11/4/2023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67DE2CAF-B139-4490-BF5F-7CBEBD8B7B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6240" y="381000"/>
            <a:ext cx="1293832" cy="1293832"/>
          </a:xfrm>
          <a:prstGeom prst="rect">
            <a:avLst/>
          </a:prstGeom>
        </p:spPr>
      </p:pic>
    </p:spTree>
    <p:extLst>
      <p:ext uri="{BB962C8B-B14F-4D97-AF65-F5344CB8AC3E}">
        <p14:creationId xmlns:p14="http://schemas.microsoft.com/office/powerpoint/2010/main" val="31035704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11/4/2023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832247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11/4/2023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3686860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11/4/2023</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36514173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11/4/2023</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1342751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6158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11/4/2023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9839421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11/4/2023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993697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04D4B9-8DC1-4052-8C37-65F9BA138C1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52584A1-8534-4A84-8CE7-232A5F38C90C}"/>
              </a:ext>
            </a:extLst>
          </p:cNvPr>
          <p:cNvSpPr>
            <a:spLocks noGrp="1"/>
          </p:cNvSpPr>
          <p:nvPr>
            <p:ph type="dt" sz="half" idx="10"/>
          </p:nvPr>
        </p:nvSpPr>
        <p:spPr>
          <a:xfrm>
            <a:off x="838200" y="6356350"/>
            <a:ext cx="2743200" cy="365125"/>
          </a:xfrm>
          <a:prstGeom prst="rect">
            <a:avLst/>
          </a:prstGeom>
        </p:spPr>
        <p:txBody>
          <a:bodyPr/>
          <a:lstStyle/>
          <a:p>
            <a:fld id="{AC23A1E2-6AA4-489F-BAE7-FCD2823C58E8}" type="datetimeFigureOut">
              <a:rPr lang="zh-CN" altLang="en-US" smtClean="0"/>
              <a:t>2023/11/4</a:t>
            </a:fld>
            <a:endParaRPr lang="zh-CN" altLang="en-US"/>
          </a:p>
        </p:txBody>
      </p:sp>
      <p:sp>
        <p:nvSpPr>
          <p:cNvPr id="4" name="页脚占位符 3">
            <a:extLst>
              <a:ext uri="{FF2B5EF4-FFF2-40B4-BE49-F238E27FC236}">
                <a16:creationId xmlns:a16="http://schemas.microsoft.com/office/drawing/2014/main" id="{B460C690-23C8-4A21-9429-C05C0A2F7D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2D63992-DE88-47EC-A68A-634605A2C216}"/>
              </a:ext>
            </a:extLst>
          </p:cNvPr>
          <p:cNvSpPr>
            <a:spLocks noGrp="1"/>
          </p:cNvSpPr>
          <p:nvPr>
            <p:ph type="sldNum" sz="quarter" idx="12"/>
          </p:nvPr>
        </p:nvSpPr>
        <p:spPr>
          <a:xfrm>
            <a:off x="8610600" y="6356350"/>
            <a:ext cx="2743200" cy="365125"/>
          </a:xfrm>
          <a:prstGeom prst="rect">
            <a:avLst/>
          </a:prstGeom>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106138797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11/4/2023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40154925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11/4/2023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3673901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194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EBAB10-B027-41FD-8CFB-FF64C98C4810}"/>
              </a:ext>
            </a:extLst>
          </p:cNvPr>
          <p:cNvSpPr>
            <a:spLocks noGrp="1"/>
          </p:cNvSpPr>
          <p:nvPr>
            <p:ph type="dt" sz="half" idx="10"/>
          </p:nvPr>
        </p:nvSpPr>
        <p:spPr>
          <a:xfrm>
            <a:off x="838200" y="6356350"/>
            <a:ext cx="2743200" cy="365125"/>
          </a:xfrm>
          <a:prstGeom prst="rect">
            <a:avLst/>
          </a:prstGeom>
        </p:spPr>
        <p:txBody>
          <a:bodyPr/>
          <a:lstStyle/>
          <a:p>
            <a:fld id="{AC23A1E2-6AA4-489F-BAE7-FCD2823C58E8}" type="datetimeFigureOut">
              <a:rPr lang="zh-CN" altLang="en-US" smtClean="0"/>
              <a:t>2023/11/4</a:t>
            </a:fld>
            <a:endParaRPr lang="zh-CN" altLang="en-US"/>
          </a:p>
        </p:txBody>
      </p:sp>
      <p:sp>
        <p:nvSpPr>
          <p:cNvPr id="3" name="页脚占位符 2">
            <a:extLst>
              <a:ext uri="{FF2B5EF4-FFF2-40B4-BE49-F238E27FC236}">
                <a16:creationId xmlns:a16="http://schemas.microsoft.com/office/drawing/2014/main" id="{8E13BB1F-06B5-4DD4-9D4C-4DD7438BC10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0595871-7204-4E44-8F1C-C8BF4072E477}"/>
              </a:ext>
            </a:extLst>
          </p:cNvPr>
          <p:cNvSpPr>
            <a:spLocks noGrp="1"/>
          </p:cNvSpPr>
          <p:nvPr>
            <p:ph type="sldNum" sz="quarter" idx="12"/>
          </p:nvPr>
        </p:nvSpPr>
        <p:spPr>
          <a:xfrm>
            <a:off x="8610600" y="6356350"/>
            <a:ext cx="2743200" cy="365125"/>
          </a:xfrm>
          <a:prstGeom prst="rect">
            <a:avLst/>
          </a:prstGeom>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138967187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6B41E9-E98E-4E4E-A72C-AED5FBB4AF5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83452C0-4C6C-4AD3-B8B8-F68089F9EF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1B0359B-8C08-449E-9C26-02C49403FE9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63D632D-D64D-4C23-9499-F5E950836FBA}"/>
              </a:ext>
            </a:extLst>
          </p:cNvPr>
          <p:cNvSpPr>
            <a:spLocks noGrp="1"/>
          </p:cNvSpPr>
          <p:nvPr>
            <p:ph type="dt" sz="half" idx="10"/>
          </p:nvPr>
        </p:nvSpPr>
        <p:spPr>
          <a:xfrm>
            <a:off x="838200" y="6356350"/>
            <a:ext cx="2743200" cy="365125"/>
          </a:xfrm>
          <a:prstGeom prst="rect">
            <a:avLst/>
          </a:prstGeom>
        </p:spPr>
        <p:txBody>
          <a:bodyPr/>
          <a:lstStyle/>
          <a:p>
            <a:fld id="{AC23A1E2-6AA4-489F-BAE7-FCD2823C58E8}" type="datetimeFigureOut">
              <a:rPr lang="zh-CN" altLang="en-US" smtClean="0"/>
              <a:t>2023/11/4</a:t>
            </a:fld>
            <a:endParaRPr lang="zh-CN" altLang="en-US"/>
          </a:p>
        </p:txBody>
      </p:sp>
      <p:sp>
        <p:nvSpPr>
          <p:cNvPr id="6" name="页脚占位符 5">
            <a:extLst>
              <a:ext uri="{FF2B5EF4-FFF2-40B4-BE49-F238E27FC236}">
                <a16:creationId xmlns:a16="http://schemas.microsoft.com/office/drawing/2014/main" id="{15FFD505-EAEB-4DB8-A638-91439194AA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1DD3DA4-CF7F-4FC6-AC62-189313F207A6}"/>
              </a:ext>
            </a:extLst>
          </p:cNvPr>
          <p:cNvSpPr>
            <a:spLocks noGrp="1"/>
          </p:cNvSpPr>
          <p:nvPr>
            <p:ph type="sldNum" sz="quarter" idx="12"/>
          </p:nvPr>
        </p:nvSpPr>
        <p:spPr>
          <a:xfrm>
            <a:off x="8610600" y="6356350"/>
            <a:ext cx="2743200" cy="365125"/>
          </a:xfrm>
          <a:prstGeom prst="rect">
            <a:avLst/>
          </a:prstGeom>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291629656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2542D8-89B4-4157-BFA6-14FAE4F0F10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693EAC-918E-45DE-9942-2026DB997BA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8D4059-9166-483C-92CB-BC9BEF27F9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2AC09E-DA8D-4D92-99FA-193DA2A15985}"/>
              </a:ext>
            </a:extLst>
          </p:cNvPr>
          <p:cNvSpPr>
            <a:spLocks noGrp="1"/>
          </p:cNvSpPr>
          <p:nvPr>
            <p:ph type="dt" sz="half" idx="10"/>
          </p:nvPr>
        </p:nvSpPr>
        <p:spPr>
          <a:xfrm>
            <a:off x="838200" y="6356350"/>
            <a:ext cx="2743200" cy="365125"/>
          </a:xfrm>
          <a:prstGeom prst="rect">
            <a:avLst/>
          </a:prstGeom>
        </p:spPr>
        <p:txBody>
          <a:bodyPr/>
          <a:lstStyle/>
          <a:p>
            <a:fld id="{AC23A1E2-6AA4-489F-BAE7-FCD2823C58E8}" type="datetimeFigureOut">
              <a:rPr lang="zh-CN" altLang="en-US" smtClean="0"/>
              <a:t>2023/11/4</a:t>
            </a:fld>
            <a:endParaRPr lang="zh-CN" altLang="en-US"/>
          </a:p>
        </p:txBody>
      </p:sp>
      <p:sp>
        <p:nvSpPr>
          <p:cNvPr id="6" name="页脚占位符 5">
            <a:extLst>
              <a:ext uri="{FF2B5EF4-FFF2-40B4-BE49-F238E27FC236}">
                <a16:creationId xmlns:a16="http://schemas.microsoft.com/office/drawing/2014/main" id="{AD60F293-F17D-434A-8D3F-2F7C73506F5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52CE7D1-68FF-4759-BE7C-7EECF0C28452}"/>
              </a:ext>
            </a:extLst>
          </p:cNvPr>
          <p:cNvSpPr>
            <a:spLocks noGrp="1"/>
          </p:cNvSpPr>
          <p:nvPr>
            <p:ph type="sldNum" sz="quarter" idx="12"/>
          </p:nvPr>
        </p:nvSpPr>
        <p:spPr>
          <a:xfrm>
            <a:off x="8610600" y="6356350"/>
            <a:ext cx="2743200" cy="365125"/>
          </a:xfrm>
          <a:prstGeom prst="rect">
            <a:avLst/>
          </a:prstGeom>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354775860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2.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0DAE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344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2" r:id="rId31"/>
    <p:sldLayoutId id="2147483693" r:id="rId32"/>
    <p:sldLayoutId id="2147483694"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97124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38.png"/><Relationship Id="rId4" Type="http://schemas.openxmlformats.org/officeDocument/2006/relationships/image" Target="../media/image21.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3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1.png"/><Relationship Id="rId7" Type="http://schemas.openxmlformats.org/officeDocument/2006/relationships/image" Target="../media/image45.png"/><Relationship Id="rId2" Type="http://schemas.openxmlformats.org/officeDocument/2006/relationships/image" Target="../media/image20.jpeg"/><Relationship Id="rId1" Type="http://schemas.openxmlformats.org/officeDocument/2006/relationships/slideLayout" Target="../slideLayouts/slideLayout3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5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38.png"/><Relationship Id="rId4" Type="http://schemas.openxmlformats.org/officeDocument/2006/relationships/image" Target="../media/image21.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3"/>
            <a:ext cx="8204823"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2" y="3937000"/>
            <a:ext cx="8561117" cy="282635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4"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0" y="816748"/>
            <a:ext cx="1308555"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217225" y="4902200"/>
            <a:ext cx="5586553" cy="1106663"/>
          </a:xfrm>
          <a:prstGeom prst="rect">
            <a:avLst/>
          </a:prstGeom>
          <a:noFill/>
        </p:spPr>
        <p:txBody>
          <a:bodyPr wrap="none" lIns="91324" tIns="45663" rIns="91324" bIns="45663">
            <a:spAutoFit/>
          </a:bodyPr>
          <a:lstStyle/>
          <a:p>
            <a:pPr algn="ctr">
              <a:defRPr/>
            </a:pPr>
            <a:r>
              <a:rPr lang="en-US"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TN&amp;XH</a:t>
            </a:r>
            <a:endParaRPr lang="vi-VN"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31FB345A-1AFA-7333-045E-336EDF210D6F}"/>
              </a:ext>
            </a:extLst>
          </p:cNvPr>
          <p:cNvGrpSpPr/>
          <p:nvPr/>
        </p:nvGrpSpPr>
        <p:grpSpPr>
          <a:xfrm>
            <a:off x="-798286" y="725"/>
            <a:ext cx="12990286" cy="6871063"/>
            <a:chOff x="-798286" y="725"/>
            <a:chExt cx="12990286" cy="6871063"/>
          </a:xfrm>
        </p:grpSpPr>
        <p:pic>
          <p:nvPicPr>
            <p:cNvPr id="41" name="图片 40" descr="背景图案&#10;&#10;描述已自动生成">
              <a:extLst>
                <a:ext uri="{FF2B5EF4-FFF2-40B4-BE49-F238E27FC236}">
                  <a16:creationId xmlns:a16="http://schemas.microsoft.com/office/drawing/2014/main" id="{7D79E7FD-E028-2D3F-B44E-532721B089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2" name="图片 41" descr="图片包含 游戏机, 大, 飞机&#10;&#10;描述已自动生成">
              <a:extLst>
                <a:ext uri="{FF2B5EF4-FFF2-40B4-BE49-F238E27FC236}">
                  <a16:creationId xmlns:a16="http://schemas.microsoft.com/office/drawing/2014/main" id="{8067848B-390D-FDB7-21C7-0286271D6D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44" name="图片 43" descr="图片包含 背景图案&#10;&#10;描述已自动生成">
              <a:extLst>
                <a:ext uri="{FF2B5EF4-FFF2-40B4-BE49-F238E27FC236}">
                  <a16:creationId xmlns:a16="http://schemas.microsoft.com/office/drawing/2014/main" id="{A1A6D4B2-3310-7678-093A-A628037353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45" name="图片 44" descr="图片包含 背景图案&#10;&#10;描述已自动生成">
              <a:extLst>
                <a:ext uri="{FF2B5EF4-FFF2-40B4-BE49-F238E27FC236}">
                  <a16:creationId xmlns:a16="http://schemas.microsoft.com/office/drawing/2014/main" id="{899AC337-85F1-C2C2-B7F8-DABD313EA7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798286" y="166842"/>
              <a:ext cx="1596572" cy="1068780"/>
            </a:xfrm>
            <a:prstGeom prst="rect">
              <a:avLst/>
            </a:prstGeom>
          </p:spPr>
        </p:pic>
        <p:pic>
          <p:nvPicPr>
            <p:cNvPr id="46" name="图片 45" descr="图片包含 背景图案&#10;&#10;描述已自动生成">
              <a:extLst>
                <a:ext uri="{FF2B5EF4-FFF2-40B4-BE49-F238E27FC236}">
                  <a16:creationId xmlns:a16="http://schemas.microsoft.com/office/drawing/2014/main" id="{B647888D-6058-D230-5698-0403A2B14E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
        <p:nvSpPr>
          <p:cNvPr id="6" name="矩形 5">
            <a:extLst>
              <a:ext uri="{FF2B5EF4-FFF2-40B4-BE49-F238E27FC236}">
                <a16:creationId xmlns:a16="http://schemas.microsoft.com/office/drawing/2014/main" id="{38004401-B44F-88AB-5176-B48AA296A03E}"/>
              </a:ext>
            </a:extLst>
          </p:cNvPr>
          <p:cNvSpPr/>
          <p:nvPr/>
        </p:nvSpPr>
        <p:spPr>
          <a:xfrm>
            <a:off x="600247" y="406399"/>
            <a:ext cx="11031165" cy="5976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9" name="Picture 18" descr="A picture containing whiteboard&#10;&#10;Description automatically generated">
            <a:extLst>
              <a:ext uri="{FF2B5EF4-FFF2-40B4-BE49-F238E27FC236}">
                <a16:creationId xmlns:a16="http://schemas.microsoft.com/office/drawing/2014/main" id="{3DCE9870-E31F-4D45-AE98-99840B7C6E0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9551" y="1495426"/>
            <a:ext cx="8263399" cy="5267324"/>
          </a:xfrm>
          <a:prstGeom prst="rect">
            <a:avLst/>
          </a:prstGeom>
        </p:spPr>
      </p:pic>
      <p:sp>
        <p:nvSpPr>
          <p:cNvPr id="20" name="TextBox 19">
            <a:extLst>
              <a:ext uri="{FF2B5EF4-FFF2-40B4-BE49-F238E27FC236}">
                <a16:creationId xmlns:a16="http://schemas.microsoft.com/office/drawing/2014/main" id="{0FBD2539-B2FF-4CE5-BEA2-14980FEF7913}"/>
              </a:ext>
            </a:extLst>
          </p:cNvPr>
          <p:cNvSpPr txBox="1"/>
          <p:nvPr/>
        </p:nvSpPr>
        <p:spPr>
          <a:xfrm>
            <a:off x="2657476" y="1723622"/>
            <a:ext cx="5010150" cy="4247317"/>
          </a:xfrm>
          <a:prstGeom prst="rect">
            <a:avLst/>
          </a:prstGeom>
          <a:noFill/>
        </p:spPr>
        <p:txBody>
          <a:bodyPr wrap="square" rtlCol="0">
            <a:spAutoFit/>
          </a:bodyPr>
          <a:lstStyle/>
          <a:p>
            <a:pPr marL="457200" lvl="0" indent="-457200" algn="just">
              <a:buFont typeface="Arial" panose="020B0604020202020204" pitchFamily="34" charset="0"/>
              <a:buChar char="•"/>
            </a:pPr>
            <a:r>
              <a:rPr lang="vi-VN" sz="3000" b="1" dirty="0">
                <a:solidFill>
                  <a:srgbClr val="00B050"/>
                </a:solidFill>
                <a:latin typeface="Calibri" panose="020F0502020204030204" pitchFamily="34" charset="0"/>
                <a:cs typeface="Calibri" panose="020F0502020204030204" pitchFamily="34" charset="0"/>
              </a:rPr>
              <a:t>Khi thấy 2 bạn nam vứt rác bừa bãi ra sân trường và gốc cây, em sẽ ra nhắc nhở các bạn làm thế là vi phạm nội quy của trường và làm mất mĩ quan trường học. </a:t>
            </a:r>
            <a:endParaRPr lang="en-US" sz="3000" b="1" dirty="0">
              <a:solidFill>
                <a:srgbClr val="00B05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000" b="1" dirty="0">
                <a:solidFill>
                  <a:srgbClr val="00B050"/>
                </a:solidFill>
                <a:latin typeface="Calibri" panose="020F0502020204030204" pitchFamily="34" charset="0"/>
                <a:cs typeface="Calibri" panose="020F0502020204030204" pitchFamily="34" charset="0"/>
              </a:rPr>
              <a:t>Nếu hai bạn không nghe em có thể báo với thầy cô giáo để kịp thời nhắc nhở.</a:t>
            </a:r>
            <a:endParaRPr kumimoji="0" lang="en-US" sz="3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56815EDF-B5D7-405E-9686-3D3CD0972497}"/>
              </a:ext>
            </a:extLst>
          </p:cNvPr>
          <p:cNvPicPr>
            <a:picLocks noChangeAspect="1"/>
          </p:cNvPicPr>
          <p:nvPr/>
        </p:nvPicPr>
        <p:blipFill>
          <a:blip r:embed="rId9"/>
          <a:stretch>
            <a:fillRect/>
          </a:stretch>
        </p:blipFill>
        <p:spPr>
          <a:xfrm>
            <a:off x="3165117" y="92155"/>
            <a:ext cx="5328366" cy="1072989"/>
          </a:xfrm>
          <a:prstGeom prst="rect">
            <a:avLst/>
          </a:prstGeom>
        </p:spPr>
      </p:pic>
      <p:pic>
        <p:nvPicPr>
          <p:cNvPr id="4" name="Picture 3">
            <a:extLst>
              <a:ext uri="{FF2B5EF4-FFF2-40B4-BE49-F238E27FC236}">
                <a16:creationId xmlns:a16="http://schemas.microsoft.com/office/drawing/2014/main" id="{F9EF718B-6432-411C-9397-84B690AEA563}"/>
              </a:ext>
            </a:extLst>
          </p:cNvPr>
          <p:cNvPicPr>
            <a:picLocks noChangeAspect="1"/>
          </p:cNvPicPr>
          <p:nvPr/>
        </p:nvPicPr>
        <p:blipFill>
          <a:blip r:embed="rId10"/>
          <a:stretch>
            <a:fillRect/>
          </a:stretch>
        </p:blipFill>
        <p:spPr>
          <a:xfrm>
            <a:off x="8024812" y="1509712"/>
            <a:ext cx="3648075" cy="4124325"/>
          </a:xfrm>
          <a:prstGeom prst="rect">
            <a:avLst/>
          </a:prstGeom>
        </p:spPr>
      </p:pic>
    </p:spTree>
    <p:extLst>
      <p:ext uri="{BB962C8B-B14F-4D97-AF65-F5344CB8AC3E}">
        <p14:creationId xmlns:p14="http://schemas.microsoft.com/office/powerpoint/2010/main" val="3894565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AC235FF-DAE4-43A3-9E98-49AA932A4B2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091" t="29953" r="17860" b="4322"/>
          <a:stretch/>
        </p:blipFill>
        <p:spPr>
          <a:xfrm>
            <a:off x="-132080" y="0"/>
            <a:ext cx="12425680" cy="6858000"/>
          </a:xfrm>
          <a:prstGeom prst="rect">
            <a:avLst/>
          </a:prstGeom>
        </p:spPr>
      </p:pic>
      <p:pic>
        <p:nvPicPr>
          <p:cNvPr id="14" name="Graphic 13">
            <a:extLst>
              <a:ext uri="{FF2B5EF4-FFF2-40B4-BE49-F238E27FC236}">
                <a16:creationId xmlns:a16="http://schemas.microsoft.com/office/drawing/2014/main" id="{F6A50DED-2819-4CD9-A0A8-1B33D8CCD8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0" y="-30480"/>
            <a:ext cx="4181152" cy="5066451"/>
          </a:xfrm>
          <a:prstGeom prst="rect">
            <a:avLst/>
          </a:prstGeom>
        </p:spPr>
      </p:pic>
      <p:sp>
        <p:nvSpPr>
          <p:cNvPr id="15" name="Rectangle: Rounded Corners 14">
            <a:extLst>
              <a:ext uri="{FF2B5EF4-FFF2-40B4-BE49-F238E27FC236}">
                <a16:creationId xmlns:a16="http://schemas.microsoft.com/office/drawing/2014/main" id="{93D0B883-39E9-4DE0-A703-EE20FE9E381D}"/>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a:extLst>
              <a:ext uri="{FF2B5EF4-FFF2-40B4-BE49-F238E27FC236}">
                <a16:creationId xmlns:a16="http://schemas.microsoft.com/office/drawing/2014/main" id="{FF31712A-8F94-426F-BC6E-C6D2A1D0ECA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3FB6EC19-5639-4A43-9309-1BD3B8FF14B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07CC145A-72A6-4729-9CD4-34029935E9D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9B4DA902-8C3F-4661-BF1F-50381D7253C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8937B92-EDE7-4E99-98DD-F1772AAD988F}"/>
              </a:ext>
            </a:extLst>
          </p:cNvPr>
          <p:cNvPicPr>
            <a:picLocks noChangeAspect="1"/>
          </p:cNvPicPr>
          <p:nvPr/>
        </p:nvPicPr>
        <p:blipFill>
          <a:blip r:embed="rId7"/>
          <a:stretch>
            <a:fillRect/>
          </a:stretch>
        </p:blipFill>
        <p:spPr>
          <a:xfrm>
            <a:off x="3303010" y="120337"/>
            <a:ext cx="6005080" cy="1359526"/>
          </a:xfrm>
          <a:prstGeom prst="rect">
            <a:avLst/>
          </a:prstGeom>
        </p:spPr>
      </p:pic>
    </p:spTree>
    <p:extLst>
      <p:ext uri="{BB962C8B-B14F-4D97-AF65-F5344CB8AC3E}">
        <p14:creationId xmlns:p14="http://schemas.microsoft.com/office/powerpoint/2010/main" val="303404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10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par>
                                <p:cTn id="11" presetID="22" presetClass="entr" presetSubtype="8" fill="hold" nodeType="withEffect">
                                  <p:stCondLst>
                                    <p:cond delay="10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par>
                                <p:cTn id="14" presetID="22" presetClass="entr" presetSubtype="8" fill="hold" nodeType="withEffect">
                                  <p:stCondLst>
                                    <p:cond delay="10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9">
            <a:extLst>
              <a:ext uri="{FF2B5EF4-FFF2-40B4-BE49-F238E27FC236}">
                <a16:creationId xmlns:a16="http://schemas.microsoft.com/office/drawing/2014/main" id="{31FB345A-1AFA-7333-045E-336EDF210D6F}"/>
              </a:ext>
            </a:extLst>
          </p:cNvPr>
          <p:cNvGrpSpPr/>
          <p:nvPr/>
        </p:nvGrpSpPr>
        <p:grpSpPr>
          <a:xfrm>
            <a:off x="-798286" y="725"/>
            <a:ext cx="12990286" cy="6871063"/>
            <a:chOff x="-798286" y="725"/>
            <a:chExt cx="12990286" cy="6871063"/>
          </a:xfrm>
        </p:grpSpPr>
        <p:pic>
          <p:nvPicPr>
            <p:cNvPr id="5" name="图片 40" descr="背景图案&#10;&#10;描述已自动生成">
              <a:extLst>
                <a:ext uri="{FF2B5EF4-FFF2-40B4-BE49-F238E27FC236}">
                  <a16:creationId xmlns:a16="http://schemas.microsoft.com/office/drawing/2014/main" id="{7D79E7FD-E028-2D3F-B44E-532721B089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6" name="图片 41" descr="图片包含 游戏机, 大, 飞机&#10;&#10;描述已自动生成">
              <a:extLst>
                <a:ext uri="{FF2B5EF4-FFF2-40B4-BE49-F238E27FC236}">
                  <a16:creationId xmlns:a16="http://schemas.microsoft.com/office/drawing/2014/main" id="{8067848B-390D-FDB7-21C7-0286271D6D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7" name="图片 43" descr="图片包含 背景图案&#10;&#10;描述已自动生成">
              <a:extLst>
                <a:ext uri="{FF2B5EF4-FFF2-40B4-BE49-F238E27FC236}">
                  <a16:creationId xmlns:a16="http://schemas.microsoft.com/office/drawing/2014/main" id="{A1A6D4B2-3310-7678-093A-A628037353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8" name="图片 44" descr="图片包含 背景图案&#10;&#10;描述已自动生成">
              <a:extLst>
                <a:ext uri="{FF2B5EF4-FFF2-40B4-BE49-F238E27FC236}">
                  <a16:creationId xmlns:a16="http://schemas.microsoft.com/office/drawing/2014/main" id="{899AC337-85F1-C2C2-B7F8-DABD313EA7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06" t="34595" r="59985" b="46119"/>
            <a:stretch/>
          </p:blipFill>
          <p:spPr>
            <a:xfrm>
              <a:off x="-798286" y="166842"/>
              <a:ext cx="1596572" cy="1068780"/>
            </a:xfrm>
            <a:prstGeom prst="rect">
              <a:avLst/>
            </a:prstGeom>
          </p:spPr>
        </p:pic>
        <p:pic>
          <p:nvPicPr>
            <p:cNvPr id="9" name="图片 45" descr="图片包含 背景图案&#10;&#10;描述已自动生成">
              <a:extLst>
                <a:ext uri="{FF2B5EF4-FFF2-40B4-BE49-F238E27FC236}">
                  <a16:creationId xmlns:a16="http://schemas.microsoft.com/office/drawing/2014/main" id="{B647888D-6058-D230-5698-0403A2B14E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pic>
        <p:nvPicPr>
          <p:cNvPr id="2" name="图片 16">
            <a:extLst>
              <a:ext uri="{FF2B5EF4-FFF2-40B4-BE49-F238E27FC236}">
                <a16:creationId xmlns:a16="http://schemas.microsoft.com/office/drawing/2014/main" id="{02A236C8-42A2-4A75-A287-0DA62A6F3474}"/>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91379" y="53075"/>
            <a:ext cx="7009241" cy="6038529"/>
          </a:xfrm>
          <a:prstGeom prst="rect">
            <a:avLst/>
          </a:prstGeom>
        </p:spPr>
      </p:pic>
      <p:pic>
        <p:nvPicPr>
          <p:cNvPr id="10" name="Picture 9">
            <a:extLst>
              <a:ext uri="{FF2B5EF4-FFF2-40B4-BE49-F238E27FC236}">
                <a16:creationId xmlns:a16="http://schemas.microsoft.com/office/drawing/2014/main" id="{08996AEB-83E9-4430-86CF-2BDFA1E0746B}"/>
              </a:ext>
            </a:extLst>
          </p:cNvPr>
          <p:cNvPicPr>
            <a:picLocks noChangeAspect="1"/>
          </p:cNvPicPr>
          <p:nvPr/>
        </p:nvPicPr>
        <p:blipFill>
          <a:blip r:embed="rId8"/>
          <a:stretch>
            <a:fillRect/>
          </a:stretch>
        </p:blipFill>
        <p:spPr>
          <a:xfrm>
            <a:off x="2870935" y="1987157"/>
            <a:ext cx="6450127" cy="2170364"/>
          </a:xfrm>
          <a:prstGeom prst="rect">
            <a:avLst/>
          </a:prstGeom>
        </p:spPr>
      </p:pic>
    </p:spTree>
    <p:extLst>
      <p:ext uri="{BB962C8B-B14F-4D97-AF65-F5344CB8AC3E}">
        <p14:creationId xmlns:p14="http://schemas.microsoft.com/office/powerpoint/2010/main" val="2375901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5">
            <a:extLst>
              <a:ext uri="{FF2B5EF4-FFF2-40B4-BE49-F238E27FC236}">
                <a16:creationId xmlns:a16="http://schemas.microsoft.com/office/drawing/2014/main" id="{BBCCF08E-7795-41EF-A74D-A217C5A303EE}"/>
              </a:ext>
            </a:extLst>
          </p:cNvPr>
          <p:cNvGrpSpPr/>
          <p:nvPr/>
        </p:nvGrpSpPr>
        <p:grpSpPr>
          <a:xfrm>
            <a:off x="130647" y="4821758"/>
            <a:ext cx="5789792" cy="2011339"/>
            <a:chOff x="0" y="4176215"/>
            <a:chExt cx="7719722" cy="2681785"/>
          </a:xfrm>
        </p:grpSpPr>
        <p:pic>
          <p:nvPicPr>
            <p:cNvPr id="10" name="图片 3">
              <a:extLst>
                <a:ext uri="{FF2B5EF4-FFF2-40B4-BE49-F238E27FC236}">
                  <a16:creationId xmlns:a16="http://schemas.microsoft.com/office/drawing/2014/main" id="{20654DE9-AC9D-4050-BA11-67E65333D1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315"/>
            <a:stretch/>
          </p:blipFill>
          <p:spPr>
            <a:xfrm>
              <a:off x="0" y="4176215"/>
              <a:ext cx="6866737" cy="2681785"/>
            </a:xfrm>
            <a:prstGeom prst="rect">
              <a:avLst/>
            </a:prstGeom>
          </p:spPr>
        </p:pic>
        <p:pic>
          <p:nvPicPr>
            <p:cNvPr id="11" name="图片 4">
              <a:extLst>
                <a:ext uri="{FF2B5EF4-FFF2-40B4-BE49-F238E27FC236}">
                  <a16:creationId xmlns:a16="http://schemas.microsoft.com/office/drawing/2014/main" id="{41B33B77-270F-48B0-9CC8-BE4C42965E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994" r="80721"/>
            <a:stretch/>
          </p:blipFill>
          <p:spPr>
            <a:xfrm flipH="1">
              <a:off x="6395889" y="4503761"/>
              <a:ext cx="1323833" cy="2354239"/>
            </a:xfrm>
            <a:prstGeom prst="rect">
              <a:avLst/>
            </a:prstGeom>
          </p:spPr>
        </p:pic>
      </p:grpSp>
      <p:pic>
        <p:nvPicPr>
          <p:cNvPr id="12" name="图片 14">
            <a:extLst>
              <a:ext uri="{FF2B5EF4-FFF2-40B4-BE49-F238E27FC236}">
                <a16:creationId xmlns:a16="http://schemas.microsoft.com/office/drawing/2014/main" id="{EC6A6568-3F3C-4866-91C7-702B4C886F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52982">
            <a:off x="8918629" y="40402"/>
            <a:ext cx="3519418" cy="2485409"/>
          </a:xfrm>
          <a:prstGeom prst="rect">
            <a:avLst/>
          </a:prstGeom>
        </p:spPr>
      </p:pic>
      <p:pic>
        <p:nvPicPr>
          <p:cNvPr id="13" name="图片 15">
            <a:extLst>
              <a:ext uri="{FF2B5EF4-FFF2-40B4-BE49-F238E27FC236}">
                <a16:creationId xmlns:a16="http://schemas.microsoft.com/office/drawing/2014/main" id="{1616FD42-261C-441C-8DBB-757B7BAF6D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47018" flipH="1">
            <a:off x="-472404" y="134151"/>
            <a:ext cx="4089092" cy="2485409"/>
          </a:xfrm>
          <a:prstGeom prst="rect">
            <a:avLst/>
          </a:prstGeom>
        </p:spPr>
      </p:pic>
      <p:grpSp>
        <p:nvGrpSpPr>
          <p:cNvPr id="14" name="组合 5">
            <a:extLst>
              <a:ext uri="{FF2B5EF4-FFF2-40B4-BE49-F238E27FC236}">
                <a16:creationId xmlns:a16="http://schemas.microsoft.com/office/drawing/2014/main" id="{2A0BF4E8-0D87-467B-B03F-37087EAB6247}"/>
              </a:ext>
            </a:extLst>
          </p:cNvPr>
          <p:cNvGrpSpPr/>
          <p:nvPr/>
        </p:nvGrpSpPr>
        <p:grpSpPr>
          <a:xfrm>
            <a:off x="7065963" y="5443912"/>
            <a:ext cx="3930161" cy="1389185"/>
            <a:chOff x="0" y="4176215"/>
            <a:chExt cx="7719722" cy="2681785"/>
          </a:xfrm>
        </p:grpSpPr>
        <p:pic>
          <p:nvPicPr>
            <p:cNvPr id="15" name="图片 3">
              <a:extLst>
                <a:ext uri="{FF2B5EF4-FFF2-40B4-BE49-F238E27FC236}">
                  <a16:creationId xmlns:a16="http://schemas.microsoft.com/office/drawing/2014/main" id="{DA4F1D79-5344-4DB8-92B4-B7A9AB2C32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315"/>
            <a:stretch/>
          </p:blipFill>
          <p:spPr>
            <a:xfrm>
              <a:off x="0" y="4176215"/>
              <a:ext cx="6866737" cy="2681785"/>
            </a:xfrm>
            <a:prstGeom prst="rect">
              <a:avLst/>
            </a:prstGeom>
          </p:spPr>
        </p:pic>
        <p:pic>
          <p:nvPicPr>
            <p:cNvPr id="17" name="图片 4">
              <a:extLst>
                <a:ext uri="{FF2B5EF4-FFF2-40B4-BE49-F238E27FC236}">
                  <a16:creationId xmlns:a16="http://schemas.microsoft.com/office/drawing/2014/main" id="{1891D034-7A27-47E7-B0A3-6B1F2BAA2A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994" r="80721"/>
            <a:stretch/>
          </p:blipFill>
          <p:spPr>
            <a:xfrm flipH="1">
              <a:off x="6395889" y="4503761"/>
              <a:ext cx="1323833" cy="2354239"/>
            </a:xfrm>
            <a:prstGeom prst="rect">
              <a:avLst/>
            </a:prstGeom>
          </p:spPr>
        </p:pic>
      </p:grpSp>
      <p:pic>
        <p:nvPicPr>
          <p:cNvPr id="20" name="图片 15">
            <a:extLst>
              <a:ext uri="{FF2B5EF4-FFF2-40B4-BE49-F238E27FC236}">
                <a16:creationId xmlns:a16="http://schemas.microsoft.com/office/drawing/2014/main" id="{A991BAC8-B871-49B5-851A-413274DAC7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4914" y="5326938"/>
            <a:ext cx="2931319" cy="1531062"/>
          </a:xfrm>
          <a:prstGeom prst="rect">
            <a:avLst/>
          </a:prstGeom>
        </p:spPr>
      </p:pic>
      <p:pic>
        <p:nvPicPr>
          <p:cNvPr id="21" name="Picture 13">
            <a:extLst>
              <a:ext uri="{FF2B5EF4-FFF2-40B4-BE49-F238E27FC236}">
                <a16:creationId xmlns:a16="http://schemas.microsoft.com/office/drawing/2014/main" id="{BFCAD3AE-D26D-4F44-8B56-670D11A696D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088" y="4213252"/>
            <a:ext cx="2199606" cy="2703049"/>
          </a:xfrm>
          <a:prstGeom prst="rect">
            <a:avLst/>
          </a:prstGeom>
        </p:spPr>
      </p:pic>
      <p:pic>
        <p:nvPicPr>
          <p:cNvPr id="22" name="Picture 21" descr="A picture containing doll, toy&#10;&#10;Description automatically generated">
            <a:extLst>
              <a:ext uri="{FF2B5EF4-FFF2-40B4-BE49-F238E27FC236}">
                <a16:creationId xmlns:a16="http://schemas.microsoft.com/office/drawing/2014/main" id="{B77467B7-78BD-4295-8D6A-3BD932A3D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5274" y="4092388"/>
            <a:ext cx="3317379" cy="2703049"/>
          </a:xfrm>
          <a:prstGeom prst="rect">
            <a:avLst/>
          </a:prstGeom>
        </p:spPr>
      </p:pic>
      <p:sp>
        <p:nvSpPr>
          <p:cNvPr id="23" name="文本框 6">
            <a:extLst>
              <a:ext uri="{FF2B5EF4-FFF2-40B4-BE49-F238E27FC236}">
                <a16:creationId xmlns:a16="http://schemas.microsoft.com/office/drawing/2014/main" id="{6C0BABF2-74A8-4ACD-96C2-5D0CE1A6FDA4}"/>
              </a:ext>
            </a:extLst>
          </p:cNvPr>
          <p:cNvSpPr txBox="1"/>
          <p:nvPr/>
        </p:nvSpPr>
        <p:spPr>
          <a:xfrm>
            <a:off x="3163554" y="-1705291"/>
            <a:ext cx="3820886" cy="101566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w="22225">
                  <a:solidFill>
                    <a:srgbClr val="002060"/>
                  </a:solidFill>
                </a:ln>
                <a:blipFill>
                  <a:blip r:embed="rId9"/>
                  <a:stretch>
                    <a:fillRect/>
                  </a:stretch>
                </a:blipFill>
                <a:effectLst/>
                <a:uLnTx/>
                <a:uFillTx/>
                <a:latin typeface="UVN Bai Sau Nang" panose="04030905020802020C03" pitchFamily="82" charset="0"/>
                <a:ea typeface="字体视界-撸撸手写字体" panose="02000500000000000000" pitchFamily="2" charset="-122"/>
                <a:cs typeface="+mn-cs"/>
              </a:rPr>
              <a:t>Gia đình</a:t>
            </a:r>
            <a:endParaRPr kumimoji="0" lang="zh-CN" altLang="en-US" sz="6000" b="0" i="0" u="none" strike="noStrike" kern="1200" cap="none" spc="0" normalizeH="0" baseline="0" noProof="0" dirty="0">
              <a:ln w="22225">
                <a:solidFill>
                  <a:srgbClr val="002060"/>
                </a:solidFill>
              </a:ln>
              <a:blipFill>
                <a:blip r:embed="rId9"/>
                <a:stretch>
                  <a:fillRect/>
                </a:stretch>
              </a:blipFill>
              <a:effectLst/>
              <a:uLnTx/>
              <a:uFillTx/>
              <a:latin typeface="UVN Bai Sau Nang" panose="04030905020802020C03" pitchFamily="82" charset="0"/>
              <a:ea typeface="字体视界-撸撸手写字体" panose="02000500000000000000" pitchFamily="2" charset="-122"/>
              <a:cs typeface="+mn-cs"/>
            </a:endParaRPr>
          </a:p>
        </p:txBody>
      </p:sp>
      <p:sp>
        <p:nvSpPr>
          <p:cNvPr id="24" name="TextBox 23">
            <a:extLst>
              <a:ext uri="{FF2B5EF4-FFF2-40B4-BE49-F238E27FC236}">
                <a16:creationId xmlns:a16="http://schemas.microsoft.com/office/drawing/2014/main" id="{57917D0B-07D9-42E0-8B7C-21D45001705F}"/>
              </a:ext>
            </a:extLst>
          </p:cNvPr>
          <p:cNvSpPr txBox="1"/>
          <p:nvPr/>
        </p:nvSpPr>
        <p:spPr>
          <a:xfrm>
            <a:off x="3911790" y="-3526736"/>
            <a:ext cx="2124404" cy="1015663"/>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5B9BD5">
                    <a:lumMod val="50000"/>
                  </a:srgbClr>
                </a:solidFill>
                <a:effectLst/>
                <a:uLnTx/>
                <a:uFillTx/>
                <a:latin typeface="UVF Candlescript Pro" panose="02000000000000000000" pitchFamily="50" charset="0"/>
                <a:ea typeface="字体视界-撸撸手写字体" panose="02000500000000000000" pitchFamily="2" charset="-122"/>
                <a:cs typeface="+mn-cs"/>
              </a:rPr>
              <a:t>Bài 5</a:t>
            </a:r>
            <a:endParaRPr kumimoji="0" lang="zh-CN" altLang="en-US" sz="6000" b="1" i="0" u="none" strike="noStrike" kern="1200" cap="none" spc="0" normalizeH="0" baseline="0" noProof="0" dirty="0">
              <a:ln>
                <a:noFill/>
              </a:ln>
              <a:solidFill>
                <a:srgbClr val="5B9BD5">
                  <a:lumMod val="50000"/>
                </a:srgbClr>
              </a:solidFill>
              <a:effectLst/>
              <a:uLnTx/>
              <a:uFillTx/>
              <a:latin typeface="UVF Candlescript Pro" panose="02000000000000000000" pitchFamily="50" charset="0"/>
              <a:ea typeface="字体视界-撸撸手写字体" panose="02000500000000000000" pitchFamily="2" charset="-122"/>
              <a:cs typeface="+mn-cs"/>
            </a:endParaRPr>
          </a:p>
        </p:txBody>
      </p:sp>
      <p:sp>
        <p:nvSpPr>
          <p:cNvPr id="25" name="TextBox 24">
            <a:extLst>
              <a:ext uri="{FF2B5EF4-FFF2-40B4-BE49-F238E27FC236}">
                <a16:creationId xmlns:a16="http://schemas.microsoft.com/office/drawing/2014/main" id="{110AAA16-5D3B-4485-ABBA-65FA7961E44D}"/>
              </a:ext>
            </a:extLst>
          </p:cNvPr>
          <p:cNvSpPr txBox="1"/>
          <p:nvPr/>
        </p:nvSpPr>
        <p:spPr>
          <a:xfrm>
            <a:off x="1856025" y="-2629954"/>
            <a:ext cx="5454253" cy="85407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950" b="0" i="0" u="none" strike="noStrike" kern="1200" cap="none" spc="0" normalizeH="0" baseline="0" noProof="0">
                <a:ln>
                  <a:solidFill>
                    <a:prstClr val="white"/>
                  </a:solidFill>
                </a:ln>
                <a:gradFill flip="none" rotWithShape="1">
                  <a:gsLst>
                    <a:gs pos="0">
                      <a:srgbClr val="DF357E">
                        <a:shade val="30000"/>
                        <a:satMod val="115000"/>
                      </a:srgbClr>
                    </a:gs>
                    <a:gs pos="50000">
                      <a:srgbClr val="DF357E">
                        <a:shade val="67500"/>
                        <a:satMod val="115000"/>
                      </a:srgbClr>
                    </a:gs>
                    <a:gs pos="100000">
                      <a:srgbClr val="DF357E">
                        <a:shade val="100000"/>
                        <a:satMod val="115000"/>
                      </a:srgbClr>
                    </a:gs>
                  </a:gsLst>
                  <a:lin ang="5400000" scaled="1"/>
                  <a:tileRect/>
                </a:gradFill>
                <a:effectLst/>
                <a:uLnTx/>
                <a:uFillTx/>
                <a:latin typeface="UTM Loko" panose="02040603050506020204" pitchFamily="18" charset="0"/>
                <a:ea typeface="字体视界-撸撸手写字体" panose="02000500000000000000" pitchFamily="2" charset="-122"/>
                <a:cs typeface="+mn-cs"/>
              </a:rPr>
              <a:t>Ôn tập chủ đề</a:t>
            </a:r>
          </a:p>
        </p:txBody>
      </p:sp>
      <p:pic>
        <p:nvPicPr>
          <p:cNvPr id="18" name="Picture 17">
            <a:extLst>
              <a:ext uri="{FF2B5EF4-FFF2-40B4-BE49-F238E27FC236}">
                <a16:creationId xmlns:a16="http://schemas.microsoft.com/office/drawing/2014/main" id="{1BAA1CA8-07B7-472E-A86B-8F5604E0ADBC}"/>
              </a:ext>
            </a:extLst>
          </p:cNvPr>
          <p:cNvPicPr>
            <a:picLocks noChangeAspect="1"/>
          </p:cNvPicPr>
          <p:nvPr/>
        </p:nvPicPr>
        <p:blipFill>
          <a:blip r:embed="rId10"/>
          <a:stretch>
            <a:fillRect/>
          </a:stretch>
        </p:blipFill>
        <p:spPr>
          <a:xfrm>
            <a:off x="2560937" y="1620305"/>
            <a:ext cx="7541406" cy="2780017"/>
          </a:xfrm>
          <a:prstGeom prst="rect">
            <a:avLst/>
          </a:prstGeom>
        </p:spPr>
      </p:pic>
      <p:pic>
        <p:nvPicPr>
          <p:cNvPr id="2" name="Picture 1">
            <a:extLst>
              <a:ext uri="{FF2B5EF4-FFF2-40B4-BE49-F238E27FC236}">
                <a16:creationId xmlns:a16="http://schemas.microsoft.com/office/drawing/2014/main" id="{F665D720-BD94-472A-8DA4-4AB0803F1D2B}"/>
              </a:ext>
            </a:extLst>
          </p:cNvPr>
          <p:cNvPicPr>
            <a:picLocks noChangeAspect="1"/>
          </p:cNvPicPr>
          <p:nvPr/>
        </p:nvPicPr>
        <p:blipFill>
          <a:blip r:embed="rId11"/>
          <a:stretch>
            <a:fillRect/>
          </a:stretch>
        </p:blipFill>
        <p:spPr>
          <a:xfrm>
            <a:off x="4427439" y="3836241"/>
            <a:ext cx="3737172" cy="1109568"/>
          </a:xfrm>
          <a:prstGeom prst="rect">
            <a:avLst/>
          </a:prstGeom>
        </p:spPr>
      </p:pic>
    </p:spTree>
    <p:extLst>
      <p:ext uri="{BB962C8B-B14F-4D97-AF65-F5344CB8AC3E}">
        <p14:creationId xmlns:p14="http://schemas.microsoft.com/office/powerpoint/2010/main" val="202267480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39">
            <a:extLst>
              <a:ext uri="{FF2B5EF4-FFF2-40B4-BE49-F238E27FC236}">
                <a16:creationId xmlns:a16="http://schemas.microsoft.com/office/drawing/2014/main" id="{31FB345A-1AFA-7333-045E-336EDF210D6F}"/>
              </a:ext>
            </a:extLst>
          </p:cNvPr>
          <p:cNvGrpSpPr/>
          <p:nvPr/>
        </p:nvGrpSpPr>
        <p:grpSpPr>
          <a:xfrm>
            <a:off x="-798286" y="725"/>
            <a:ext cx="12990286" cy="6871063"/>
            <a:chOff x="-798286" y="725"/>
            <a:chExt cx="12990286" cy="6871063"/>
          </a:xfrm>
        </p:grpSpPr>
        <p:pic>
          <p:nvPicPr>
            <p:cNvPr id="13" name="图片 40" descr="背景图案&#10;&#10;描述已自动生成">
              <a:extLst>
                <a:ext uri="{FF2B5EF4-FFF2-40B4-BE49-F238E27FC236}">
                  <a16:creationId xmlns:a16="http://schemas.microsoft.com/office/drawing/2014/main" id="{7D79E7FD-E028-2D3F-B44E-532721B089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14" name="图片 41" descr="图片包含 游戏机, 大, 飞机&#10;&#10;描述已自动生成">
              <a:extLst>
                <a:ext uri="{FF2B5EF4-FFF2-40B4-BE49-F238E27FC236}">
                  <a16:creationId xmlns:a16="http://schemas.microsoft.com/office/drawing/2014/main" id="{8067848B-390D-FDB7-21C7-0286271D6D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16" name="图片 43" descr="图片包含 背景图案&#10;&#10;描述已自动生成">
              <a:extLst>
                <a:ext uri="{FF2B5EF4-FFF2-40B4-BE49-F238E27FC236}">
                  <a16:creationId xmlns:a16="http://schemas.microsoft.com/office/drawing/2014/main" id="{A1A6D4B2-3310-7678-093A-A628037353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17" name="图片 44" descr="图片包含 背景图案&#10;&#10;描述已自动生成">
              <a:extLst>
                <a:ext uri="{FF2B5EF4-FFF2-40B4-BE49-F238E27FC236}">
                  <a16:creationId xmlns:a16="http://schemas.microsoft.com/office/drawing/2014/main" id="{899AC337-85F1-C2C2-B7F8-DABD313EA7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06" t="34595" r="59985" b="46119"/>
            <a:stretch/>
          </p:blipFill>
          <p:spPr>
            <a:xfrm>
              <a:off x="-798286" y="166842"/>
              <a:ext cx="1596572" cy="1068780"/>
            </a:xfrm>
            <a:prstGeom prst="rect">
              <a:avLst/>
            </a:prstGeom>
          </p:spPr>
        </p:pic>
        <p:pic>
          <p:nvPicPr>
            <p:cNvPr id="18" name="图片 45" descr="图片包含 背景图案&#10;&#10;描述已自动生成">
              <a:extLst>
                <a:ext uri="{FF2B5EF4-FFF2-40B4-BE49-F238E27FC236}">
                  <a16:creationId xmlns:a16="http://schemas.microsoft.com/office/drawing/2014/main" id="{B647888D-6058-D230-5698-0403A2B14E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pic>
        <p:nvPicPr>
          <p:cNvPr id="12" name="Picture 2" descr="https://i.pinimg.com/564x/fc/e5/af/fce5af448eb4c49b9c3fac710c719fa3.jpg">
            <a:extLst>
              <a:ext uri="{FF2B5EF4-FFF2-40B4-BE49-F238E27FC236}">
                <a16:creationId xmlns:a16="http://schemas.microsoft.com/office/drawing/2014/main" id="{39050912-14D8-495E-A795-0AC31AFDC5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75" y="2961333"/>
            <a:ext cx="4476686" cy="3594072"/>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3">
            <a:extLst>
              <a:ext uri="{FF2B5EF4-FFF2-40B4-BE49-F238E27FC236}">
                <a16:creationId xmlns:a16="http://schemas.microsoft.com/office/drawing/2014/main" id="{18CAAF4A-429F-4B9F-8A20-98A8DEBC197D}"/>
              </a:ext>
            </a:extLst>
          </p:cNvPr>
          <p:cNvPicPr>
            <a:picLocks noChangeAspect="1"/>
          </p:cNvPicPr>
          <p:nvPr/>
        </p:nvPicPr>
        <p:blipFill>
          <a:blip r:embed="rId8"/>
          <a:stretch>
            <a:fillRect/>
          </a:stretch>
        </p:blipFill>
        <p:spPr>
          <a:xfrm>
            <a:off x="1327794" y="232289"/>
            <a:ext cx="9249022" cy="2970274"/>
          </a:xfrm>
          <a:prstGeom prst="rect">
            <a:avLst/>
          </a:prstGeom>
        </p:spPr>
      </p:pic>
      <p:pic>
        <p:nvPicPr>
          <p:cNvPr id="11" name="Picture 10">
            <a:extLst>
              <a:ext uri="{FF2B5EF4-FFF2-40B4-BE49-F238E27FC236}">
                <a16:creationId xmlns:a16="http://schemas.microsoft.com/office/drawing/2014/main" id="{7D49E280-31C0-4D6D-97B0-AD67DCF62DE1}"/>
              </a:ext>
            </a:extLst>
          </p:cNvPr>
          <p:cNvPicPr>
            <a:picLocks noChangeAspect="1"/>
          </p:cNvPicPr>
          <p:nvPr/>
        </p:nvPicPr>
        <p:blipFill>
          <a:blip r:embed="rId9"/>
          <a:stretch>
            <a:fillRect/>
          </a:stretch>
        </p:blipFill>
        <p:spPr>
          <a:xfrm>
            <a:off x="2193795" y="573119"/>
            <a:ext cx="7517019" cy="2353260"/>
          </a:xfrm>
          <a:prstGeom prst="rect">
            <a:avLst/>
          </a:prstGeom>
        </p:spPr>
      </p:pic>
    </p:spTree>
    <p:extLst>
      <p:ext uri="{BB962C8B-B14F-4D97-AF65-F5344CB8AC3E}">
        <p14:creationId xmlns:p14="http://schemas.microsoft.com/office/powerpoint/2010/main" val="247130334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31FB345A-1AFA-7333-045E-336EDF210D6F}"/>
              </a:ext>
            </a:extLst>
          </p:cNvPr>
          <p:cNvGrpSpPr/>
          <p:nvPr/>
        </p:nvGrpSpPr>
        <p:grpSpPr>
          <a:xfrm>
            <a:off x="-798286" y="725"/>
            <a:ext cx="12990286" cy="6871063"/>
            <a:chOff x="-798286" y="725"/>
            <a:chExt cx="12990286" cy="6871063"/>
          </a:xfrm>
        </p:grpSpPr>
        <p:pic>
          <p:nvPicPr>
            <p:cNvPr id="41" name="图片 40" descr="背景图案&#10;&#10;描述已自动生成">
              <a:extLst>
                <a:ext uri="{FF2B5EF4-FFF2-40B4-BE49-F238E27FC236}">
                  <a16:creationId xmlns:a16="http://schemas.microsoft.com/office/drawing/2014/main" id="{7D79E7FD-E028-2D3F-B44E-532721B089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2" name="图片 41" descr="图片包含 游戏机, 大, 飞机&#10;&#10;描述已自动生成">
              <a:extLst>
                <a:ext uri="{FF2B5EF4-FFF2-40B4-BE49-F238E27FC236}">
                  <a16:creationId xmlns:a16="http://schemas.microsoft.com/office/drawing/2014/main" id="{8067848B-390D-FDB7-21C7-0286271D6D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44" name="图片 43" descr="图片包含 背景图案&#10;&#10;描述已自动生成">
              <a:extLst>
                <a:ext uri="{FF2B5EF4-FFF2-40B4-BE49-F238E27FC236}">
                  <a16:creationId xmlns:a16="http://schemas.microsoft.com/office/drawing/2014/main" id="{A1A6D4B2-3310-7678-093A-A628037353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45" name="图片 44" descr="图片包含 背景图案&#10;&#10;描述已自动生成">
              <a:extLst>
                <a:ext uri="{FF2B5EF4-FFF2-40B4-BE49-F238E27FC236}">
                  <a16:creationId xmlns:a16="http://schemas.microsoft.com/office/drawing/2014/main" id="{899AC337-85F1-C2C2-B7F8-DABD313EA7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798286" y="166842"/>
              <a:ext cx="1596572" cy="1068780"/>
            </a:xfrm>
            <a:prstGeom prst="rect">
              <a:avLst/>
            </a:prstGeom>
          </p:spPr>
        </p:pic>
        <p:pic>
          <p:nvPicPr>
            <p:cNvPr id="46" name="图片 45" descr="图片包含 背景图案&#10;&#10;描述已自动生成">
              <a:extLst>
                <a:ext uri="{FF2B5EF4-FFF2-40B4-BE49-F238E27FC236}">
                  <a16:creationId xmlns:a16="http://schemas.microsoft.com/office/drawing/2014/main" id="{B647888D-6058-D230-5698-0403A2B14E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pic>
        <p:nvPicPr>
          <p:cNvPr id="8" name="图片 7">
            <a:extLst>
              <a:ext uri="{FF2B5EF4-FFF2-40B4-BE49-F238E27FC236}">
                <a16:creationId xmlns:a16="http://schemas.microsoft.com/office/drawing/2014/main" id="{36A5E8C4-5C98-4859-87A1-212F2F6299E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4300187" y="2474115"/>
            <a:ext cx="3942806" cy="3942806"/>
          </a:xfrm>
          <a:prstGeom prst="rect">
            <a:avLst/>
          </a:prstGeom>
        </p:spPr>
      </p:pic>
      <p:sp>
        <p:nvSpPr>
          <p:cNvPr id="15" name="Google Shape;132;p2">
            <a:extLst>
              <a:ext uri="{FF2B5EF4-FFF2-40B4-BE49-F238E27FC236}">
                <a16:creationId xmlns:a16="http://schemas.microsoft.com/office/drawing/2014/main" id="{D4F47531-4B84-4EF2-808D-9943ACCEB979}"/>
              </a:ext>
            </a:extLst>
          </p:cNvPr>
          <p:cNvSpPr/>
          <p:nvPr/>
        </p:nvSpPr>
        <p:spPr>
          <a:xfrm>
            <a:off x="1086808" y="115149"/>
            <a:ext cx="10230832" cy="898642"/>
          </a:xfrm>
          <a:prstGeom prst="rect">
            <a:avLst/>
          </a:prstGeom>
          <a:solidFill>
            <a:srgbClr val="E24694">
              <a:alpha val="84314"/>
            </a:srgbClr>
          </a:solidFill>
          <a:ln>
            <a:noFill/>
          </a:ln>
        </p:spPr>
        <p:txBody>
          <a:bodyPr spcFirstLastPara="1" wrap="square" lIns="91425" tIns="45700" rIns="91425" bIns="45700" anchor="ctr" anchorCtr="0">
            <a:noAutofit/>
          </a:bodyPr>
          <a:lstStyle/>
          <a:p>
            <a:pPr algn="ctr" defTabSz="914377"/>
            <a:r>
              <a:rPr lang="vi-VN" sz="4000" b="1" dirty="0">
                <a:solidFill>
                  <a:prstClr val="white"/>
                </a:solidFill>
                <a:latin typeface="Calibri" panose="020F0502020204030204" pitchFamily="34" charset="0"/>
                <a:cs typeface="Calibri" panose="020F0502020204030204" pitchFamily="34" charset="0"/>
                <a:sym typeface="Arial"/>
              </a:rPr>
              <a:t>Xây dựng cam kết giữ vệ sinh trường h</a:t>
            </a:r>
            <a:r>
              <a:rPr lang="en-US" sz="4000" b="1" dirty="0">
                <a:solidFill>
                  <a:prstClr val="white"/>
                </a:solidFill>
                <a:latin typeface="Calibri" panose="020F0502020204030204" pitchFamily="34" charset="0"/>
                <a:cs typeface="Calibri" panose="020F0502020204030204" pitchFamily="34" charset="0"/>
                <a:sym typeface="Arial"/>
              </a:rPr>
              <a:t>ọ</a:t>
            </a:r>
            <a:r>
              <a:rPr lang="vi-VN" sz="4000" b="1" dirty="0">
                <a:solidFill>
                  <a:prstClr val="white"/>
                </a:solidFill>
                <a:latin typeface="Calibri" panose="020F0502020204030204" pitchFamily="34" charset="0"/>
                <a:cs typeface="Calibri" panose="020F0502020204030204" pitchFamily="34" charset="0"/>
                <a:sym typeface="Arial"/>
              </a:rPr>
              <a:t>c.</a:t>
            </a:r>
            <a:endParaRPr sz="4000" b="1" dirty="0">
              <a:solidFill>
                <a:prstClr val="white"/>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1AACBA49-CD0E-4559-A9C8-E8B243244BBB}"/>
              </a:ext>
            </a:extLst>
          </p:cNvPr>
          <p:cNvPicPr>
            <a:picLocks noChangeAspect="1"/>
          </p:cNvPicPr>
          <p:nvPr/>
        </p:nvPicPr>
        <p:blipFill>
          <a:blip r:embed="rId9"/>
          <a:stretch>
            <a:fillRect/>
          </a:stretch>
        </p:blipFill>
        <p:spPr>
          <a:xfrm>
            <a:off x="2086596" y="1330187"/>
            <a:ext cx="7820025" cy="4953000"/>
          </a:xfrm>
          <a:prstGeom prst="rect">
            <a:avLst/>
          </a:prstGeom>
        </p:spPr>
      </p:pic>
    </p:spTree>
    <p:extLst>
      <p:ext uri="{BB962C8B-B14F-4D97-AF65-F5344CB8AC3E}">
        <p14:creationId xmlns:p14="http://schemas.microsoft.com/office/powerpoint/2010/main" val="2733529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1;p2">
            <a:extLst>
              <a:ext uri="{FF2B5EF4-FFF2-40B4-BE49-F238E27FC236}">
                <a16:creationId xmlns:a16="http://schemas.microsoft.com/office/drawing/2014/main" id="{3D79A04B-AEB7-40B8-BF10-E4FF8D056989}"/>
              </a:ext>
            </a:extLst>
          </p:cNvPr>
          <p:cNvSpPr/>
          <p:nvPr/>
        </p:nvSpPr>
        <p:spPr>
          <a:xfrm>
            <a:off x="8513946" y="-597165"/>
            <a:ext cx="2074985" cy="2042160"/>
          </a:xfrm>
          <a:prstGeom prst="ellipse">
            <a:avLst/>
          </a:prstGeom>
          <a:solidFill>
            <a:srgbClr val="E1EFD8">
              <a:alpha val="61960"/>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6" name="Google Shape;136;p2">
            <a:extLst>
              <a:ext uri="{FF2B5EF4-FFF2-40B4-BE49-F238E27FC236}">
                <a16:creationId xmlns:a16="http://schemas.microsoft.com/office/drawing/2014/main" id="{E6564484-BA4E-4C1F-86FA-35303B4B44BD}"/>
              </a:ext>
            </a:extLst>
          </p:cNvPr>
          <p:cNvSpPr/>
          <p:nvPr/>
        </p:nvSpPr>
        <p:spPr>
          <a:xfrm>
            <a:off x="207021" y="-1494964"/>
            <a:ext cx="3037987" cy="2989927"/>
          </a:xfrm>
          <a:prstGeom prst="ellipse">
            <a:avLst/>
          </a:prstGeom>
          <a:solidFill>
            <a:srgbClr val="DDEAF6">
              <a:alpha val="61960"/>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7" name="Google Shape;137;p2">
            <a:extLst>
              <a:ext uri="{FF2B5EF4-FFF2-40B4-BE49-F238E27FC236}">
                <a16:creationId xmlns:a16="http://schemas.microsoft.com/office/drawing/2014/main" id="{C7CF2E9D-F60C-4DE4-BFE0-BC7B64F2726C}"/>
              </a:ext>
            </a:extLst>
          </p:cNvPr>
          <p:cNvSpPr/>
          <p:nvPr/>
        </p:nvSpPr>
        <p:spPr>
          <a:xfrm>
            <a:off x="-377494" y="5321215"/>
            <a:ext cx="3037987" cy="2989927"/>
          </a:xfrm>
          <a:prstGeom prst="ellipse">
            <a:avLst/>
          </a:prstGeom>
          <a:solidFill>
            <a:srgbClr val="F2D6C6">
              <a:alpha val="68627"/>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8" name="Google Shape;138;p2">
            <a:extLst>
              <a:ext uri="{FF2B5EF4-FFF2-40B4-BE49-F238E27FC236}">
                <a16:creationId xmlns:a16="http://schemas.microsoft.com/office/drawing/2014/main" id="{58C505AC-02B2-4E9B-8BAC-124D566C8830}"/>
              </a:ext>
            </a:extLst>
          </p:cNvPr>
          <p:cNvSpPr/>
          <p:nvPr/>
        </p:nvSpPr>
        <p:spPr>
          <a:xfrm>
            <a:off x="8513945" y="6101943"/>
            <a:ext cx="1198171" cy="1179215"/>
          </a:xfrm>
          <a:prstGeom prst="ellipse">
            <a:avLst/>
          </a:prstGeom>
          <a:solidFill>
            <a:srgbClr val="FFC000">
              <a:alpha val="25882"/>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Arial"/>
              <a:sym typeface="Arial"/>
            </a:endParaRPr>
          </a:p>
        </p:txBody>
      </p:sp>
      <p:pic>
        <p:nvPicPr>
          <p:cNvPr id="9" name="图片 14">
            <a:extLst>
              <a:ext uri="{FF2B5EF4-FFF2-40B4-BE49-F238E27FC236}">
                <a16:creationId xmlns:a16="http://schemas.microsoft.com/office/drawing/2014/main" id="{8FA5E059-9195-4FD8-8F6E-09A8003E0F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84130">
            <a:off x="-489651" y="29396"/>
            <a:ext cx="2999352" cy="2118139"/>
          </a:xfrm>
          <a:prstGeom prst="rect">
            <a:avLst/>
          </a:prstGeom>
        </p:spPr>
      </p:pic>
      <p:pic>
        <p:nvPicPr>
          <p:cNvPr id="10" name="图片 14">
            <a:extLst>
              <a:ext uri="{FF2B5EF4-FFF2-40B4-BE49-F238E27FC236}">
                <a16:creationId xmlns:a16="http://schemas.microsoft.com/office/drawing/2014/main" id="{DABFD082-DF92-493E-82A8-9E3CECDB5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52982">
            <a:off x="9977136" y="-37988"/>
            <a:ext cx="2999352" cy="2118139"/>
          </a:xfrm>
          <a:prstGeom prst="rect">
            <a:avLst/>
          </a:prstGeom>
        </p:spPr>
      </p:pic>
      <p:sp>
        <p:nvSpPr>
          <p:cNvPr id="11" name="Google Shape;137;p2">
            <a:extLst>
              <a:ext uri="{FF2B5EF4-FFF2-40B4-BE49-F238E27FC236}">
                <a16:creationId xmlns:a16="http://schemas.microsoft.com/office/drawing/2014/main" id="{541FB5FE-0656-48C8-832A-C6A7E4B3B864}"/>
              </a:ext>
            </a:extLst>
          </p:cNvPr>
          <p:cNvSpPr/>
          <p:nvPr/>
        </p:nvSpPr>
        <p:spPr>
          <a:xfrm>
            <a:off x="9837005" y="3112017"/>
            <a:ext cx="3037987" cy="2989927"/>
          </a:xfrm>
          <a:prstGeom prst="ellipse">
            <a:avLst/>
          </a:prstGeom>
          <a:solidFill>
            <a:srgbClr val="F2D6C6">
              <a:alpha val="68627"/>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Arial"/>
              <a:sym typeface="Arial"/>
            </a:endParaRPr>
          </a:p>
        </p:txBody>
      </p:sp>
      <p:pic>
        <p:nvPicPr>
          <p:cNvPr id="21" name="Picture 20" descr="Icon&#10;&#10;Description automatically generated">
            <a:extLst>
              <a:ext uri="{FF2B5EF4-FFF2-40B4-BE49-F238E27FC236}">
                <a16:creationId xmlns:a16="http://schemas.microsoft.com/office/drawing/2014/main" id="{0849BE13-3730-46DA-8981-204DDC76B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2599" y="644446"/>
            <a:ext cx="4897700" cy="3735840"/>
          </a:xfrm>
          <a:prstGeom prst="rect">
            <a:avLst/>
          </a:prstGeom>
        </p:spPr>
      </p:pic>
      <p:pic>
        <p:nvPicPr>
          <p:cNvPr id="22" name="Picture 3">
            <a:extLst>
              <a:ext uri="{FF2B5EF4-FFF2-40B4-BE49-F238E27FC236}">
                <a16:creationId xmlns:a16="http://schemas.microsoft.com/office/drawing/2014/main" id="{6F39B35E-4DD1-40C4-878D-F9A347DC11E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19683" y="3466969"/>
            <a:ext cx="3314733" cy="3391031"/>
          </a:xfrm>
          <a:prstGeom prst="rect">
            <a:avLst/>
          </a:prstGeom>
        </p:spPr>
      </p:pic>
      <p:pic>
        <p:nvPicPr>
          <p:cNvPr id="29" name="Picture 28">
            <a:extLst>
              <a:ext uri="{FF2B5EF4-FFF2-40B4-BE49-F238E27FC236}">
                <a16:creationId xmlns:a16="http://schemas.microsoft.com/office/drawing/2014/main" id="{32A1DAF2-8D63-4BBD-8A21-0CBBF203493C}"/>
              </a:ext>
            </a:extLst>
          </p:cNvPr>
          <p:cNvPicPr>
            <a:picLocks noChangeAspect="1"/>
          </p:cNvPicPr>
          <p:nvPr/>
        </p:nvPicPr>
        <p:blipFill>
          <a:blip r:embed="rId6"/>
          <a:stretch>
            <a:fillRect/>
          </a:stretch>
        </p:blipFill>
        <p:spPr>
          <a:xfrm>
            <a:off x="4849247" y="2391699"/>
            <a:ext cx="2804403" cy="1018120"/>
          </a:xfrm>
          <a:prstGeom prst="rect">
            <a:avLst/>
          </a:prstGeom>
        </p:spPr>
      </p:pic>
    </p:spTree>
    <p:extLst>
      <p:ext uri="{BB962C8B-B14F-4D97-AF65-F5344CB8AC3E}">
        <p14:creationId xmlns:p14="http://schemas.microsoft.com/office/powerpoint/2010/main" val="67105304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31FB345A-1AFA-7333-045E-336EDF210D6F}"/>
              </a:ext>
            </a:extLst>
          </p:cNvPr>
          <p:cNvGrpSpPr/>
          <p:nvPr/>
        </p:nvGrpSpPr>
        <p:grpSpPr>
          <a:xfrm>
            <a:off x="-798286" y="725"/>
            <a:ext cx="12990286" cy="6871063"/>
            <a:chOff x="-798286" y="725"/>
            <a:chExt cx="12990286" cy="6871063"/>
          </a:xfrm>
        </p:grpSpPr>
        <p:pic>
          <p:nvPicPr>
            <p:cNvPr id="41" name="图片 40" descr="背景图案&#10;&#10;描述已自动生成">
              <a:extLst>
                <a:ext uri="{FF2B5EF4-FFF2-40B4-BE49-F238E27FC236}">
                  <a16:creationId xmlns:a16="http://schemas.microsoft.com/office/drawing/2014/main" id="{7D79E7FD-E028-2D3F-B44E-532721B089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2" name="图片 41" descr="图片包含 游戏机, 大, 飞机&#10;&#10;描述已自动生成">
              <a:extLst>
                <a:ext uri="{FF2B5EF4-FFF2-40B4-BE49-F238E27FC236}">
                  <a16:creationId xmlns:a16="http://schemas.microsoft.com/office/drawing/2014/main" id="{8067848B-390D-FDB7-21C7-0286271D6D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44" name="图片 43" descr="图片包含 背景图案&#10;&#10;描述已自动生成">
              <a:extLst>
                <a:ext uri="{FF2B5EF4-FFF2-40B4-BE49-F238E27FC236}">
                  <a16:creationId xmlns:a16="http://schemas.microsoft.com/office/drawing/2014/main" id="{A1A6D4B2-3310-7678-093A-A628037353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45" name="图片 44" descr="图片包含 背景图案&#10;&#10;描述已自动生成">
              <a:extLst>
                <a:ext uri="{FF2B5EF4-FFF2-40B4-BE49-F238E27FC236}">
                  <a16:creationId xmlns:a16="http://schemas.microsoft.com/office/drawing/2014/main" id="{899AC337-85F1-C2C2-B7F8-DABD313EA7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798286" y="166842"/>
              <a:ext cx="1596572" cy="1068780"/>
            </a:xfrm>
            <a:prstGeom prst="rect">
              <a:avLst/>
            </a:prstGeom>
          </p:spPr>
        </p:pic>
        <p:pic>
          <p:nvPicPr>
            <p:cNvPr id="46" name="图片 45" descr="图片包含 背景图案&#10;&#10;描述已自动生成">
              <a:extLst>
                <a:ext uri="{FF2B5EF4-FFF2-40B4-BE49-F238E27FC236}">
                  <a16:creationId xmlns:a16="http://schemas.microsoft.com/office/drawing/2014/main" id="{B647888D-6058-D230-5698-0403A2B14E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
        <p:nvSpPr>
          <p:cNvPr id="6" name="矩形 5">
            <a:extLst>
              <a:ext uri="{FF2B5EF4-FFF2-40B4-BE49-F238E27FC236}">
                <a16:creationId xmlns:a16="http://schemas.microsoft.com/office/drawing/2014/main" id="{38004401-B44F-88AB-5176-B48AA296A03E}"/>
              </a:ext>
            </a:extLst>
          </p:cNvPr>
          <p:cNvSpPr/>
          <p:nvPr/>
        </p:nvSpPr>
        <p:spPr>
          <a:xfrm>
            <a:off x="600247" y="406399"/>
            <a:ext cx="11031165" cy="5976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Google Shape;132;p2">
            <a:extLst>
              <a:ext uri="{FF2B5EF4-FFF2-40B4-BE49-F238E27FC236}">
                <a16:creationId xmlns:a16="http://schemas.microsoft.com/office/drawing/2014/main" id="{895682BC-322D-4872-AC35-E59479A0CFBE}"/>
              </a:ext>
            </a:extLst>
          </p:cNvPr>
          <p:cNvSpPr/>
          <p:nvPr/>
        </p:nvSpPr>
        <p:spPr>
          <a:xfrm>
            <a:off x="851637" y="769641"/>
            <a:ext cx="10230832" cy="898642"/>
          </a:xfrm>
          <a:prstGeom prst="rect">
            <a:avLst/>
          </a:prstGeom>
          <a:solidFill>
            <a:srgbClr val="E24694">
              <a:alpha val="84314"/>
            </a:srgbClr>
          </a:solidFill>
          <a:ln>
            <a:noFill/>
          </a:ln>
        </p:spPr>
        <p:txBody>
          <a:bodyPr spcFirstLastPara="1" wrap="square" lIns="91425" tIns="45700" rIns="91425" bIns="45700" anchor="ctr" anchorCtr="0">
            <a:noAutofit/>
          </a:bodyPr>
          <a:lstStyle/>
          <a:p>
            <a:pPr lvl="0" algn="ctr" defTabSz="914377"/>
            <a:r>
              <a:rPr lang="vi-VN" sz="4000" b="1" dirty="0">
                <a:solidFill>
                  <a:prstClr val="white"/>
                </a:solidFill>
                <a:latin typeface="Calibri" panose="020F0502020204030204" pitchFamily="34" charset="0"/>
                <a:cs typeface="Calibri" panose="020F0502020204030204" pitchFamily="34" charset="0"/>
                <a:sym typeface="Arial"/>
              </a:rPr>
              <a:t>Những việc làm để giữ vệ sinh trường học:</a:t>
            </a:r>
            <a:endParaRPr kumimoji="0" sz="4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8" name="TextBox 17">
            <a:extLst>
              <a:ext uri="{FF2B5EF4-FFF2-40B4-BE49-F238E27FC236}">
                <a16:creationId xmlns:a16="http://schemas.microsoft.com/office/drawing/2014/main" id="{DAB27059-ABB5-4FD8-974A-A589607EB3E3}"/>
              </a:ext>
            </a:extLst>
          </p:cNvPr>
          <p:cNvSpPr txBox="1"/>
          <p:nvPr/>
        </p:nvSpPr>
        <p:spPr>
          <a:xfrm>
            <a:off x="2127250" y="2152052"/>
            <a:ext cx="9245599" cy="584775"/>
          </a:xfrm>
          <a:custGeom>
            <a:avLst/>
            <a:gdLst>
              <a:gd name="connsiteX0" fmla="*/ 0 w 9245599"/>
              <a:gd name="connsiteY0" fmla="*/ 0 h 584775"/>
              <a:gd name="connsiteX1" fmla="*/ 9245599 w 9245599"/>
              <a:gd name="connsiteY1" fmla="*/ 0 h 584775"/>
              <a:gd name="connsiteX2" fmla="*/ 9245599 w 9245599"/>
              <a:gd name="connsiteY2" fmla="*/ 584775 h 584775"/>
              <a:gd name="connsiteX3" fmla="*/ 0 w 9245599"/>
              <a:gd name="connsiteY3" fmla="*/ 584775 h 584775"/>
              <a:gd name="connsiteX4" fmla="*/ 0 w 9245599"/>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5599" h="584775" fill="none" extrusionOk="0">
                <a:moveTo>
                  <a:pt x="0" y="0"/>
                </a:moveTo>
                <a:cubicBezTo>
                  <a:pt x="3324162" y="5222"/>
                  <a:pt x="7120547" y="24918"/>
                  <a:pt x="9245599" y="0"/>
                </a:cubicBezTo>
                <a:cubicBezTo>
                  <a:pt x="9202756" y="115750"/>
                  <a:pt x="9251274" y="445323"/>
                  <a:pt x="9245599" y="584775"/>
                </a:cubicBezTo>
                <a:cubicBezTo>
                  <a:pt x="6140152" y="420014"/>
                  <a:pt x="3657776" y="702925"/>
                  <a:pt x="0" y="584775"/>
                </a:cubicBezTo>
                <a:cubicBezTo>
                  <a:pt x="-7476" y="472120"/>
                  <a:pt x="34986" y="279470"/>
                  <a:pt x="0" y="0"/>
                </a:cubicBezTo>
                <a:close/>
              </a:path>
              <a:path w="9245599" h="584775" stroke="0" extrusionOk="0">
                <a:moveTo>
                  <a:pt x="0" y="0"/>
                </a:moveTo>
                <a:cubicBezTo>
                  <a:pt x="3682531" y="11849"/>
                  <a:pt x="7142122" y="-161459"/>
                  <a:pt x="9245599" y="0"/>
                </a:cubicBezTo>
                <a:cubicBezTo>
                  <a:pt x="9219153" y="254320"/>
                  <a:pt x="9203335" y="509640"/>
                  <a:pt x="9245599" y="584775"/>
                </a:cubicBezTo>
                <a:cubicBezTo>
                  <a:pt x="7500682" y="438915"/>
                  <a:pt x="2750560"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200" dirty="0">
                <a:cs typeface="Arial" panose="020B0604020202020204" pitchFamily="34" charset="0"/>
              </a:rPr>
              <a:t>Vứt rác đúng nơi quy định.</a:t>
            </a:r>
            <a:endParaRPr lang="en-US" sz="3200" dirty="0">
              <a:latin typeface="Arial" panose="020B0604020202020204" pitchFamily="34" charset="0"/>
              <a:cs typeface="Arial" panose="020B0604020202020204" pitchFamily="34" charset="0"/>
            </a:endParaRPr>
          </a:p>
        </p:txBody>
      </p:sp>
      <p:sp>
        <p:nvSpPr>
          <p:cNvPr id="19" name="Freeform: Shape 34">
            <a:extLst>
              <a:ext uri="{FF2B5EF4-FFF2-40B4-BE49-F238E27FC236}">
                <a16:creationId xmlns:a16="http://schemas.microsoft.com/office/drawing/2014/main" id="{D6DAE1A5-0064-42B3-87F8-441EE64C5E9F}"/>
              </a:ext>
            </a:extLst>
          </p:cNvPr>
          <p:cNvSpPr/>
          <p:nvPr/>
        </p:nvSpPr>
        <p:spPr>
          <a:xfrm>
            <a:off x="1252638" y="1704299"/>
            <a:ext cx="1240372" cy="45343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0" name="TextBox 19">
            <a:extLst>
              <a:ext uri="{FF2B5EF4-FFF2-40B4-BE49-F238E27FC236}">
                <a16:creationId xmlns:a16="http://schemas.microsoft.com/office/drawing/2014/main" id="{814D17B1-0095-4E90-8123-6226542BFFF1}"/>
              </a:ext>
            </a:extLst>
          </p:cNvPr>
          <p:cNvSpPr txBox="1"/>
          <p:nvPr/>
        </p:nvSpPr>
        <p:spPr>
          <a:xfrm>
            <a:off x="2667000" y="3451897"/>
            <a:ext cx="9245599" cy="584775"/>
          </a:xfrm>
          <a:custGeom>
            <a:avLst/>
            <a:gdLst>
              <a:gd name="connsiteX0" fmla="*/ 0 w 9245599"/>
              <a:gd name="connsiteY0" fmla="*/ 0 h 584775"/>
              <a:gd name="connsiteX1" fmla="*/ 9245599 w 9245599"/>
              <a:gd name="connsiteY1" fmla="*/ 0 h 584775"/>
              <a:gd name="connsiteX2" fmla="*/ 9245599 w 9245599"/>
              <a:gd name="connsiteY2" fmla="*/ 584775 h 584775"/>
              <a:gd name="connsiteX3" fmla="*/ 0 w 9245599"/>
              <a:gd name="connsiteY3" fmla="*/ 584775 h 584775"/>
              <a:gd name="connsiteX4" fmla="*/ 0 w 9245599"/>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5599" h="584775" fill="none" extrusionOk="0">
                <a:moveTo>
                  <a:pt x="0" y="0"/>
                </a:moveTo>
                <a:cubicBezTo>
                  <a:pt x="3324162" y="5222"/>
                  <a:pt x="7120547" y="24918"/>
                  <a:pt x="9245599" y="0"/>
                </a:cubicBezTo>
                <a:cubicBezTo>
                  <a:pt x="9202756" y="115750"/>
                  <a:pt x="9251274" y="445323"/>
                  <a:pt x="9245599" y="584775"/>
                </a:cubicBezTo>
                <a:cubicBezTo>
                  <a:pt x="6140152" y="420014"/>
                  <a:pt x="3657776" y="702925"/>
                  <a:pt x="0" y="584775"/>
                </a:cubicBezTo>
                <a:cubicBezTo>
                  <a:pt x="-7476" y="472120"/>
                  <a:pt x="34986" y="279470"/>
                  <a:pt x="0" y="0"/>
                </a:cubicBezTo>
                <a:close/>
              </a:path>
              <a:path w="9245599" h="584775" stroke="0" extrusionOk="0">
                <a:moveTo>
                  <a:pt x="0" y="0"/>
                </a:moveTo>
                <a:cubicBezTo>
                  <a:pt x="3682531" y="11849"/>
                  <a:pt x="7142122" y="-161459"/>
                  <a:pt x="9245599" y="0"/>
                </a:cubicBezTo>
                <a:cubicBezTo>
                  <a:pt x="9219153" y="254320"/>
                  <a:pt x="9203335" y="509640"/>
                  <a:pt x="9245599" y="584775"/>
                </a:cubicBezTo>
                <a:cubicBezTo>
                  <a:pt x="7500682" y="438915"/>
                  <a:pt x="2750560"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200" dirty="0">
                <a:cs typeface="Arial" panose="020B0604020202020204" pitchFamily="34" charset="0"/>
              </a:rPr>
              <a:t>Quét dọn sân trường.</a:t>
            </a:r>
            <a:endParaRPr lang="en-US" sz="3200" dirty="0">
              <a:latin typeface="Arial" panose="020B0604020202020204" pitchFamily="34" charset="0"/>
              <a:cs typeface="Arial" panose="020B0604020202020204" pitchFamily="34" charset="0"/>
            </a:endParaRPr>
          </a:p>
        </p:txBody>
      </p:sp>
      <p:sp>
        <p:nvSpPr>
          <p:cNvPr id="21" name="Freeform: Shape 34">
            <a:extLst>
              <a:ext uri="{FF2B5EF4-FFF2-40B4-BE49-F238E27FC236}">
                <a16:creationId xmlns:a16="http://schemas.microsoft.com/office/drawing/2014/main" id="{CE119F3A-A131-45E2-9596-301488FEBEF0}"/>
              </a:ext>
            </a:extLst>
          </p:cNvPr>
          <p:cNvSpPr/>
          <p:nvPr/>
        </p:nvSpPr>
        <p:spPr>
          <a:xfrm>
            <a:off x="2313088" y="2826979"/>
            <a:ext cx="1382612" cy="50423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2" name="TextBox 21">
            <a:extLst>
              <a:ext uri="{FF2B5EF4-FFF2-40B4-BE49-F238E27FC236}">
                <a16:creationId xmlns:a16="http://schemas.microsoft.com/office/drawing/2014/main" id="{204336CA-5DFE-480D-AFB6-CD5112790DE8}"/>
              </a:ext>
            </a:extLst>
          </p:cNvPr>
          <p:cNvSpPr txBox="1"/>
          <p:nvPr/>
        </p:nvSpPr>
        <p:spPr>
          <a:xfrm>
            <a:off x="3408046" y="4671097"/>
            <a:ext cx="8544560" cy="584775"/>
          </a:xfrm>
          <a:custGeom>
            <a:avLst/>
            <a:gdLst>
              <a:gd name="connsiteX0" fmla="*/ 0 w 8544560"/>
              <a:gd name="connsiteY0" fmla="*/ 0 h 584775"/>
              <a:gd name="connsiteX1" fmla="*/ 8544560 w 8544560"/>
              <a:gd name="connsiteY1" fmla="*/ 0 h 584775"/>
              <a:gd name="connsiteX2" fmla="*/ 8544560 w 8544560"/>
              <a:gd name="connsiteY2" fmla="*/ 584775 h 584775"/>
              <a:gd name="connsiteX3" fmla="*/ 0 w 8544560"/>
              <a:gd name="connsiteY3" fmla="*/ 584775 h 584775"/>
              <a:gd name="connsiteX4" fmla="*/ 0 w 854456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4560" h="584775" fill="none" extrusionOk="0">
                <a:moveTo>
                  <a:pt x="0" y="0"/>
                </a:moveTo>
                <a:cubicBezTo>
                  <a:pt x="1246222" y="5222"/>
                  <a:pt x="6103115" y="24918"/>
                  <a:pt x="8544560" y="0"/>
                </a:cubicBezTo>
                <a:cubicBezTo>
                  <a:pt x="8501717" y="115750"/>
                  <a:pt x="8550235" y="445323"/>
                  <a:pt x="8544560" y="584775"/>
                </a:cubicBezTo>
                <a:cubicBezTo>
                  <a:pt x="7488758" y="420014"/>
                  <a:pt x="970730" y="702925"/>
                  <a:pt x="0" y="584775"/>
                </a:cubicBezTo>
                <a:cubicBezTo>
                  <a:pt x="-7476" y="472120"/>
                  <a:pt x="34986" y="279470"/>
                  <a:pt x="0" y="0"/>
                </a:cubicBezTo>
                <a:close/>
              </a:path>
              <a:path w="8544560" h="584775" stroke="0" extrusionOk="0">
                <a:moveTo>
                  <a:pt x="0" y="0"/>
                </a:moveTo>
                <a:cubicBezTo>
                  <a:pt x="3014985" y="11849"/>
                  <a:pt x="5511021" y="-161459"/>
                  <a:pt x="8544560" y="0"/>
                </a:cubicBezTo>
                <a:cubicBezTo>
                  <a:pt x="8518114" y="254320"/>
                  <a:pt x="8502296" y="509640"/>
                  <a:pt x="8544560" y="584775"/>
                </a:cubicBezTo>
                <a:cubicBezTo>
                  <a:pt x="6439134" y="438915"/>
                  <a:pt x="3465112"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200">
                <a:cs typeface="Arial" panose="020B0604020202020204" pitchFamily="34" charset="0"/>
              </a:rPr>
              <a:t>Lau bàn ghế và bảng học trước mỗi buổi học.</a:t>
            </a:r>
            <a:endParaRPr lang="en-US" sz="3200" dirty="0">
              <a:latin typeface="Arial" panose="020B0604020202020204" pitchFamily="34" charset="0"/>
              <a:cs typeface="Arial" panose="020B0604020202020204" pitchFamily="34" charset="0"/>
            </a:endParaRPr>
          </a:p>
        </p:txBody>
      </p:sp>
      <p:sp>
        <p:nvSpPr>
          <p:cNvPr id="23" name="Freeform: Shape 34">
            <a:extLst>
              <a:ext uri="{FF2B5EF4-FFF2-40B4-BE49-F238E27FC236}">
                <a16:creationId xmlns:a16="http://schemas.microsoft.com/office/drawing/2014/main" id="{9C71555D-2F50-43F8-839F-E0CA0FA403B7}"/>
              </a:ext>
            </a:extLst>
          </p:cNvPr>
          <p:cNvSpPr/>
          <p:nvPr/>
        </p:nvSpPr>
        <p:spPr>
          <a:xfrm>
            <a:off x="3092233" y="4131904"/>
            <a:ext cx="1382612" cy="50423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67768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1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1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31FB345A-1AFA-7333-045E-336EDF210D6F}"/>
              </a:ext>
            </a:extLst>
          </p:cNvPr>
          <p:cNvGrpSpPr/>
          <p:nvPr/>
        </p:nvGrpSpPr>
        <p:grpSpPr>
          <a:xfrm>
            <a:off x="-798286" y="725"/>
            <a:ext cx="12990286" cy="6871063"/>
            <a:chOff x="-798286" y="725"/>
            <a:chExt cx="12990286" cy="6871063"/>
          </a:xfrm>
        </p:grpSpPr>
        <p:pic>
          <p:nvPicPr>
            <p:cNvPr id="41" name="图片 40" descr="背景图案&#10;&#10;描述已自动生成">
              <a:extLst>
                <a:ext uri="{FF2B5EF4-FFF2-40B4-BE49-F238E27FC236}">
                  <a16:creationId xmlns:a16="http://schemas.microsoft.com/office/drawing/2014/main" id="{7D79E7FD-E028-2D3F-B44E-532721B089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2" name="图片 41" descr="图片包含 游戏机, 大, 飞机&#10;&#10;描述已自动生成">
              <a:extLst>
                <a:ext uri="{FF2B5EF4-FFF2-40B4-BE49-F238E27FC236}">
                  <a16:creationId xmlns:a16="http://schemas.microsoft.com/office/drawing/2014/main" id="{8067848B-390D-FDB7-21C7-0286271D6D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44" name="图片 43" descr="图片包含 背景图案&#10;&#10;描述已自动生成">
              <a:extLst>
                <a:ext uri="{FF2B5EF4-FFF2-40B4-BE49-F238E27FC236}">
                  <a16:creationId xmlns:a16="http://schemas.microsoft.com/office/drawing/2014/main" id="{A1A6D4B2-3310-7678-093A-A628037353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45" name="图片 44" descr="图片包含 背景图案&#10;&#10;描述已自动生成">
              <a:extLst>
                <a:ext uri="{FF2B5EF4-FFF2-40B4-BE49-F238E27FC236}">
                  <a16:creationId xmlns:a16="http://schemas.microsoft.com/office/drawing/2014/main" id="{899AC337-85F1-C2C2-B7F8-DABD313EA7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798286" y="166842"/>
              <a:ext cx="1596572" cy="1068780"/>
            </a:xfrm>
            <a:prstGeom prst="rect">
              <a:avLst/>
            </a:prstGeom>
          </p:spPr>
        </p:pic>
        <p:pic>
          <p:nvPicPr>
            <p:cNvPr id="46" name="图片 45" descr="图片包含 背景图案&#10;&#10;描述已自动生成">
              <a:extLst>
                <a:ext uri="{FF2B5EF4-FFF2-40B4-BE49-F238E27FC236}">
                  <a16:creationId xmlns:a16="http://schemas.microsoft.com/office/drawing/2014/main" id="{B647888D-6058-D230-5698-0403A2B14E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
        <p:nvSpPr>
          <p:cNvPr id="6" name="矩形 5">
            <a:extLst>
              <a:ext uri="{FF2B5EF4-FFF2-40B4-BE49-F238E27FC236}">
                <a16:creationId xmlns:a16="http://schemas.microsoft.com/office/drawing/2014/main" id="{38004401-B44F-88AB-5176-B48AA296A03E}"/>
              </a:ext>
            </a:extLst>
          </p:cNvPr>
          <p:cNvSpPr/>
          <p:nvPr/>
        </p:nvSpPr>
        <p:spPr>
          <a:xfrm>
            <a:off x="600247" y="406399"/>
            <a:ext cx="11031165" cy="5976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Google Shape;132;p2">
            <a:extLst>
              <a:ext uri="{FF2B5EF4-FFF2-40B4-BE49-F238E27FC236}">
                <a16:creationId xmlns:a16="http://schemas.microsoft.com/office/drawing/2014/main" id="{895682BC-322D-4872-AC35-E59479A0CFBE}"/>
              </a:ext>
            </a:extLst>
          </p:cNvPr>
          <p:cNvSpPr/>
          <p:nvPr/>
        </p:nvSpPr>
        <p:spPr>
          <a:xfrm>
            <a:off x="1038225" y="655341"/>
            <a:ext cx="10615744" cy="898642"/>
          </a:xfrm>
          <a:prstGeom prst="rect">
            <a:avLst/>
          </a:prstGeom>
          <a:solidFill>
            <a:srgbClr val="E24694">
              <a:alpha val="84314"/>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Những việc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sym typeface="Arial"/>
              </a:rPr>
              <a:t>không</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sym typeface="Arial"/>
              </a:rPr>
              <a:t>nên</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 </a:t>
            </a: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làm để giữ vệ sinh trường học:</a:t>
            </a:r>
            <a:endParaRPr kumimoji="0"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TextBox 17">
            <a:extLst>
              <a:ext uri="{FF2B5EF4-FFF2-40B4-BE49-F238E27FC236}">
                <a16:creationId xmlns:a16="http://schemas.microsoft.com/office/drawing/2014/main" id="{DAB27059-ABB5-4FD8-974A-A589607EB3E3}"/>
              </a:ext>
            </a:extLst>
          </p:cNvPr>
          <p:cNvSpPr txBox="1"/>
          <p:nvPr/>
        </p:nvSpPr>
        <p:spPr>
          <a:xfrm>
            <a:off x="2127251" y="2152052"/>
            <a:ext cx="4806950" cy="584775"/>
          </a:xfrm>
          <a:custGeom>
            <a:avLst/>
            <a:gdLst>
              <a:gd name="connsiteX0" fmla="*/ 0 w 4806950"/>
              <a:gd name="connsiteY0" fmla="*/ 0 h 584775"/>
              <a:gd name="connsiteX1" fmla="*/ 4806950 w 4806950"/>
              <a:gd name="connsiteY1" fmla="*/ 0 h 584775"/>
              <a:gd name="connsiteX2" fmla="*/ 4806950 w 4806950"/>
              <a:gd name="connsiteY2" fmla="*/ 584775 h 584775"/>
              <a:gd name="connsiteX3" fmla="*/ 0 w 4806950"/>
              <a:gd name="connsiteY3" fmla="*/ 584775 h 584775"/>
              <a:gd name="connsiteX4" fmla="*/ 0 w 480695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6950" h="584775" fill="none" extrusionOk="0">
                <a:moveTo>
                  <a:pt x="0" y="0"/>
                </a:moveTo>
                <a:cubicBezTo>
                  <a:pt x="1076293" y="5222"/>
                  <a:pt x="2743619" y="24918"/>
                  <a:pt x="4806950" y="0"/>
                </a:cubicBezTo>
                <a:cubicBezTo>
                  <a:pt x="4764107" y="115750"/>
                  <a:pt x="4812625" y="445323"/>
                  <a:pt x="4806950" y="584775"/>
                </a:cubicBezTo>
                <a:cubicBezTo>
                  <a:pt x="2580731" y="420014"/>
                  <a:pt x="661964" y="702925"/>
                  <a:pt x="0" y="584775"/>
                </a:cubicBezTo>
                <a:cubicBezTo>
                  <a:pt x="-7476" y="472120"/>
                  <a:pt x="34986" y="279470"/>
                  <a:pt x="0" y="0"/>
                </a:cubicBezTo>
                <a:close/>
              </a:path>
              <a:path w="4806950" h="584775" stroke="0" extrusionOk="0">
                <a:moveTo>
                  <a:pt x="0" y="0"/>
                </a:moveTo>
                <a:cubicBezTo>
                  <a:pt x="2392752" y="11849"/>
                  <a:pt x="3214761" y="-161459"/>
                  <a:pt x="4806950" y="0"/>
                </a:cubicBezTo>
                <a:cubicBezTo>
                  <a:pt x="4780504" y="254320"/>
                  <a:pt x="4764686" y="509640"/>
                  <a:pt x="4806950" y="584775"/>
                </a:cubicBezTo>
                <a:cubicBezTo>
                  <a:pt x="3889908" y="438915"/>
                  <a:pt x="1050229"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Vứt rác vào gốc cây.</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Freeform: Shape 34">
            <a:extLst>
              <a:ext uri="{FF2B5EF4-FFF2-40B4-BE49-F238E27FC236}">
                <a16:creationId xmlns:a16="http://schemas.microsoft.com/office/drawing/2014/main" id="{D6DAE1A5-0064-42B3-87F8-441EE64C5E9F}"/>
              </a:ext>
            </a:extLst>
          </p:cNvPr>
          <p:cNvSpPr/>
          <p:nvPr/>
        </p:nvSpPr>
        <p:spPr>
          <a:xfrm>
            <a:off x="1252638" y="1704299"/>
            <a:ext cx="1240372" cy="45343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0" name="TextBox 19">
            <a:extLst>
              <a:ext uri="{FF2B5EF4-FFF2-40B4-BE49-F238E27FC236}">
                <a16:creationId xmlns:a16="http://schemas.microsoft.com/office/drawing/2014/main" id="{814D17B1-0095-4E90-8123-6226542BFFF1}"/>
              </a:ext>
            </a:extLst>
          </p:cNvPr>
          <p:cNvSpPr txBox="1"/>
          <p:nvPr/>
        </p:nvSpPr>
        <p:spPr>
          <a:xfrm>
            <a:off x="2667001" y="3451897"/>
            <a:ext cx="4895850" cy="584775"/>
          </a:xfrm>
          <a:custGeom>
            <a:avLst/>
            <a:gdLst>
              <a:gd name="connsiteX0" fmla="*/ 0 w 4895850"/>
              <a:gd name="connsiteY0" fmla="*/ 0 h 584775"/>
              <a:gd name="connsiteX1" fmla="*/ 4895850 w 4895850"/>
              <a:gd name="connsiteY1" fmla="*/ 0 h 584775"/>
              <a:gd name="connsiteX2" fmla="*/ 4895850 w 4895850"/>
              <a:gd name="connsiteY2" fmla="*/ 584775 h 584775"/>
              <a:gd name="connsiteX3" fmla="*/ 0 w 4895850"/>
              <a:gd name="connsiteY3" fmla="*/ 584775 h 584775"/>
              <a:gd name="connsiteX4" fmla="*/ 0 w 489585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5850" h="584775" fill="none" extrusionOk="0">
                <a:moveTo>
                  <a:pt x="0" y="0"/>
                </a:moveTo>
                <a:cubicBezTo>
                  <a:pt x="1196959" y="5222"/>
                  <a:pt x="2473139" y="24918"/>
                  <a:pt x="4895850" y="0"/>
                </a:cubicBezTo>
                <a:cubicBezTo>
                  <a:pt x="4853007" y="115750"/>
                  <a:pt x="4901525" y="445323"/>
                  <a:pt x="4895850" y="584775"/>
                </a:cubicBezTo>
                <a:cubicBezTo>
                  <a:pt x="2663254" y="420014"/>
                  <a:pt x="2400575" y="702925"/>
                  <a:pt x="0" y="584775"/>
                </a:cubicBezTo>
                <a:cubicBezTo>
                  <a:pt x="-7476" y="472120"/>
                  <a:pt x="34986" y="279470"/>
                  <a:pt x="0" y="0"/>
                </a:cubicBezTo>
                <a:close/>
              </a:path>
              <a:path w="4895850" h="584775" stroke="0" extrusionOk="0">
                <a:moveTo>
                  <a:pt x="0" y="0"/>
                </a:moveTo>
                <a:cubicBezTo>
                  <a:pt x="1446604" y="11849"/>
                  <a:pt x="4226982" y="-161459"/>
                  <a:pt x="4895850" y="0"/>
                </a:cubicBezTo>
                <a:cubicBezTo>
                  <a:pt x="4869404" y="254320"/>
                  <a:pt x="4853586" y="509640"/>
                  <a:pt x="4895850" y="584775"/>
                </a:cubicBezTo>
                <a:cubicBezTo>
                  <a:pt x="2798965" y="438915"/>
                  <a:pt x="1109897"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Khắc tên lên thân cây.</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Freeform: Shape 34">
            <a:extLst>
              <a:ext uri="{FF2B5EF4-FFF2-40B4-BE49-F238E27FC236}">
                <a16:creationId xmlns:a16="http://schemas.microsoft.com/office/drawing/2014/main" id="{CE119F3A-A131-45E2-9596-301488FEBEF0}"/>
              </a:ext>
            </a:extLst>
          </p:cNvPr>
          <p:cNvSpPr/>
          <p:nvPr/>
        </p:nvSpPr>
        <p:spPr>
          <a:xfrm>
            <a:off x="2313088" y="2826979"/>
            <a:ext cx="1382612" cy="50423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2" name="TextBox 21">
            <a:extLst>
              <a:ext uri="{FF2B5EF4-FFF2-40B4-BE49-F238E27FC236}">
                <a16:creationId xmlns:a16="http://schemas.microsoft.com/office/drawing/2014/main" id="{204336CA-5DFE-480D-AFB6-CD5112790DE8}"/>
              </a:ext>
            </a:extLst>
          </p:cNvPr>
          <p:cNvSpPr txBox="1"/>
          <p:nvPr/>
        </p:nvSpPr>
        <p:spPr>
          <a:xfrm>
            <a:off x="3408046" y="4671097"/>
            <a:ext cx="4564379" cy="584775"/>
          </a:xfrm>
          <a:custGeom>
            <a:avLst/>
            <a:gdLst>
              <a:gd name="connsiteX0" fmla="*/ 0 w 4564379"/>
              <a:gd name="connsiteY0" fmla="*/ 0 h 584775"/>
              <a:gd name="connsiteX1" fmla="*/ 4564379 w 4564379"/>
              <a:gd name="connsiteY1" fmla="*/ 0 h 584775"/>
              <a:gd name="connsiteX2" fmla="*/ 4564379 w 4564379"/>
              <a:gd name="connsiteY2" fmla="*/ 584775 h 584775"/>
              <a:gd name="connsiteX3" fmla="*/ 0 w 4564379"/>
              <a:gd name="connsiteY3" fmla="*/ 584775 h 584775"/>
              <a:gd name="connsiteX4" fmla="*/ 0 w 4564379"/>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4379" h="584775" fill="none" extrusionOk="0">
                <a:moveTo>
                  <a:pt x="0" y="0"/>
                </a:moveTo>
                <a:cubicBezTo>
                  <a:pt x="2258351" y="5222"/>
                  <a:pt x="3120277" y="24918"/>
                  <a:pt x="4564379" y="0"/>
                </a:cubicBezTo>
                <a:cubicBezTo>
                  <a:pt x="4521536" y="115750"/>
                  <a:pt x="4570054" y="445323"/>
                  <a:pt x="4564379" y="584775"/>
                </a:cubicBezTo>
                <a:cubicBezTo>
                  <a:pt x="2315642" y="420014"/>
                  <a:pt x="2111012" y="702925"/>
                  <a:pt x="0" y="584775"/>
                </a:cubicBezTo>
                <a:cubicBezTo>
                  <a:pt x="-7476" y="472120"/>
                  <a:pt x="34986" y="279470"/>
                  <a:pt x="0" y="0"/>
                </a:cubicBezTo>
                <a:close/>
              </a:path>
              <a:path w="4564379" h="584775" stroke="0" extrusionOk="0">
                <a:moveTo>
                  <a:pt x="0" y="0"/>
                </a:moveTo>
                <a:cubicBezTo>
                  <a:pt x="1055365" y="11849"/>
                  <a:pt x="3609206" y="-161459"/>
                  <a:pt x="4564379" y="0"/>
                </a:cubicBezTo>
                <a:cubicBezTo>
                  <a:pt x="4537933" y="254320"/>
                  <a:pt x="4522115" y="509640"/>
                  <a:pt x="4564379" y="584775"/>
                </a:cubicBezTo>
                <a:cubicBezTo>
                  <a:pt x="3128291" y="438915"/>
                  <a:pt x="2004442"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Vẽ viết ra bàn học.</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Freeform: Shape 34">
            <a:extLst>
              <a:ext uri="{FF2B5EF4-FFF2-40B4-BE49-F238E27FC236}">
                <a16:creationId xmlns:a16="http://schemas.microsoft.com/office/drawing/2014/main" id="{9C71555D-2F50-43F8-839F-E0CA0FA403B7}"/>
              </a:ext>
            </a:extLst>
          </p:cNvPr>
          <p:cNvSpPr/>
          <p:nvPr/>
        </p:nvSpPr>
        <p:spPr>
          <a:xfrm>
            <a:off x="3092233" y="4131904"/>
            <a:ext cx="1382612" cy="50423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437682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1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1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31FB345A-1AFA-7333-045E-336EDF210D6F}"/>
              </a:ext>
            </a:extLst>
          </p:cNvPr>
          <p:cNvGrpSpPr/>
          <p:nvPr/>
        </p:nvGrpSpPr>
        <p:grpSpPr>
          <a:xfrm>
            <a:off x="-798286" y="725"/>
            <a:ext cx="12990286" cy="6871063"/>
            <a:chOff x="-798286" y="725"/>
            <a:chExt cx="12990286" cy="6871063"/>
          </a:xfrm>
        </p:grpSpPr>
        <p:pic>
          <p:nvPicPr>
            <p:cNvPr id="41" name="图片 40" descr="背景图案&#10;&#10;描述已自动生成">
              <a:extLst>
                <a:ext uri="{FF2B5EF4-FFF2-40B4-BE49-F238E27FC236}">
                  <a16:creationId xmlns:a16="http://schemas.microsoft.com/office/drawing/2014/main" id="{7D79E7FD-E028-2D3F-B44E-532721B089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2" name="图片 41" descr="图片包含 游戏机, 大, 飞机&#10;&#10;描述已自动生成">
              <a:extLst>
                <a:ext uri="{FF2B5EF4-FFF2-40B4-BE49-F238E27FC236}">
                  <a16:creationId xmlns:a16="http://schemas.microsoft.com/office/drawing/2014/main" id="{8067848B-390D-FDB7-21C7-0286271D6D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44" name="图片 43" descr="图片包含 背景图案&#10;&#10;描述已自动生成">
              <a:extLst>
                <a:ext uri="{FF2B5EF4-FFF2-40B4-BE49-F238E27FC236}">
                  <a16:creationId xmlns:a16="http://schemas.microsoft.com/office/drawing/2014/main" id="{A1A6D4B2-3310-7678-093A-A628037353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45" name="图片 44" descr="图片包含 背景图案&#10;&#10;描述已自动生成">
              <a:extLst>
                <a:ext uri="{FF2B5EF4-FFF2-40B4-BE49-F238E27FC236}">
                  <a16:creationId xmlns:a16="http://schemas.microsoft.com/office/drawing/2014/main" id="{899AC337-85F1-C2C2-B7F8-DABD313EA7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798286" y="166842"/>
              <a:ext cx="1596572" cy="1068780"/>
            </a:xfrm>
            <a:prstGeom prst="rect">
              <a:avLst/>
            </a:prstGeom>
          </p:spPr>
        </p:pic>
        <p:pic>
          <p:nvPicPr>
            <p:cNvPr id="46" name="图片 45" descr="图片包含 背景图案&#10;&#10;描述已自动生成">
              <a:extLst>
                <a:ext uri="{FF2B5EF4-FFF2-40B4-BE49-F238E27FC236}">
                  <a16:creationId xmlns:a16="http://schemas.microsoft.com/office/drawing/2014/main" id="{B647888D-6058-D230-5698-0403A2B14E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
        <p:nvSpPr>
          <p:cNvPr id="6" name="矩形 5">
            <a:extLst>
              <a:ext uri="{FF2B5EF4-FFF2-40B4-BE49-F238E27FC236}">
                <a16:creationId xmlns:a16="http://schemas.microsoft.com/office/drawing/2014/main" id="{38004401-B44F-88AB-5176-B48AA296A03E}"/>
              </a:ext>
            </a:extLst>
          </p:cNvPr>
          <p:cNvSpPr/>
          <p:nvPr/>
        </p:nvSpPr>
        <p:spPr>
          <a:xfrm>
            <a:off x="600247" y="406399"/>
            <a:ext cx="11031165" cy="5976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4" name="Google Shape;132;p2">
            <a:extLst>
              <a:ext uri="{FF2B5EF4-FFF2-40B4-BE49-F238E27FC236}">
                <a16:creationId xmlns:a16="http://schemas.microsoft.com/office/drawing/2014/main" id="{865FF752-15D0-4F4F-9C04-8F97869D49D2}"/>
              </a:ext>
            </a:extLst>
          </p:cNvPr>
          <p:cNvSpPr/>
          <p:nvPr/>
        </p:nvSpPr>
        <p:spPr>
          <a:xfrm>
            <a:off x="880212" y="66675"/>
            <a:ext cx="10230832" cy="1171575"/>
          </a:xfrm>
          <a:prstGeom prst="rect">
            <a:avLst/>
          </a:prstGeom>
          <a:solidFill>
            <a:srgbClr val="E24694">
              <a:alpha val="84314"/>
            </a:srgbClr>
          </a:solidFill>
          <a:ln>
            <a:noFill/>
          </a:ln>
        </p:spPr>
        <p:txBody>
          <a:bodyPr spcFirstLastPara="1" wrap="square" lIns="91425" tIns="45700" rIns="91425" bIns="45700" anchor="ctr" anchorCtr="0">
            <a:noAutofit/>
          </a:bodyPr>
          <a:lstStyle/>
          <a:p>
            <a:pPr lvl="0" algn="just" defTabSz="914377"/>
            <a:r>
              <a:rPr lang="en-US" sz="3200" b="1" dirty="0">
                <a:solidFill>
                  <a:prstClr val="white"/>
                </a:solidFill>
                <a:latin typeface="Calibri" panose="020F0502020204030204" pitchFamily="34" charset="0"/>
                <a:cs typeface="Calibri" panose="020F0502020204030204" pitchFamily="34" charset="0"/>
                <a:sym typeface="Arial"/>
              </a:rPr>
              <a:t>1. </a:t>
            </a:r>
            <a:r>
              <a:rPr lang="vi-VN" sz="3200" b="1" dirty="0">
                <a:solidFill>
                  <a:prstClr val="white"/>
                </a:solidFill>
                <a:latin typeface="Calibri" panose="020F0502020204030204" pitchFamily="34" charset="0"/>
                <a:cs typeface="Calibri" panose="020F0502020204030204" pitchFamily="34" charset="0"/>
                <a:sym typeface="Arial"/>
              </a:rPr>
              <a:t>Em sẽ làm gì khi gặp các tình huống dưới đây?</a:t>
            </a:r>
            <a:r>
              <a:rPr lang="en-US" sz="3200" b="1" dirty="0">
                <a:solidFill>
                  <a:prstClr val="white"/>
                </a:solidFill>
                <a:latin typeface="Calibri" panose="020F0502020204030204" pitchFamily="34" charset="0"/>
                <a:cs typeface="Calibri" panose="020F0502020204030204" pitchFamily="34" charset="0"/>
                <a:sym typeface="Arial"/>
              </a:rPr>
              <a:t> </a:t>
            </a:r>
            <a:r>
              <a:rPr lang="vi-VN" sz="3200" b="1" dirty="0">
                <a:solidFill>
                  <a:prstClr val="white"/>
                </a:solidFill>
                <a:latin typeface="Calibri" panose="020F0502020204030204" pitchFamily="34" charset="0"/>
                <a:cs typeface="Calibri" panose="020F0502020204030204" pitchFamily="34" charset="0"/>
                <a:sym typeface="Arial"/>
              </a:rPr>
              <a:t>Vì sao?</a:t>
            </a:r>
          </a:p>
          <a:p>
            <a:pPr lvl="0" algn="just" defTabSz="914377"/>
            <a:r>
              <a:rPr lang="en-US" sz="3200" b="1" dirty="0">
                <a:solidFill>
                  <a:prstClr val="white"/>
                </a:solidFill>
                <a:latin typeface="Calibri" panose="020F0502020204030204" pitchFamily="34" charset="0"/>
                <a:cs typeface="Calibri" panose="020F0502020204030204" pitchFamily="34" charset="0"/>
                <a:sym typeface="Arial"/>
              </a:rPr>
              <a:t>2. </a:t>
            </a:r>
            <a:r>
              <a:rPr lang="vi-VN" sz="3200" b="1" dirty="0">
                <a:solidFill>
                  <a:prstClr val="white"/>
                </a:solidFill>
                <a:latin typeface="Calibri" panose="020F0502020204030204" pitchFamily="34" charset="0"/>
                <a:cs typeface="Calibri" panose="020F0502020204030204" pitchFamily="34" charset="0"/>
                <a:sym typeface="Arial"/>
              </a:rPr>
              <a:t>Hãy cùng bạn đóng vai xử lí các tình huống đã chọn.</a:t>
            </a:r>
          </a:p>
        </p:txBody>
      </p:sp>
      <p:pic>
        <p:nvPicPr>
          <p:cNvPr id="4" name="Picture 3">
            <a:extLst>
              <a:ext uri="{FF2B5EF4-FFF2-40B4-BE49-F238E27FC236}">
                <a16:creationId xmlns:a16="http://schemas.microsoft.com/office/drawing/2014/main" id="{95BB19EC-2912-4781-A7B4-1304D5B05E67}"/>
              </a:ext>
            </a:extLst>
          </p:cNvPr>
          <p:cNvPicPr>
            <a:picLocks noChangeAspect="1"/>
          </p:cNvPicPr>
          <p:nvPr/>
        </p:nvPicPr>
        <p:blipFill>
          <a:blip r:embed="rId8"/>
          <a:stretch>
            <a:fillRect/>
          </a:stretch>
        </p:blipFill>
        <p:spPr>
          <a:xfrm>
            <a:off x="2286000" y="1590675"/>
            <a:ext cx="7562850" cy="4248150"/>
          </a:xfrm>
          <a:prstGeom prst="rect">
            <a:avLst/>
          </a:prstGeom>
        </p:spPr>
      </p:pic>
      <p:grpSp>
        <p:nvGrpSpPr>
          <p:cNvPr id="27" name="Group 26">
            <a:extLst>
              <a:ext uri="{FF2B5EF4-FFF2-40B4-BE49-F238E27FC236}">
                <a16:creationId xmlns:a16="http://schemas.microsoft.com/office/drawing/2014/main" id="{EB20C288-C6CD-407F-8910-D11B40DB2189}"/>
              </a:ext>
            </a:extLst>
          </p:cNvPr>
          <p:cNvGrpSpPr/>
          <p:nvPr/>
        </p:nvGrpSpPr>
        <p:grpSpPr>
          <a:xfrm>
            <a:off x="4035604" y="4682999"/>
            <a:ext cx="4278451" cy="2175001"/>
            <a:chOff x="892354" y="3758439"/>
            <a:chExt cx="4278451" cy="2175001"/>
          </a:xfrm>
        </p:grpSpPr>
        <p:pic>
          <p:nvPicPr>
            <p:cNvPr id="28" name="Picture 9">
              <a:extLst>
                <a:ext uri="{FF2B5EF4-FFF2-40B4-BE49-F238E27FC236}">
                  <a16:creationId xmlns:a16="http://schemas.microsoft.com/office/drawing/2014/main" id="{DCCC2E77-D350-43B0-94AE-7718AF643D4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Rounded Corners 28">
              <a:extLst>
                <a:ext uri="{FF2B5EF4-FFF2-40B4-BE49-F238E27FC236}">
                  <a16:creationId xmlns:a16="http://schemas.microsoft.com/office/drawing/2014/main" id="{48427A55-90C4-4EBC-A9E1-AC843932BDD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555938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31FB345A-1AFA-7333-045E-336EDF210D6F}"/>
              </a:ext>
            </a:extLst>
          </p:cNvPr>
          <p:cNvGrpSpPr/>
          <p:nvPr/>
        </p:nvGrpSpPr>
        <p:grpSpPr>
          <a:xfrm>
            <a:off x="-798286" y="725"/>
            <a:ext cx="12990286" cy="6871063"/>
            <a:chOff x="-798286" y="725"/>
            <a:chExt cx="12990286" cy="6871063"/>
          </a:xfrm>
        </p:grpSpPr>
        <p:pic>
          <p:nvPicPr>
            <p:cNvPr id="41" name="图片 40" descr="背景图案&#10;&#10;描述已自动生成">
              <a:extLst>
                <a:ext uri="{FF2B5EF4-FFF2-40B4-BE49-F238E27FC236}">
                  <a16:creationId xmlns:a16="http://schemas.microsoft.com/office/drawing/2014/main" id="{7D79E7FD-E028-2D3F-B44E-532721B089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2" name="图片 41" descr="图片包含 游戏机, 大, 飞机&#10;&#10;描述已自动生成">
              <a:extLst>
                <a:ext uri="{FF2B5EF4-FFF2-40B4-BE49-F238E27FC236}">
                  <a16:creationId xmlns:a16="http://schemas.microsoft.com/office/drawing/2014/main" id="{8067848B-390D-FDB7-21C7-0286271D6D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44" name="图片 43" descr="图片包含 背景图案&#10;&#10;描述已自动生成">
              <a:extLst>
                <a:ext uri="{FF2B5EF4-FFF2-40B4-BE49-F238E27FC236}">
                  <a16:creationId xmlns:a16="http://schemas.microsoft.com/office/drawing/2014/main" id="{A1A6D4B2-3310-7678-093A-A628037353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45" name="图片 44" descr="图片包含 背景图案&#10;&#10;描述已自动生成">
              <a:extLst>
                <a:ext uri="{FF2B5EF4-FFF2-40B4-BE49-F238E27FC236}">
                  <a16:creationId xmlns:a16="http://schemas.microsoft.com/office/drawing/2014/main" id="{899AC337-85F1-C2C2-B7F8-DABD313EA7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798286" y="166842"/>
              <a:ext cx="1596572" cy="1068780"/>
            </a:xfrm>
            <a:prstGeom prst="rect">
              <a:avLst/>
            </a:prstGeom>
          </p:spPr>
        </p:pic>
        <p:pic>
          <p:nvPicPr>
            <p:cNvPr id="46" name="图片 45" descr="图片包含 背景图案&#10;&#10;描述已自动生成">
              <a:extLst>
                <a:ext uri="{FF2B5EF4-FFF2-40B4-BE49-F238E27FC236}">
                  <a16:creationId xmlns:a16="http://schemas.microsoft.com/office/drawing/2014/main" id="{B647888D-6058-D230-5698-0403A2B14E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
        <p:nvSpPr>
          <p:cNvPr id="6" name="矩形 5">
            <a:extLst>
              <a:ext uri="{FF2B5EF4-FFF2-40B4-BE49-F238E27FC236}">
                <a16:creationId xmlns:a16="http://schemas.microsoft.com/office/drawing/2014/main" id="{38004401-B44F-88AB-5176-B48AA296A03E}"/>
              </a:ext>
            </a:extLst>
          </p:cNvPr>
          <p:cNvSpPr/>
          <p:nvPr/>
        </p:nvSpPr>
        <p:spPr>
          <a:xfrm>
            <a:off x="600247" y="406399"/>
            <a:ext cx="11031165" cy="5976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9" name="Picture 18" descr="A picture containing whiteboard&#10;&#10;Description automatically generated">
            <a:extLst>
              <a:ext uri="{FF2B5EF4-FFF2-40B4-BE49-F238E27FC236}">
                <a16:creationId xmlns:a16="http://schemas.microsoft.com/office/drawing/2014/main" id="{3DCE9870-E31F-4D45-AE98-99840B7C6E0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9551" y="1495426"/>
            <a:ext cx="8444374" cy="5267324"/>
          </a:xfrm>
          <a:prstGeom prst="rect">
            <a:avLst/>
          </a:prstGeom>
        </p:spPr>
      </p:pic>
      <p:sp>
        <p:nvSpPr>
          <p:cNvPr id="20" name="TextBox 19">
            <a:extLst>
              <a:ext uri="{FF2B5EF4-FFF2-40B4-BE49-F238E27FC236}">
                <a16:creationId xmlns:a16="http://schemas.microsoft.com/office/drawing/2014/main" id="{0FBD2539-B2FF-4CE5-BEA2-14980FEF7913}"/>
              </a:ext>
            </a:extLst>
          </p:cNvPr>
          <p:cNvSpPr txBox="1"/>
          <p:nvPr/>
        </p:nvSpPr>
        <p:spPr>
          <a:xfrm>
            <a:off x="2828925" y="1723622"/>
            <a:ext cx="5114925" cy="4708981"/>
          </a:xfrm>
          <a:prstGeom prst="rect">
            <a:avLst/>
          </a:prstGeom>
          <a:noFill/>
        </p:spPr>
        <p:txBody>
          <a:bodyPr wrap="square" rtlCol="0">
            <a:spAutoFit/>
          </a:bodyPr>
          <a:lstStyle/>
          <a:p>
            <a:pPr marL="457200" indent="-457200" algn="just">
              <a:buFont typeface="Arial" panose="020B0604020202020204" pitchFamily="34" charset="0"/>
              <a:buChar char="•"/>
            </a:pPr>
            <a:r>
              <a:rPr lang="nl-NL" sz="3000" b="1" dirty="0">
                <a:solidFill>
                  <a:srgbClr val="00B050"/>
                </a:solidFill>
                <a:latin typeface="Calibri" panose="020F0502020204030204" pitchFamily="34" charset="0"/>
                <a:cs typeface="Calibri" panose="020F0502020204030204" pitchFamily="34" charset="0"/>
              </a:rPr>
              <a:t>Khi thấy tường và trần của lớp học có dấu hiệu bị nứt và bong tróc, em phải ngay lập tức báo cho thầy cô giáo hoặc bác bảo vệ để khắc phục ngay lập tức.</a:t>
            </a:r>
          </a:p>
          <a:p>
            <a:pPr marL="457200" indent="-457200" algn="just">
              <a:buFont typeface="Arial" panose="020B0604020202020204" pitchFamily="34" charset="0"/>
              <a:buChar char="•"/>
            </a:pPr>
            <a:r>
              <a:rPr lang="nl-NL" sz="3000" b="1" dirty="0">
                <a:solidFill>
                  <a:srgbClr val="00B050"/>
                </a:solidFill>
                <a:latin typeface="Calibri" panose="020F0502020204030204" pitchFamily="34" charset="0"/>
                <a:cs typeface="Calibri" panose="020F0502020204030204" pitchFamily="34" charset="0"/>
              </a:rPr>
              <a:t>Nếu không các mảng tường có thể sẽ gây nguy hiểm cho các bạn học sinh vì không được sửa chữa kịp thời.</a:t>
            </a:r>
            <a:endParaRPr lang="en-US" sz="3000" b="1" dirty="0">
              <a:solidFill>
                <a:srgbClr val="00B05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6815EDF-B5D7-405E-9686-3D3CD0972497}"/>
              </a:ext>
            </a:extLst>
          </p:cNvPr>
          <p:cNvPicPr>
            <a:picLocks noChangeAspect="1"/>
          </p:cNvPicPr>
          <p:nvPr/>
        </p:nvPicPr>
        <p:blipFill>
          <a:blip r:embed="rId9"/>
          <a:stretch>
            <a:fillRect/>
          </a:stretch>
        </p:blipFill>
        <p:spPr>
          <a:xfrm>
            <a:off x="3165117" y="92155"/>
            <a:ext cx="5328366" cy="1072989"/>
          </a:xfrm>
          <a:prstGeom prst="rect">
            <a:avLst/>
          </a:prstGeom>
        </p:spPr>
      </p:pic>
      <p:pic>
        <p:nvPicPr>
          <p:cNvPr id="4" name="Picture 3">
            <a:extLst>
              <a:ext uri="{FF2B5EF4-FFF2-40B4-BE49-F238E27FC236}">
                <a16:creationId xmlns:a16="http://schemas.microsoft.com/office/drawing/2014/main" id="{F9EF718B-6432-411C-9397-84B690AEA563}"/>
              </a:ext>
            </a:extLst>
          </p:cNvPr>
          <p:cNvPicPr>
            <a:picLocks noChangeAspect="1"/>
          </p:cNvPicPr>
          <p:nvPr/>
        </p:nvPicPr>
        <p:blipFill>
          <a:blip r:embed="rId10"/>
          <a:stretch>
            <a:fillRect/>
          </a:stretch>
        </p:blipFill>
        <p:spPr>
          <a:xfrm>
            <a:off x="8186737" y="1938337"/>
            <a:ext cx="3648075" cy="4124325"/>
          </a:xfrm>
          <a:prstGeom prst="rect">
            <a:avLst/>
          </a:prstGeom>
        </p:spPr>
      </p:pic>
    </p:spTree>
    <p:extLst>
      <p:ext uri="{BB962C8B-B14F-4D97-AF65-F5344CB8AC3E}">
        <p14:creationId xmlns:p14="http://schemas.microsoft.com/office/powerpoint/2010/main" val="1257031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272</Words>
  <Application>Microsoft Office PowerPoint</Application>
  <PresentationFormat>Widescreen</PresentationFormat>
  <Paragraphs>31</Paragraphs>
  <Slides>12</Slides>
  <Notes>7</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12</vt:i4>
      </vt:variant>
    </vt:vector>
  </HeadingPairs>
  <TitlesOfParts>
    <vt:vector size="27" baseType="lpstr">
      <vt:lpstr>等线</vt:lpstr>
      <vt:lpstr>等线 Light</vt:lpstr>
      <vt:lpstr>微软雅黑</vt:lpstr>
      <vt:lpstr>#9Slide05 ViceroyJF</vt:lpstr>
      <vt:lpstr>#9Slide07 HoneyCream</vt:lpstr>
      <vt:lpstr>Arial</vt:lpstr>
      <vt:lpstr>Calibri</vt:lpstr>
      <vt:lpstr>Calibri Light</vt:lpstr>
      <vt:lpstr>Times New Roman</vt:lpstr>
      <vt:lpstr>UTM Diana</vt:lpstr>
      <vt:lpstr>UTM Loko</vt:lpstr>
      <vt:lpstr>UVF Candlescript Pro</vt:lpstr>
      <vt:lpstr>UVN Bai Sau Nang</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 HIEN</cp:lastModifiedBy>
  <cp:revision>16</cp:revision>
  <dcterms:created xsi:type="dcterms:W3CDTF">2022-10-13T09:06:48Z</dcterms:created>
  <dcterms:modified xsi:type="dcterms:W3CDTF">2023-11-04T15:09:08Z</dcterms:modified>
</cp:coreProperties>
</file>