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4" r:id="rId2"/>
    <p:sldMasterId id="2147483695" r:id="rId3"/>
  </p:sldMasterIdLst>
  <p:notesMasterIdLst>
    <p:notesMasterId r:id="rId15"/>
  </p:notesMasterIdLst>
  <p:sldIdLst>
    <p:sldId id="314" r:id="rId4"/>
    <p:sldId id="2634" r:id="rId5"/>
    <p:sldId id="261" r:id="rId6"/>
    <p:sldId id="257" r:id="rId7"/>
    <p:sldId id="2636" r:id="rId8"/>
    <p:sldId id="270" r:id="rId9"/>
    <p:sldId id="259" r:id="rId10"/>
    <p:sldId id="256" r:id="rId11"/>
    <p:sldId id="264" r:id="rId12"/>
    <p:sldId id="2638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1720" y="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09C3D-78B3-4654-B819-413E959BFA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00783-6983-4683-AB94-1200C7494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68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g104ba4b79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7" name="Google Shape;4577;g104ba4b79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3" name="Google Shape;4443;g103ae729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4" name="Google Shape;4444;g103ae729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575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g104ba4b795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2" name="Google Shape;4792;g104ba4b795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g103ae729e2d_0_1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1" name="Google Shape;4471;g103ae729e2d_0_1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1" name="Google Shape;4671;g104ba4b795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2" name="Google Shape;4672;g104ba4b795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393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5" name="Google Shape;5015;g104ba4b7951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6" name="Google Shape;5016;g104ba4b7951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Google Shape;325;p3"/>
          <p:cNvGrpSpPr/>
          <p:nvPr/>
        </p:nvGrpSpPr>
        <p:grpSpPr>
          <a:xfrm flipH="1"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326" name="Google Shape;326;p3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" name="Google Shape;333;p3"/>
          <p:cNvSpPr txBox="1">
            <a:spLocks noGrp="1"/>
          </p:cNvSpPr>
          <p:nvPr>
            <p:ph type="title"/>
          </p:nvPr>
        </p:nvSpPr>
        <p:spPr>
          <a:xfrm>
            <a:off x="2036700" y="2985333"/>
            <a:ext cx="81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34" name="Google Shape;33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3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6" name="Google Shape;336;p3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337" name="Google Shape;337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" name="Google Shape;341;p3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342" name="Google Shape;342;p3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" name="Google Shape;344;p3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345" name="Google Shape;345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" name="Google Shape;347;p3"/>
          <p:cNvGrpSpPr/>
          <p:nvPr/>
        </p:nvGrpSpPr>
        <p:grpSpPr>
          <a:xfrm rot="-7762275">
            <a:off x="8431197" y="336305"/>
            <a:ext cx="1252552" cy="2191955"/>
            <a:chOff x="7354581" y="3323800"/>
            <a:chExt cx="939478" cy="1644077"/>
          </a:xfrm>
        </p:grpSpPr>
        <p:sp>
          <p:nvSpPr>
            <p:cNvPr id="348" name="Google Shape;348;p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3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3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3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3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3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3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3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3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3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3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3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3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3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3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3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3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" name="Google Shape;396;p3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397" name="Google Shape;397;p3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413" name="Google Shape;413;p3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" name="Google Shape;440;p3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441" name="Google Shape;441;p3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3" name="Google Shape;443;p3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444" name="Google Shape;444;p3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05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657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11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489" name="Google Shape;1489;p11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490" name="Google Shape;1490;p11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11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11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11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11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11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11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11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11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11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11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11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11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11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11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11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11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11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11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11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11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11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11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11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11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11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11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11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11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11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11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11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11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11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11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11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11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11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11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11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11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11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11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11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11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11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11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11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11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11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11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11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11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11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11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11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11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11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11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11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11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11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11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11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11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11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11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11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11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11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11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11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11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11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11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11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11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11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11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11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11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11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11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11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4" name="Google Shape;1574;p11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11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11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11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11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79" name="Google Shape;1579;p11"/>
          <p:cNvGrpSpPr/>
          <p:nvPr/>
        </p:nvGrpSpPr>
        <p:grpSpPr>
          <a:xfrm>
            <a:off x="605787" y="1124650"/>
            <a:ext cx="10926269" cy="4608716"/>
            <a:chOff x="449815" y="388975"/>
            <a:chExt cx="8194702" cy="3456537"/>
          </a:xfrm>
        </p:grpSpPr>
        <p:sp>
          <p:nvSpPr>
            <p:cNvPr id="1580" name="Google Shape;1580;p11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11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11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11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11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11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11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7" name="Google Shape;1587;p11"/>
          <p:cNvSpPr txBox="1">
            <a:spLocks noGrp="1"/>
          </p:cNvSpPr>
          <p:nvPr>
            <p:ph type="title" hasCustomPrompt="1"/>
          </p:nvPr>
        </p:nvSpPr>
        <p:spPr>
          <a:xfrm>
            <a:off x="1711933" y="21287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588" name="Google Shape;1588;p11"/>
          <p:cNvSpPr txBox="1">
            <a:spLocks noGrp="1"/>
          </p:cNvSpPr>
          <p:nvPr>
            <p:ph type="subTitle" idx="1"/>
          </p:nvPr>
        </p:nvSpPr>
        <p:spPr>
          <a:xfrm>
            <a:off x="1711933" y="4143633"/>
            <a:ext cx="87680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78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2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1" name="Google Shape;1591;p13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592" name="Google Shape;1592;p1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593" name="Google Shape;1593;p1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1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1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1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1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1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1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1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1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1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1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1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1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1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1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1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1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1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1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1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1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1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1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1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1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8" name="Google Shape;1618;p1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9" name="Google Shape;1619;p1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0" name="Google Shape;1620;p1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1" name="Google Shape;1621;p1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2" name="Google Shape;1622;p1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3" name="Google Shape;1623;p1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4" name="Google Shape;1624;p1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5" name="Google Shape;1625;p1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6" name="Google Shape;1626;p1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7" name="Google Shape;1627;p1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8" name="Google Shape;1628;p1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9" name="Google Shape;1629;p1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0" name="Google Shape;1630;p1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1" name="Google Shape;1631;p1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2" name="Google Shape;1632;p1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3" name="Google Shape;1633;p1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4" name="Google Shape;1634;p1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5" name="Google Shape;1635;p1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6" name="Google Shape;1636;p1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7" name="Google Shape;1637;p1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8" name="Google Shape;1638;p1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9" name="Google Shape;1639;p1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0" name="Google Shape;1640;p1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1" name="Google Shape;1641;p1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2" name="Google Shape;1642;p1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3" name="Google Shape;1643;p1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4" name="Google Shape;1644;p1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5" name="Google Shape;1645;p1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6" name="Google Shape;1646;p1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7" name="Google Shape;1647;p1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8" name="Google Shape;1648;p1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9" name="Google Shape;1649;p1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0" name="Google Shape;1650;p1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1" name="Google Shape;1651;p1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2" name="Google Shape;1652;p1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3" name="Google Shape;1653;p1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4" name="Google Shape;1654;p1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5" name="Google Shape;1655;p1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6" name="Google Shape;1656;p1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7" name="Google Shape;1657;p1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8" name="Google Shape;1658;p1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9" name="Google Shape;1659;p1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0" name="Google Shape;1660;p1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1" name="Google Shape;1661;p1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2" name="Google Shape;1662;p1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3" name="Google Shape;1663;p1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4" name="Google Shape;1664;p1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5" name="Google Shape;1665;p1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6" name="Google Shape;1666;p1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7" name="Google Shape;1667;p1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8" name="Google Shape;1668;p1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9" name="Google Shape;1669;p1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0" name="Google Shape;1670;p1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1" name="Google Shape;1671;p1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2" name="Google Shape;1672;p1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3" name="Google Shape;1673;p1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4" name="Google Shape;1674;p1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5" name="Google Shape;1675;p1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6" name="Google Shape;1676;p1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677" name="Google Shape;1677;p1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1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1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1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1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82" name="Google Shape;1682;p13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1683" name="Google Shape;1683;p13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86" name="Google Shape;1686;p13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1687" name="Google Shape;1687;p13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91" name="Google Shape;1691;p13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1692" name="Google Shape;1692;p13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19" name="Google Shape;1719;p13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3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21" name="Google Shape;1721;p13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1722" name="Google Shape;1722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4" name="Google Shape;1724;p13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1725" name="Google Shape;1725;p13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727" name="Google Shape;1727;p13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1728" name="Google Shape;1728;p13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1" name="Google Shape;1741;p13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2" name="Google Shape;1742;p13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43" name="Google Shape;1743;p13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3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3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3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7" name="Google Shape;1747;p13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1748" name="Google Shape;1748;p13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3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750" name="Google Shape;1750;p13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1" name="Google Shape;1751;p13"/>
          <p:cNvSpPr txBox="1">
            <a:spLocks noGrp="1"/>
          </p:cNvSpPr>
          <p:nvPr>
            <p:ph type="title"/>
          </p:nvPr>
        </p:nvSpPr>
        <p:spPr>
          <a:xfrm>
            <a:off x="2140267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2" name="Google Shape;1752;p13"/>
          <p:cNvSpPr txBox="1">
            <a:spLocks noGrp="1"/>
          </p:cNvSpPr>
          <p:nvPr>
            <p:ph type="title" idx="2" hasCustomPrompt="1"/>
          </p:nvPr>
        </p:nvSpPr>
        <p:spPr>
          <a:xfrm>
            <a:off x="2847667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3" name="Google Shape;1753;p13"/>
          <p:cNvSpPr txBox="1">
            <a:spLocks noGrp="1"/>
          </p:cNvSpPr>
          <p:nvPr>
            <p:ph type="subTitle" idx="1"/>
          </p:nvPr>
        </p:nvSpPr>
        <p:spPr>
          <a:xfrm>
            <a:off x="2140267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4" name="Google Shape;1754;p13"/>
          <p:cNvSpPr txBox="1">
            <a:spLocks noGrp="1"/>
          </p:cNvSpPr>
          <p:nvPr>
            <p:ph type="title" idx="3"/>
          </p:nvPr>
        </p:nvSpPr>
        <p:spPr>
          <a:xfrm>
            <a:off x="6936533" y="22832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5" name="Google Shape;1755;p13"/>
          <p:cNvSpPr txBox="1">
            <a:spLocks noGrp="1"/>
          </p:cNvSpPr>
          <p:nvPr>
            <p:ph type="title" idx="4" hasCustomPrompt="1"/>
          </p:nvPr>
        </p:nvSpPr>
        <p:spPr>
          <a:xfrm>
            <a:off x="7643933" y="1878133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6" name="Google Shape;1756;p13"/>
          <p:cNvSpPr txBox="1">
            <a:spLocks noGrp="1"/>
          </p:cNvSpPr>
          <p:nvPr>
            <p:ph type="subTitle" idx="5"/>
          </p:nvPr>
        </p:nvSpPr>
        <p:spPr>
          <a:xfrm>
            <a:off x="6936533" y="2789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3"/>
          <p:cNvSpPr txBox="1">
            <a:spLocks noGrp="1"/>
          </p:cNvSpPr>
          <p:nvPr>
            <p:ph type="title" idx="6"/>
          </p:nvPr>
        </p:nvSpPr>
        <p:spPr>
          <a:xfrm>
            <a:off x="2140267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58" name="Google Shape;1758;p13"/>
          <p:cNvSpPr txBox="1">
            <a:spLocks noGrp="1"/>
          </p:cNvSpPr>
          <p:nvPr>
            <p:ph type="title" idx="7" hasCustomPrompt="1"/>
          </p:nvPr>
        </p:nvSpPr>
        <p:spPr>
          <a:xfrm>
            <a:off x="2847667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59" name="Google Shape;1759;p13"/>
          <p:cNvSpPr txBox="1">
            <a:spLocks noGrp="1"/>
          </p:cNvSpPr>
          <p:nvPr>
            <p:ph type="subTitle" idx="8"/>
          </p:nvPr>
        </p:nvSpPr>
        <p:spPr>
          <a:xfrm>
            <a:off x="2140267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3"/>
          <p:cNvSpPr txBox="1">
            <a:spLocks noGrp="1"/>
          </p:cNvSpPr>
          <p:nvPr>
            <p:ph type="title" idx="9"/>
          </p:nvPr>
        </p:nvSpPr>
        <p:spPr>
          <a:xfrm>
            <a:off x="6936533" y="4685779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61" name="Google Shape;1761;p13"/>
          <p:cNvSpPr txBox="1">
            <a:spLocks noGrp="1"/>
          </p:cNvSpPr>
          <p:nvPr>
            <p:ph type="title" idx="13" hasCustomPrompt="1"/>
          </p:nvPr>
        </p:nvSpPr>
        <p:spPr>
          <a:xfrm>
            <a:off x="7643933" y="4280767"/>
            <a:ext cx="1700400" cy="3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62" name="Google Shape;1762;p13"/>
          <p:cNvSpPr txBox="1">
            <a:spLocks noGrp="1"/>
          </p:cNvSpPr>
          <p:nvPr>
            <p:ph type="subTitle" idx="14"/>
          </p:nvPr>
        </p:nvSpPr>
        <p:spPr>
          <a:xfrm>
            <a:off x="6936533" y="51777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3" name="Google Shape;176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71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1109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0076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299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10494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221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DEF5-E8C6-4158-8472-EB0CC354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BF8E99-8C0F-4C57-A8F3-A2A4F270D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391F7-E3E9-465F-B152-EF78A69D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955A-C07B-4A3F-AB04-6CF775FD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397EB-DFD0-4C07-9662-3E4B9D89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60000" y="1505700"/>
            <a:ext cx="10272000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907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4434E-B2F5-4053-8E8A-E1DCBF99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64EE0-8084-4D72-B402-B4519EC47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8CE1-38ED-4A66-B34C-CFC83061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8F37-0592-49C1-AB4A-B8DEF689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44AF2-87A8-4285-8F0F-87CF4C62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43D8-04E8-492C-A1B1-56126193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345B2-B479-4AF8-927F-F3018EEC4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EA49A-4533-430D-9A3E-EE83C72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AA64-CD9D-47E6-9989-15C535FB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CEED1-E055-4708-86D4-03547601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5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7D25-67A5-41AF-89BF-BCF5DA20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43DA-2FE6-4A5A-9C23-179BB4AD1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034E5-D51D-4ABE-9AD8-EB374D1D0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DC5EE-0662-4D26-BA54-EBA67B2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595A-EB00-42AA-A75A-FA1A0A7D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F9F1F-4C27-4B43-B6F1-98EAAB45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AE01-A666-42CC-98E9-D25E1525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83B87-CC9D-4630-AED2-907D78DC5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E2F1B-46DE-4207-9EFB-3DC46ABA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2B5A8-3CBA-42B5-A97E-6740E0A0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E732-14A7-46C6-9862-1BA1D54BA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951F04-9535-4F64-9F9B-6FA2C63F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AF3373-F395-4158-81B5-D9E117B8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67086-71B4-4C85-8806-6C3C2B98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7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416E-7EE6-4126-8F26-7FE70FCE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8A13E-0762-4F3E-B7F9-DCE46C7A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4A42-084C-4B4B-BDF2-286E58D3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E64A3-23F3-4ADD-A39E-121B8468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9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AC59E-6281-4D51-B40D-75ACEE4B0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8764B-A01E-4955-8563-2932A2F1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A0B83-F873-4BBC-9AF3-F5EF009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30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9211-DC72-4DD8-983B-FA30A2DE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90A30-EF21-45D9-BDE4-AE3CF77AA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6D1B9-B66D-472B-8876-612516C69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5501E-2BCD-42CB-B296-6AC9BF7A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CC3E0E-6219-4026-9B5D-390216D2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EE596-2297-4486-AA37-8C89F957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8E2E-2FCC-4617-A4A9-83F6F43FC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44CE2-1174-4ED3-B153-8D061CF25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E964B-8CF9-4E24-AC36-E20334C67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0C3FD-1246-403F-9FBA-0F98506E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E65F0-223F-4330-B70B-F4E51B5F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C767A-99E9-42B3-82F4-A22AD32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7D0A-09A8-4830-879B-F8087FD0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A5888-5B80-4329-AEDF-B2CA161F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73A0E-2267-464B-93BA-C0AADE4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2FCFC-2F2D-4765-9456-F70C0551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BAC38-1CBE-4C21-A666-395D26F7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9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B1E31-A8B2-470E-AE98-D765869EE4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87441-76AB-4F96-882E-2307FC36A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AB361-07F0-489B-8BCE-38D9492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420C8-8935-431B-ABB4-5F1B2475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CA749-9D96-4AB1-B7BD-A0E05A90F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3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5" name="Google Shape;1765;p14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766" name="Google Shape;1766;p1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767" name="Google Shape;1767;p1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8" name="Google Shape;1768;p1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9" name="Google Shape;1769;p1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0" name="Google Shape;1770;p1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1" name="Google Shape;1771;p1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2" name="Google Shape;1772;p1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3" name="Google Shape;1773;p1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4" name="Google Shape;1774;p1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5" name="Google Shape;1775;p1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6" name="Google Shape;1776;p1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7" name="Google Shape;1777;p1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8" name="Google Shape;1778;p1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9" name="Google Shape;1779;p1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0" name="Google Shape;1780;p1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1" name="Google Shape;1781;p1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2" name="Google Shape;1782;p1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3" name="Google Shape;1783;p1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4" name="Google Shape;1784;p1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5" name="Google Shape;1785;p1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6" name="Google Shape;1786;p1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7" name="Google Shape;1787;p1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8" name="Google Shape;1788;p1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9" name="Google Shape;1789;p1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0" name="Google Shape;1790;p1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1" name="Google Shape;1791;p1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2" name="Google Shape;1792;p1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3" name="Google Shape;1793;p1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4" name="Google Shape;1794;p1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5" name="Google Shape;1795;p1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6" name="Google Shape;1796;p1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7" name="Google Shape;1797;p1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8" name="Google Shape;1798;p1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9" name="Google Shape;1799;p1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0" name="Google Shape;1800;p1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1" name="Google Shape;1801;p1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2" name="Google Shape;1802;p1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3" name="Google Shape;1803;p1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4" name="Google Shape;1804;p1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5" name="Google Shape;1805;p1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6" name="Google Shape;1806;p1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7" name="Google Shape;1807;p1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8" name="Google Shape;1808;p1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9" name="Google Shape;1809;p1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0" name="Google Shape;1810;p1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1" name="Google Shape;1811;p1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2" name="Google Shape;1812;p1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3" name="Google Shape;1813;p1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4" name="Google Shape;1814;p1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5" name="Google Shape;1815;p1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6" name="Google Shape;1816;p1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7" name="Google Shape;1817;p1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8" name="Google Shape;1818;p1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9" name="Google Shape;1819;p1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0" name="Google Shape;1820;p1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1" name="Google Shape;1821;p1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2" name="Google Shape;1822;p1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3" name="Google Shape;1823;p1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4" name="Google Shape;1824;p1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5" name="Google Shape;1825;p1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6" name="Google Shape;1826;p1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7" name="Google Shape;1827;p1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8" name="Google Shape;1828;p1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9" name="Google Shape;1829;p1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0" name="Google Shape;1830;p1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1" name="Google Shape;1831;p1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2" name="Google Shape;1832;p1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3" name="Google Shape;1833;p1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4" name="Google Shape;1834;p1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5" name="Google Shape;1835;p1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6" name="Google Shape;1836;p1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7" name="Google Shape;1837;p1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8" name="Google Shape;1838;p1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9" name="Google Shape;1839;p1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0" name="Google Shape;1840;p1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1" name="Google Shape;1841;p1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2" name="Google Shape;1842;p1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3" name="Google Shape;1843;p1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4" name="Google Shape;1844;p1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5" name="Google Shape;1845;p1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1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7" name="Google Shape;1847;p1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851" name="Google Shape;1851;p1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2" name="Google Shape;1852;p1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3" name="Google Shape;1853;p1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4" name="Google Shape;1854;p1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5" name="Google Shape;1855;p1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56" name="Google Shape;1856;p14"/>
          <p:cNvSpPr/>
          <p:nvPr/>
        </p:nvSpPr>
        <p:spPr>
          <a:xfrm rot="10800000" flipH="1">
            <a:off x="1072400" y="5008186"/>
            <a:ext cx="10045579" cy="884681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7" name="Google Shape;1857;p14"/>
          <p:cNvSpPr/>
          <p:nvPr/>
        </p:nvSpPr>
        <p:spPr>
          <a:xfrm rot="10800000">
            <a:off x="6499998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8" name="Google Shape;1858;p14"/>
          <p:cNvSpPr/>
          <p:nvPr/>
        </p:nvSpPr>
        <p:spPr>
          <a:xfrm rot="10800000" flipH="1">
            <a:off x="1072406" y="856743"/>
            <a:ext cx="4629804" cy="3839024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9" name="Google Shape;1859;p14"/>
          <p:cNvSpPr/>
          <p:nvPr/>
        </p:nvSpPr>
        <p:spPr>
          <a:xfrm rot="630953" flipH="1">
            <a:off x="1099213" y="5894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0" name="Google Shape;1860;p14"/>
          <p:cNvSpPr/>
          <p:nvPr/>
        </p:nvSpPr>
        <p:spPr>
          <a:xfrm rot="635415" flipH="1">
            <a:off x="7845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1" name="Google Shape;1861;p14"/>
          <p:cNvSpPr/>
          <p:nvPr/>
        </p:nvSpPr>
        <p:spPr>
          <a:xfrm rot="631667" flipH="1">
            <a:off x="6111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2" name="Google Shape;1862;p14"/>
          <p:cNvSpPr/>
          <p:nvPr/>
        </p:nvSpPr>
        <p:spPr>
          <a:xfrm rot="-10164585" flipH="1">
            <a:off x="11053976" y="3930154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3" name="Google Shape;1863;p14"/>
          <p:cNvSpPr/>
          <p:nvPr/>
        </p:nvSpPr>
        <p:spPr>
          <a:xfrm rot="-10168333" flipH="1">
            <a:off x="11376664" y="4657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4" name="Google Shape;1864;p14"/>
          <p:cNvSpPr txBox="1">
            <a:spLocks noGrp="1"/>
          </p:cNvSpPr>
          <p:nvPr>
            <p:ph type="title"/>
          </p:nvPr>
        </p:nvSpPr>
        <p:spPr>
          <a:xfrm>
            <a:off x="7119967" y="2324567"/>
            <a:ext cx="360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5" name="Google Shape;1865;p14"/>
          <p:cNvSpPr txBox="1">
            <a:spLocks noGrp="1"/>
          </p:cNvSpPr>
          <p:nvPr>
            <p:ph type="title" idx="2" hasCustomPrompt="1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91425" tIns="0" rIns="91425" bIns="1828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6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66" name="Google Shape;1866;p14"/>
          <p:cNvSpPr txBox="1">
            <a:spLocks noGrp="1"/>
          </p:cNvSpPr>
          <p:nvPr>
            <p:ph type="subTitle" idx="1"/>
          </p:nvPr>
        </p:nvSpPr>
        <p:spPr>
          <a:xfrm>
            <a:off x="3189233" y="5153900"/>
            <a:ext cx="5813600" cy="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7" name="Google Shape;1867;p14"/>
          <p:cNvGrpSpPr/>
          <p:nvPr/>
        </p:nvGrpSpPr>
        <p:grpSpPr>
          <a:xfrm rot="-564852">
            <a:off x="981305" y="3002584"/>
            <a:ext cx="240444" cy="360157"/>
            <a:chOff x="1459800" y="1512500"/>
            <a:chExt cx="131625" cy="197100"/>
          </a:xfrm>
        </p:grpSpPr>
        <p:sp>
          <p:nvSpPr>
            <p:cNvPr id="1868" name="Google Shape;1868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2" name="Google Shape;1872;p14"/>
          <p:cNvGrpSpPr/>
          <p:nvPr/>
        </p:nvGrpSpPr>
        <p:grpSpPr>
          <a:xfrm>
            <a:off x="10840846" y="3136026"/>
            <a:ext cx="296133" cy="331191"/>
            <a:chOff x="4791500" y="4541438"/>
            <a:chExt cx="163225" cy="182575"/>
          </a:xfrm>
        </p:grpSpPr>
        <p:sp>
          <p:nvSpPr>
            <p:cNvPr id="1873" name="Google Shape;1873;p14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160923" y="4075778"/>
            <a:ext cx="256688" cy="303621"/>
            <a:chOff x="1824250" y="1008625"/>
            <a:chExt cx="144250" cy="170625"/>
          </a:xfrm>
        </p:grpSpPr>
        <p:sp>
          <p:nvSpPr>
            <p:cNvPr id="1876" name="Google Shape;1876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78" name="Google Shape;1878;p14"/>
          <p:cNvGrpSpPr/>
          <p:nvPr/>
        </p:nvGrpSpPr>
        <p:grpSpPr>
          <a:xfrm rot="7762257" flipH="1">
            <a:off x="6314722" y="430315"/>
            <a:ext cx="959908" cy="1679829"/>
            <a:chOff x="7354581" y="3323800"/>
            <a:chExt cx="939478" cy="1644077"/>
          </a:xfrm>
        </p:grpSpPr>
        <p:sp>
          <p:nvSpPr>
            <p:cNvPr id="1879" name="Google Shape;1879;p14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4"/>
            <p:cNvSpPr/>
            <p:nvPr/>
          </p:nvSpPr>
          <p:spPr>
            <a:xfrm rot="5012803">
              <a:off x="7408865" y="4024822"/>
              <a:ext cx="335451" cy="266849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4"/>
            <p:cNvSpPr/>
            <p:nvPr/>
          </p:nvSpPr>
          <p:spPr>
            <a:xfrm rot="5749646">
              <a:off x="7435127" y="4004162"/>
              <a:ext cx="285910" cy="275544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4"/>
            <p:cNvSpPr/>
            <p:nvPr/>
          </p:nvSpPr>
          <p:spPr>
            <a:xfrm rot="5012803">
              <a:off x="7530312" y="3970713"/>
              <a:ext cx="148692" cy="183527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4"/>
            <p:cNvSpPr/>
            <p:nvPr/>
          </p:nvSpPr>
          <p:spPr>
            <a:xfrm rot="4723234">
              <a:off x="7757752" y="3964617"/>
              <a:ext cx="318291" cy="253351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4"/>
            <p:cNvSpPr/>
            <p:nvPr/>
          </p:nvSpPr>
          <p:spPr>
            <a:xfrm rot="5547389">
              <a:off x="7779374" y="3944655"/>
              <a:ext cx="272195" cy="262016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4"/>
            <p:cNvSpPr/>
            <p:nvPr/>
          </p:nvSpPr>
          <p:spPr>
            <a:xfrm rot="4723234">
              <a:off x="7862039" y="3910751"/>
              <a:ext cx="141234" cy="17425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4"/>
            <p:cNvSpPr/>
            <p:nvPr/>
          </p:nvSpPr>
          <p:spPr>
            <a:xfrm rot="9160486" flipH="1">
              <a:off x="7544928" y="4264139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4"/>
            <p:cNvSpPr/>
            <p:nvPr/>
          </p:nvSpPr>
          <p:spPr>
            <a:xfrm rot="9160486" flipH="1">
              <a:off x="7540012" y="4254986"/>
              <a:ext cx="157448" cy="98305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4"/>
            <p:cNvSpPr/>
            <p:nvPr/>
          </p:nvSpPr>
          <p:spPr>
            <a:xfrm rot="9160486" flipH="1">
              <a:off x="7877421" y="4201967"/>
              <a:ext cx="146335" cy="80781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4"/>
            <p:cNvSpPr/>
            <p:nvPr/>
          </p:nvSpPr>
          <p:spPr>
            <a:xfrm rot="9160486" flipH="1">
              <a:off x="7872520" y="4192876"/>
              <a:ext cx="157288" cy="98278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4"/>
            <p:cNvSpPr/>
            <p:nvPr/>
          </p:nvSpPr>
          <p:spPr>
            <a:xfrm rot="9160486" flipH="1">
              <a:off x="7360478" y="3962374"/>
              <a:ext cx="134635" cy="58422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4"/>
            <p:cNvSpPr/>
            <p:nvPr/>
          </p:nvSpPr>
          <p:spPr>
            <a:xfrm rot="9160486" flipH="1">
              <a:off x="7872255" y="3817212"/>
              <a:ext cx="134635" cy="58369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4"/>
            <p:cNvSpPr/>
            <p:nvPr/>
          </p:nvSpPr>
          <p:spPr>
            <a:xfrm rot="9160486" flipH="1">
              <a:off x="7614350" y="3845025"/>
              <a:ext cx="112116" cy="16345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4"/>
            <p:cNvSpPr/>
            <p:nvPr/>
          </p:nvSpPr>
          <p:spPr>
            <a:xfrm rot="9160486" flipH="1">
              <a:off x="7608120" y="3836827"/>
              <a:ext cx="125740" cy="179433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4"/>
            <p:cNvSpPr/>
            <p:nvPr/>
          </p:nvSpPr>
          <p:spPr>
            <a:xfrm rot="9160486" flipH="1">
              <a:off x="7615374" y="3845345"/>
              <a:ext cx="82517" cy="55270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4"/>
            <p:cNvSpPr/>
            <p:nvPr/>
          </p:nvSpPr>
          <p:spPr>
            <a:xfrm rot="9160486" flipH="1">
              <a:off x="7609603" y="3840300"/>
              <a:ext cx="93657" cy="65688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7" name="Google Shape;1927;p14"/>
          <p:cNvGrpSpPr/>
          <p:nvPr/>
        </p:nvGrpSpPr>
        <p:grpSpPr>
          <a:xfrm rot="-3257869" flipH="1">
            <a:off x="760420" y="3944117"/>
            <a:ext cx="682224" cy="566907"/>
            <a:chOff x="3478568" y="540468"/>
            <a:chExt cx="511644" cy="425160"/>
          </a:xfrm>
        </p:grpSpPr>
        <p:sp>
          <p:nvSpPr>
            <p:cNvPr id="1928" name="Google Shape;1928;p14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3" name="Google Shape;1943;p14"/>
          <p:cNvGrpSpPr/>
          <p:nvPr/>
        </p:nvGrpSpPr>
        <p:grpSpPr>
          <a:xfrm rot="-5130198">
            <a:off x="1304305" y="4813063"/>
            <a:ext cx="973775" cy="926383"/>
            <a:chOff x="435062" y="187598"/>
            <a:chExt cx="730347" cy="694803"/>
          </a:xfrm>
        </p:grpSpPr>
        <p:sp>
          <p:nvSpPr>
            <p:cNvPr id="1944" name="Google Shape;1944;p14"/>
            <p:cNvSpPr/>
            <p:nvPr/>
          </p:nvSpPr>
          <p:spPr>
            <a:xfrm rot="9076706">
              <a:off x="676192" y="272498"/>
              <a:ext cx="354711" cy="548269"/>
            </a:xfrm>
            <a:custGeom>
              <a:avLst/>
              <a:gdLst/>
              <a:ahLst/>
              <a:cxnLst/>
              <a:rect l="l" t="t" r="r" b="b"/>
              <a:pathLst>
                <a:path w="17153" h="26513" extrusionOk="0">
                  <a:moveTo>
                    <a:pt x="1136" y="1"/>
                  </a:moveTo>
                  <a:lnTo>
                    <a:pt x="0" y="611"/>
                  </a:lnTo>
                  <a:cubicBezTo>
                    <a:pt x="77" y="2177"/>
                    <a:pt x="706" y="9129"/>
                    <a:pt x="706" y="9129"/>
                  </a:cubicBezTo>
                  <a:cubicBezTo>
                    <a:pt x="905" y="9668"/>
                    <a:pt x="1162" y="10342"/>
                    <a:pt x="1470" y="11113"/>
                  </a:cubicBezTo>
                  <a:cubicBezTo>
                    <a:pt x="2837" y="14534"/>
                    <a:pt x="5078" y="19843"/>
                    <a:pt x="6528" y="23245"/>
                  </a:cubicBezTo>
                  <a:lnTo>
                    <a:pt x="7928" y="26512"/>
                  </a:lnTo>
                  <a:cubicBezTo>
                    <a:pt x="8839" y="26435"/>
                    <a:pt x="9745" y="26281"/>
                    <a:pt x="10624" y="26050"/>
                  </a:cubicBezTo>
                  <a:cubicBezTo>
                    <a:pt x="11959" y="25691"/>
                    <a:pt x="13230" y="25132"/>
                    <a:pt x="14398" y="24394"/>
                  </a:cubicBezTo>
                  <a:cubicBezTo>
                    <a:pt x="15150" y="23919"/>
                    <a:pt x="15849" y="23367"/>
                    <a:pt x="16478" y="22744"/>
                  </a:cubicBezTo>
                  <a:cubicBezTo>
                    <a:pt x="16722" y="22513"/>
                    <a:pt x="16947" y="22256"/>
                    <a:pt x="17152" y="21993"/>
                  </a:cubicBezTo>
                  <a:cubicBezTo>
                    <a:pt x="16754" y="20915"/>
                    <a:pt x="16196" y="19657"/>
                    <a:pt x="15535" y="18321"/>
                  </a:cubicBezTo>
                  <a:cubicBezTo>
                    <a:pt x="12575" y="12281"/>
                    <a:pt x="7716" y="4539"/>
                    <a:pt x="7222" y="4308"/>
                  </a:cubicBezTo>
                  <a:cubicBezTo>
                    <a:pt x="6618" y="4019"/>
                    <a:pt x="1136" y="1"/>
                    <a:pt x="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14"/>
            <p:cNvSpPr/>
            <p:nvPr/>
          </p:nvSpPr>
          <p:spPr>
            <a:xfrm rot="9076706">
              <a:off x="668378" y="265331"/>
              <a:ext cx="369849" cy="562828"/>
            </a:xfrm>
            <a:custGeom>
              <a:avLst/>
              <a:gdLst/>
              <a:ahLst/>
              <a:cxnLst/>
              <a:rect l="l" t="t" r="r" b="b"/>
              <a:pathLst>
                <a:path w="17885" h="27217" extrusionOk="0">
                  <a:moveTo>
                    <a:pt x="1464" y="756"/>
                  </a:moveTo>
                  <a:cubicBezTo>
                    <a:pt x="2504" y="1520"/>
                    <a:pt x="6740" y="4614"/>
                    <a:pt x="7401" y="4954"/>
                  </a:cubicBezTo>
                  <a:cubicBezTo>
                    <a:pt x="8024" y="5487"/>
                    <a:pt x="12684" y="12921"/>
                    <a:pt x="15573" y="18820"/>
                  </a:cubicBezTo>
                  <a:cubicBezTo>
                    <a:pt x="16196" y="20072"/>
                    <a:pt x="16722" y="21259"/>
                    <a:pt x="17114" y="22274"/>
                  </a:cubicBezTo>
                  <a:cubicBezTo>
                    <a:pt x="16947" y="22473"/>
                    <a:pt x="16774" y="22665"/>
                    <a:pt x="16587" y="22838"/>
                  </a:cubicBezTo>
                  <a:cubicBezTo>
                    <a:pt x="15971" y="23448"/>
                    <a:pt x="15297" y="23987"/>
                    <a:pt x="14565" y="24443"/>
                  </a:cubicBezTo>
                  <a:cubicBezTo>
                    <a:pt x="13429" y="25169"/>
                    <a:pt x="12190" y="25714"/>
                    <a:pt x="10893" y="26061"/>
                  </a:cubicBezTo>
                  <a:cubicBezTo>
                    <a:pt x="10110" y="26266"/>
                    <a:pt x="9314" y="26408"/>
                    <a:pt x="8512" y="26491"/>
                  </a:cubicBezTo>
                  <a:lnTo>
                    <a:pt x="7209" y="23455"/>
                  </a:lnTo>
                  <a:cubicBezTo>
                    <a:pt x="6182" y="21067"/>
                    <a:pt x="3653" y="15110"/>
                    <a:pt x="2150" y="11335"/>
                  </a:cubicBezTo>
                  <a:cubicBezTo>
                    <a:pt x="1881" y="10674"/>
                    <a:pt x="1624" y="10006"/>
                    <a:pt x="1399" y="9403"/>
                  </a:cubicBezTo>
                  <a:cubicBezTo>
                    <a:pt x="1348" y="8819"/>
                    <a:pt x="822" y="2964"/>
                    <a:pt x="719" y="1161"/>
                  </a:cubicBezTo>
                  <a:lnTo>
                    <a:pt x="1464" y="756"/>
                  </a:lnTo>
                  <a:close/>
                  <a:moveTo>
                    <a:pt x="1495" y="0"/>
                  </a:moveTo>
                  <a:cubicBezTo>
                    <a:pt x="1436" y="0"/>
                    <a:pt x="1377" y="15"/>
                    <a:pt x="1322" y="44"/>
                  </a:cubicBezTo>
                  <a:lnTo>
                    <a:pt x="193" y="660"/>
                  </a:lnTo>
                  <a:cubicBezTo>
                    <a:pt x="71" y="724"/>
                    <a:pt x="0" y="852"/>
                    <a:pt x="6" y="981"/>
                  </a:cubicBezTo>
                  <a:cubicBezTo>
                    <a:pt x="83" y="2534"/>
                    <a:pt x="687" y="9230"/>
                    <a:pt x="713" y="9512"/>
                  </a:cubicBezTo>
                  <a:cubicBezTo>
                    <a:pt x="713" y="9544"/>
                    <a:pt x="719" y="9576"/>
                    <a:pt x="732" y="9602"/>
                  </a:cubicBezTo>
                  <a:cubicBezTo>
                    <a:pt x="963" y="10225"/>
                    <a:pt x="1233" y="10918"/>
                    <a:pt x="1502" y="11598"/>
                  </a:cubicBezTo>
                  <a:cubicBezTo>
                    <a:pt x="3004" y="15379"/>
                    <a:pt x="5540" y="21343"/>
                    <a:pt x="6561" y="23737"/>
                  </a:cubicBezTo>
                  <a:lnTo>
                    <a:pt x="7960" y="27005"/>
                  </a:lnTo>
                  <a:cubicBezTo>
                    <a:pt x="8018" y="27133"/>
                    <a:pt x="8146" y="27216"/>
                    <a:pt x="8281" y="27216"/>
                  </a:cubicBezTo>
                  <a:lnTo>
                    <a:pt x="8313" y="27216"/>
                  </a:lnTo>
                  <a:cubicBezTo>
                    <a:pt x="9250" y="27139"/>
                    <a:pt x="10168" y="26985"/>
                    <a:pt x="11073" y="26741"/>
                  </a:cubicBezTo>
                  <a:cubicBezTo>
                    <a:pt x="12441" y="26382"/>
                    <a:pt x="13744" y="25804"/>
                    <a:pt x="14938" y="25047"/>
                  </a:cubicBezTo>
                  <a:cubicBezTo>
                    <a:pt x="15714" y="24559"/>
                    <a:pt x="16427" y="23994"/>
                    <a:pt x="17075" y="23352"/>
                  </a:cubicBezTo>
                  <a:cubicBezTo>
                    <a:pt x="17332" y="23108"/>
                    <a:pt x="17570" y="22838"/>
                    <a:pt x="17788" y="22562"/>
                  </a:cubicBezTo>
                  <a:cubicBezTo>
                    <a:pt x="17865" y="22460"/>
                    <a:pt x="17884" y="22338"/>
                    <a:pt x="17839" y="22222"/>
                  </a:cubicBezTo>
                  <a:cubicBezTo>
                    <a:pt x="17435" y="21150"/>
                    <a:pt x="16870" y="19866"/>
                    <a:pt x="16209" y="18525"/>
                  </a:cubicBezTo>
                  <a:cubicBezTo>
                    <a:pt x="13532" y="13075"/>
                    <a:pt x="8429" y="4678"/>
                    <a:pt x="7729" y="4345"/>
                  </a:cubicBezTo>
                  <a:cubicBezTo>
                    <a:pt x="7305" y="4146"/>
                    <a:pt x="3890" y="1674"/>
                    <a:pt x="1701" y="69"/>
                  </a:cubicBezTo>
                  <a:cubicBezTo>
                    <a:pt x="1641" y="23"/>
                    <a:pt x="1568" y="0"/>
                    <a:pt x="14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4"/>
            <p:cNvSpPr/>
            <p:nvPr/>
          </p:nvSpPr>
          <p:spPr>
            <a:xfrm rot="9076706">
              <a:off x="1122277" y="690921"/>
              <a:ext cx="34803" cy="43571"/>
            </a:xfrm>
            <a:custGeom>
              <a:avLst/>
              <a:gdLst/>
              <a:ahLst/>
              <a:cxnLst/>
              <a:rect l="l" t="t" r="r" b="b"/>
              <a:pathLst>
                <a:path w="1683" h="2107" extrusionOk="0">
                  <a:moveTo>
                    <a:pt x="399" y="1"/>
                  </a:moveTo>
                  <a:lnTo>
                    <a:pt x="1" y="257"/>
                  </a:lnTo>
                  <a:lnTo>
                    <a:pt x="547" y="2106"/>
                  </a:lnTo>
                  <a:lnTo>
                    <a:pt x="1683" y="1490"/>
                  </a:lnTo>
                  <a:lnTo>
                    <a:pt x="3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4"/>
            <p:cNvSpPr/>
            <p:nvPr/>
          </p:nvSpPr>
          <p:spPr>
            <a:xfrm rot="9076706">
              <a:off x="711767" y="280197"/>
              <a:ext cx="269410" cy="447520"/>
            </a:xfrm>
            <a:custGeom>
              <a:avLst/>
              <a:gdLst/>
              <a:ahLst/>
              <a:cxnLst/>
              <a:rect l="l" t="t" r="r" b="b"/>
              <a:pathLst>
                <a:path w="13028" h="21641" extrusionOk="0">
                  <a:moveTo>
                    <a:pt x="1643" y="1"/>
                  </a:moveTo>
                  <a:cubicBezTo>
                    <a:pt x="390" y="1"/>
                    <a:pt x="0" y="1905"/>
                    <a:pt x="1332" y="4315"/>
                  </a:cubicBezTo>
                  <a:cubicBezTo>
                    <a:pt x="3559" y="8365"/>
                    <a:pt x="9253" y="21640"/>
                    <a:pt x="9253" y="21640"/>
                  </a:cubicBezTo>
                  <a:cubicBezTo>
                    <a:pt x="10588" y="21281"/>
                    <a:pt x="11859" y="20722"/>
                    <a:pt x="13027" y="19984"/>
                  </a:cubicBezTo>
                  <a:cubicBezTo>
                    <a:pt x="11121" y="14168"/>
                    <a:pt x="5113" y="3063"/>
                    <a:pt x="5113" y="3063"/>
                  </a:cubicBezTo>
                  <a:cubicBezTo>
                    <a:pt x="3738" y="876"/>
                    <a:pt x="2492" y="1"/>
                    <a:pt x="16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4"/>
            <p:cNvSpPr/>
            <p:nvPr/>
          </p:nvSpPr>
          <p:spPr>
            <a:xfrm rot="9076706">
              <a:off x="703999" y="273650"/>
              <a:ext cx="282768" cy="461975"/>
            </a:xfrm>
            <a:custGeom>
              <a:avLst/>
              <a:gdLst/>
              <a:ahLst/>
              <a:cxnLst/>
              <a:rect l="l" t="t" r="r" b="b"/>
              <a:pathLst>
                <a:path w="13674" h="22340" extrusionOk="0">
                  <a:moveTo>
                    <a:pt x="1876" y="706"/>
                  </a:moveTo>
                  <a:cubicBezTo>
                    <a:pt x="1887" y="706"/>
                    <a:pt x="1897" y="706"/>
                    <a:pt x="1907" y="707"/>
                  </a:cubicBezTo>
                  <a:cubicBezTo>
                    <a:pt x="2613" y="707"/>
                    <a:pt x="3782" y="1541"/>
                    <a:pt x="5065" y="3583"/>
                  </a:cubicBezTo>
                  <a:cubicBezTo>
                    <a:pt x="5123" y="3692"/>
                    <a:pt x="10900" y="14399"/>
                    <a:pt x="12865" y="20183"/>
                  </a:cubicBezTo>
                  <a:cubicBezTo>
                    <a:pt x="11883" y="20786"/>
                    <a:pt x="10823" y="21248"/>
                    <a:pt x="9719" y="21569"/>
                  </a:cubicBezTo>
                  <a:cubicBezTo>
                    <a:pt x="8878" y="19624"/>
                    <a:pt x="3929" y="8185"/>
                    <a:pt x="1894" y="4501"/>
                  </a:cubicBezTo>
                  <a:cubicBezTo>
                    <a:pt x="893" y="2684"/>
                    <a:pt x="938" y="1156"/>
                    <a:pt x="1560" y="790"/>
                  </a:cubicBezTo>
                  <a:cubicBezTo>
                    <a:pt x="1655" y="737"/>
                    <a:pt x="1765" y="706"/>
                    <a:pt x="1876" y="706"/>
                  </a:cubicBezTo>
                  <a:close/>
                  <a:moveTo>
                    <a:pt x="1893" y="1"/>
                  </a:moveTo>
                  <a:cubicBezTo>
                    <a:pt x="1631" y="1"/>
                    <a:pt x="1398" y="66"/>
                    <a:pt x="1201" y="180"/>
                  </a:cubicBezTo>
                  <a:cubicBezTo>
                    <a:pt x="270" y="733"/>
                    <a:pt x="1" y="2511"/>
                    <a:pt x="1284" y="4834"/>
                  </a:cubicBezTo>
                  <a:cubicBezTo>
                    <a:pt x="3480" y="8821"/>
                    <a:pt x="9135" y="21993"/>
                    <a:pt x="9193" y="22128"/>
                  </a:cubicBezTo>
                  <a:cubicBezTo>
                    <a:pt x="9251" y="22256"/>
                    <a:pt x="9373" y="22340"/>
                    <a:pt x="9514" y="22340"/>
                  </a:cubicBezTo>
                  <a:cubicBezTo>
                    <a:pt x="9546" y="22340"/>
                    <a:pt x="9578" y="22333"/>
                    <a:pt x="9610" y="22327"/>
                  </a:cubicBezTo>
                  <a:cubicBezTo>
                    <a:pt x="10978" y="21961"/>
                    <a:pt x="12281" y="21390"/>
                    <a:pt x="13475" y="20626"/>
                  </a:cubicBezTo>
                  <a:cubicBezTo>
                    <a:pt x="13609" y="20542"/>
                    <a:pt x="13674" y="20375"/>
                    <a:pt x="13622" y="20221"/>
                  </a:cubicBezTo>
                  <a:cubicBezTo>
                    <a:pt x="11722" y="14444"/>
                    <a:pt x="5739" y="3352"/>
                    <a:pt x="5669" y="3223"/>
                  </a:cubicBezTo>
                  <a:cubicBezTo>
                    <a:pt x="4168" y="838"/>
                    <a:pt x="2835" y="1"/>
                    <a:pt x="18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4"/>
            <p:cNvSpPr/>
            <p:nvPr/>
          </p:nvSpPr>
          <p:spPr>
            <a:xfrm rot="9076706">
              <a:off x="694999" y="345565"/>
              <a:ext cx="354856" cy="470743"/>
            </a:xfrm>
            <a:custGeom>
              <a:avLst/>
              <a:gdLst/>
              <a:ahLst/>
              <a:cxnLst/>
              <a:rect l="l" t="t" r="r" b="b"/>
              <a:pathLst>
                <a:path w="17160" h="22764" extrusionOk="0">
                  <a:moveTo>
                    <a:pt x="1130" y="1"/>
                  </a:moveTo>
                  <a:lnTo>
                    <a:pt x="1" y="623"/>
                  </a:lnTo>
                  <a:cubicBezTo>
                    <a:pt x="71" y="2183"/>
                    <a:pt x="700" y="9135"/>
                    <a:pt x="700" y="9135"/>
                  </a:cubicBezTo>
                  <a:cubicBezTo>
                    <a:pt x="899" y="9674"/>
                    <a:pt x="1163" y="10348"/>
                    <a:pt x="1471" y="11119"/>
                  </a:cubicBezTo>
                  <a:cubicBezTo>
                    <a:pt x="3114" y="11003"/>
                    <a:pt x="4494" y="10329"/>
                    <a:pt x="4443" y="8577"/>
                  </a:cubicBezTo>
                  <a:lnTo>
                    <a:pt x="4443" y="8577"/>
                  </a:lnTo>
                  <a:cubicBezTo>
                    <a:pt x="5354" y="8737"/>
                    <a:pt x="6266" y="9032"/>
                    <a:pt x="7158" y="9276"/>
                  </a:cubicBezTo>
                  <a:cubicBezTo>
                    <a:pt x="7401" y="8954"/>
                    <a:pt x="7663" y="8816"/>
                    <a:pt x="7934" y="8816"/>
                  </a:cubicBezTo>
                  <a:cubicBezTo>
                    <a:pt x="9253" y="8816"/>
                    <a:pt x="10774" y="12077"/>
                    <a:pt x="11222" y="13089"/>
                  </a:cubicBezTo>
                  <a:cubicBezTo>
                    <a:pt x="12704" y="16453"/>
                    <a:pt x="14470" y="19688"/>
                    <a:pt x="16485" y="22763"/>
                  </a:cubicBezTo>
                  <a:cubicBezTo>
                    <a:pt x="16729" y="22532"/>
                    <a:pt x="16954" y="22275"/>
                    <a:pt x="17159" y="22012"/>
                  </a:cubicBezTo>
                  <a:cubicBezTo>
                    <a:pt x="16761" y="20934"/>
                    <a:pt x="16203" y="19676"/>
                    <a:pt x="15535" y="18327"/>
                  </a:cubicBezTo>
                  <a:cubicBezTo>
                    <a:pt x="12570" y="12287"/>
                    <a:pt x="7710" y="4545"/>
                    <a:pt x="7216" y="4314"/>
                  </a:cubicBezTo>
                  <a:cubicBezTo>
                    <a:pt x="6612" y="4025"/>
                    <a:pt x="1130" y="1"/>
                    <a:pt x="1130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4"/>
            <p:cNvSpPr/>
            <p:nvPr/>
          </p:nvSpPr>
          <p:spPr>
            <a:xfrm rot="9076706">
              <a:off x="955267" y="560692"/>
              <a:ext cx="149366" cy="188926"/>
            </a:xfrm>
            <a:custGeom>
              <a:avLst/>
              <a:gdLst/>
              <a:ahLst/>
              <a:cxnLst/>
              <a:rect l="l" t="t" r="r" b="b"/>
              <a:pathLst>
                <a:path w="7223" h="9136" extrusionOk="0">
                  <a:moveTo>
                    <a:pt x="1137" y="1"/>
                  </a:moveTo>
                  <a:lnTo>
                    <a:pt x="219" y="502"/>
                  </a:lnTo>
                  <a:lnTo>
                    <a:pt x="1" y="624"/>
                  </a:lnTo>
                  <a:cubicBezTo>
                    <a:pt x="71" y="2183"/>
                    <a:pt x="700" y="9136"/>
                    <a:pt x="700" y="9136"/>
                  </a:cubicBezTo>
                  <a:cubicBezTo>
                    <a:pt x="700" y="9136"/>
                    <a:pt x="1875" y="9039"/>
                    <a:pt x="2690" y="8911"/>
                  </a:cubicBezTo>
                  <a:cubicBezTo>
                    <a:pt x="2953" y="8892"/>
                    <a:pt x="3210" y="8827"/>
                    <a:pt x="3448" y="8718"/>
                  </a:cubicBezTo>
                  <a:cubicBezTo>
                    <a:pt x="3692" y="8500"/>
                    <a:pt x="3653" y="6375"/>
                    <a:pt x="3955" y="6369"/>
                  </a:cubicBezTo>
                  <a:cubicBezTo>
                    <a:pt x="3956" y="6369"/>
                    <a:pt x="3956" y="6369"/>
                    <a:pt x="3957" y="6369"/>
                  </a:cubicBezTo>
                  <a:cubicBezTo>
                    <a:pt x="4261" y="6369"/>
                    <a:pt x="6154" y="7481"/>
                    <a:pt x="6461" y="7481"/>
                  </a:cubicBezTo>
                  <a:cubicBezTo>
                    <a:pt x="6467" y="7481"/>
                    <a:pt x="6473" y="7480"/>
                    <a:pt x="6478" y="7479"/>
                  </a:cubicBezTo>
                  <a:cubicBezTo>
                    <a:pt x="6728" y="7434"/>
                    <a:pt x="7222" y="4321"/>
                    <a:pt x="7222" y="4321"/>
                  </a:cubicBezTo>
                  <a:cubicBezTo>
                    <a:pt x="6619" y="4032"/>
                    <a:pt x="1137" y="1"/>
                    <a:pt x="11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4"/>
            <p:cNvSpPr/>
            <p:nvPr/>
          </p:nvSpPr>
          <p:spPr>
            <a:xfrm rot="9076706">
              <a:off x="947493" y="552945"/>
              <a:ext cx="164752" cy="205242"/>
            </a:xfrm>
            <a:custGeom>
              <a:avLst/>
              <a:gdLst/>
              <a:ahLst/>
              <a:cxnLst/>
              <a:rect l="l" t="t" r="r" b="b"/>
              <a:pathLst>
                <a:path w="7967" h="9925" extrusionOk="0">
                  <a:moveTo>
                    <a:pt x="1464" y="828"/>
                  </a:moveTo>
                  <a:cubicBezTo>
                    <a:pt x="2433" y="1534"/>
                    <a:pt x="6118" y="4230"/>
                    <a:pt x="7196" y="4904"/>
                  </a:cubicBezTo>
                  <a:cubicBezTo>
                    <a:pt x="7029" y="5925"/>
                    <a:pt x="6804" y="7029"/>
                    <a:pt x="6663" y="7472"/>
                  </a:cubicBezTo>
                  <a:cubicBezTo>
                    <a:pt x="6419" y="7369"/>
                    <a:pt x="6008" y="7164"/>
                    <a:pt x="5713" y="7016"/>
                  </a:cubicBezTo>
                  <a:cubicBezTo>
                    <a:pt x="4895" y="6607"/>
                    <a:pt x="4550" y="6432"/>
                    <a:pt x="4324" y="6432"/>
                  </a:cubicBezTo>
                  <a:cubicBezTo>
                    <a:pt x="4316" y="6432"/>
                    <a:pt x="4309" y="6432"/>
                    <a:pt x="4301" y="6432"/>
                  </a:cubicBezTo>
                  <a:cubicBezTo>
                    <a:pt x="3832" y="6439"/>
                    <a:pt x="3775" y="7016"/>
                    <a:pt x="3678" y="7966"/>
                  </a:cubicBezTo>
                  <a:cubicBezTo>
                    <a:pt x="3653" y="8262"/>
                    <a:pt x="3614" y="8557"/>
                    <a:pt x="3556" y="8852"/>
                  </a:cubicBezTo>
                  <a:cubicBezTo>
                    <a:pt x="3377" y="8923"/>
                    <a:pt x="3184" y="8961"/>
                    <a:pt x="2991" y="8974"/>
                  </a:cubicBezTo>
                  <a:cubicBezTo>
                    <a:pt x="2471" y="9058"/>
                    <a:pt x="1785" y="9128"/>
                    <a:pt x="1380" y="9167"/>
                  </a:cubicBezTo>
                  <a:cubicBezTo>
                    <a:pt x="1258" y="7806"/>
                    <a:pt x="815" y="2857"/>
                    <a:pt x="719" y="1233"/>
                  </a:cubicBezTo>
                  <a:lnTo>
                    <a:pt x="1464" y="828"/>
                  </a:lnTo>
                  <a:close/>
                  <a:moveTo>
                    <a:pt x="1521" y="0"/>
                  </a:moveTo>
                  <a:lnTo>
                    <a:pt x="0" y="835"/>
                  </a:lnTo>
                  <a:lnTo>
                    <a:pt x="6" y="1053"/>
                  </a:lnTo>
                  <a:cubicBezTo>
                    <a:pt x="77" y="2600"/>
                    <a:pt x="680" y="9295"/>
                    <a:pt x="713" y="9578"/>
                  </a:cubicBezTo>
                  <a:lnTo>
                    <a:pt x="738" y="9924"/>
                  </a:lnTo>
                  <a:lnTo>
                    <a:pt x="1085" y="9899"/>
                  </a:lnTo>
                  <a:cubicBezTo>
                    <a:pt x="1136" y="9892"/>
                    <a:pt x="2285" y="9802"/>
                    <a:pt x="3075" y="9674"/>
                  </a:cubicBezTo>
                  <a:cubicBezTo>
                    <a:pt x="3377" y="9648"/>
                    <a:pt x="3672" y="9578"/>
                    <a:pt x="3948" y="9449"/>
                  </a:cubicBezTo>
                  <a:lnTo>
                    <a:pt x="4038" y="9391"/>
                  </a:lnTo>
                  <a:cubicBezTo>
                    <a:pt x="4237" y="9212"/>
                    <a:pt x="4288" y="8878"/>
                    <a:pt x="4372" y="8037"/>
                  </a:cubicBezTo>
                  <a:cubicBezTo>
                    <a:pt x="4404" y="7793"/>
                    <a:pt x="4436" y="7427"/>
                    <a:pt x="4481" y="7203"/>
                  </a:cubicBezTo>
                  <a:cubicBezTo>
                    <a:pt x="4725" y="7305"/>
                    <a:pt x="5116" y="7504"/>
                    <a:pt x="5399" y="7645"/>
                  </a:cubicBezTo>
                  <a:cubicBezTo>
                    <a:pt x="6289" y="8096"/>
                    <a:pt x="6606" y="8243"/>
                    <a:pt x="6818" y="8243"/>
                  </a:cubicBezTo>
                  <a:cubicBezTo>
                    <a:pt x="6845" y="8243"/>
                    <a:pt x="6870" y="8240"/>
                    <a:pt x="6894" y="8236"/>
                  </a:cubicBezTo>
                  <a:cubicBezTo>
                    <a:pt x="7138" y="8191"/>
                    <a:pt x="7395" y="8140"/>
                    <a:pt x="7921" y="4782"/>
                  </a:cubicBezTo>
                  <a:lnTo>
                    <a:pt x="7966" y="4526"/>
                  </a:lnTo>
                  <a:lnTo>
                    <a:pt x="7729" y="4410"/>
                  </a:lnTo>
                  <a:cubicBezTo>
                    <a:pt x="7305" y="4211"/>
                    <a:pt x="3897" y="1740"/>
                    <a:pt x="1701" y="129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4"/>
            <p:cNvSpPr/>
            <p:nvPr/>
          </p:nvSpPr>
          <p:spPr>
            <a:xfrm rot="9076706">
              <a:off x="956662" y="566141"/>
              <a:ext cx="144858" cy="184273"/>
            </a:xfrm>
            <a:custGeom>
              <a:avLst/>
              <a:gdLst/>
              <a:ahLst/>
              <a:cxnLst/>
              <a:rect l="l" t="t" r="r" b="b"/>
              <a:pathLst>
                <a:path w="7005" h="8911" extrusionOk="0">
                  <a:moveTo>
                    <a:pt x="919" y="1"/>
                  </a:moveTo>
                  <a:lnTo>
                    <a:pt x="1" y="502"/>
                  </a:lnTo>
                  <a:cubicBezTo>
                    <a:pt x="1400" y="2331"/>
                    <a:pt x="2934" y="4045"/>
                    <a:pt x="4597" y="5637"/>
                  </a:cubicBezTo>
                  <a:cubicBezTo>
                    <a:pt x="4340" y="5717"/>
                    <a:pt x="4077" y="5757"/>
                    <a:pt x="3814" y="5757"/>
                  </a:cubicBezTo>
                  <a:cubicBezTo>
                    <a:pt x="3426" y="5757"/>
                    <a:pt x="3040" y="5671"/>
                    <a:pt x="2684" y="5502"/>
                  </a:cubicBezTo>
                  <a:cubicBezTo>
                    <a:pt x="2549" y="6638"/>
                    <a:pt x="2479" y="7775"/>
                    <a:pt x="2472" y="8911"/>
                  </a:cubicBezTo>
                  <a:cubicBezTo>
                    <a:pt x="2735" y="8892"/>
                    <a:pt x="2992" y="8827"/>
                    <a:pt x="3230" y="8718"/>
                  </a:cubicBezTo>
                  <a:cubicBezTo>
                    <a:pt x="3474" y="8500"/>
                    <a:pt x="3435" y="6375"/>
                    <a:pt x="3737" y="6369"/>
                  </a:cubicBezTo>
                  <a:cubicBezTo>
                    <a:pt x="3738" y="6369"/>
                    <a:pt x="3738" y="6369"/>
                    <a:pt x="3739" y="6369"/>
                  </a:cubicBezTo>
                  <a:cubicBezTo>
                    <a:pt x="4043" y="6369"/>
                    <a:pt x="5936" y="7481"/>
                    <a:pt x="6243" y="7481"/>
                  </a:cubicBezTo>
                  <a:cubicBezTo>
                    <a:pt x="6249" y="7481"/>
                    <a:pt x="6255" y="7480"/>
                    <a:pt x="6260" y="7479"/>
                  </a:cubicBezTo>
                  <a:cubicBezTo>
                    <a:pt x="6510" y="7434"/>
                    <a:pt x="7004" y="4321"/>
                    <a:pt x="7004" y="4321"/>
                  </a:cubicBezTo>
                  <a:cubicBezTo>
                    <a:pt x="6401" y="4032"/>
                    <a:pt x="919" y="1"/>
                    <a:pt x="91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4"/>
            <p:cNvSpPr/>
            <p:nvPr/>
          </p:nvSpPr>
          <p:spPr>
            <a:xfrm rot="9076706">
              <a:off x="468389" y="251653"/>
              <a:ext cx="276378" cy="209440"/>
            </a:xfrm>
            <a:custGeom>
              <a:avLst/>
              <a:gdLst/>
              <a:ahLst/>
              <a:cxnLst/>
              <a:rect l="l" t="t" r="r" b="b"/>
              <a:pathLst>
                <a:path w="13365" h="10128" extrusionOk="0">
                  <a:moveTo>
                    <a:pt x="9218" y="1"/>
                  </a:moveTo>
                  <a:cubicBezTo>
                    <a:pt x="9218" y="1"/>
                    <a:pt x="8377" y="623"/>
                    <a:pt x="7235" y="1361"/>
                  </a:cubicBezTo>
                  <a:cubicBezTo>
                    <a:pt x="6439" y="1875"/>
                    <a:pt x="5617" y="2344"/>
                    <a:pt x="4776" y="2767"/>
                  </a:cubicBezTo>
                  <a:cubicBezTo>
                    <a:pt x="1554" y="4334"/>
                    <a:pt x="39" y="4520"/>
                    <a:pt x="0" y="4520"/>
                  </a:cubicBezTo>
                  <a:cubicBezTo>
                    <a:pt x="1239" y="7601"/>
                    <a:pt x="2638" y="9905"/>
                    <a:pt x="5065" y="10111"/>
                  </a:cubicBezTo>
                  <a:cubicBezTo>
                    <a:pt x="5186" y="10122"/>
                    <a:pt x="5311" y="10128"/>
                    <a:pt x="5439" y="10128"/>
                  </a:cubicBezTo>
                  <a:cubicBezTo>
                    <a:pt x="6329" y="10128"/>
                    <a:pt x="7369" y="9850"/>
                    <a:pt x="8576" y="9238"/>
                  </a:cubicBezTo>
                  <a:cubicBezTo>
                    <a:pt x="13365" y="6818"/>
                    <a:pt x="9218" y="1"/>
                    <a:pt x="9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4"/>
            <p:cNvSpPr/>
            <p:nvPr/>
          </p:nvSpPr>
          <p:spPr>
            <a:xfrm rot="9076706">
              <a:off x="496152" y="235089"/>
              <a:ext cx="254996" cy="223977"/>
            </a:xfrm>
            <a:custGeom>
              <a:avLst/>
              <a:gdLst/>
              <a:ahLst/>
              <a:cxnLst/>
              <a:rect l="l" t="t" r="r" b="b"/>
              <a:pathLst>
                <a:path w="12331" h="10831" extrusionOk="0">
                  <a:moveTo>
                    <a:pt x="9526" y="868"/>
                  </a:moveTo>
                  <a:cubicBezTo>
                    <a:pt x="10046" y="1837"/>
                    <a:pt x="11432" y="4745"/>
                    <a:pt x="10784" y="7011"/>
                  </a:cubicBezTo>
                  <a:cubicBezTo>
                    <a:pt x="10501" y="8006"/>
                    <a:pt x="9847" y="8770"/>
                    <a:pt x="8839" y="9277"/>
                  </a:cubicBezTo>
                  <a:cubicBezTo>
                    <a:pt x="7727" y="9842"/>
                    <a:pt x="6734" y="10128"/>
                    <a:pt x="5865" y="10128"/>
                  </a:cubicBezTo>
                  <a:cubicBezTo>
                    <a:pt x="5746" y="10128"/>
                    <a:pt x="5628" y="10123"/>
                    <a:pt x="5514" y="10112"/>
                  </a:cubicBezTo>
                  <a:cubicBezTo>
                    <a:pt x="3254" y="9926"/>
                    <a:pt x="1951" y="7660"/>
                    <a:pt x="905" y="5137"/>
                  </a:cubicBezTo>
                  <a:cubicBezTo>
                    <a:pt x="1598" y="4983"/>
                    <a:pt x="3036" y="4559"/>
                    <a:pt x="5353" y="3436"/>
                  </a:cubicBezTo>
                  <a:cubicBezTo>
                    <a:pt x="6207" y="3006"/>
                    <a:pt x="7035" y="2531"/>
                    <a:pt x="7837" y="2011"/>
                  </a:cubicBezTo>
                  <a:cubicBezTo>
                    <a:pt x="8563" y="1549"/>
                    <a:pt x="9173" y="1118"/>
                    <a:pt x="9526" y="868"/>
                  </a:cubicBezTo>
                  <a:close/>
                  <a:moveTo>
                    <a:pt x="9637" y="0"/>
                  </a:moveTo>
                  <a:cubicBezTo>
                    <a:pt x="9566" y="0"/>
                    <a:pt x="9493" y="23"/>
                    <a:pt x="9429" y="72"/>
                  </a:cubicBezTo>
                  <a:cubicBezTo>
                    <a:pt x="9423" y="79"/>
                    <a:pt x="8588" y="701"/>
                    <a:pt x="7465" y="1420"/>
                  </a:cubicBezTo>
                  <a:cubicBezTo>
                    <a:pt x="6682" y="1927"/>
                    <a:pt x="5873" y="2389"/>
                    <a:pt x="5045" y="2807"/>
                  </a:cubicBezTo>
                  <a:cubicBezTo>
                    <a:pt x="1891" y="4332"/>
                    <a:pt x="414" y="4527"/>
                    <a:pt x="423" y="4527"/>
                  </a:cubicBezTo>
                  <a:lnTo>
                    <a:pt x="423" y="4527"/>
                  </a:lnTo>
                  <a:cubicBezTo>
                    <a:pt x="420" y="4527"/>
                    <a:pt x="417" y="4527"/>
                    <a:pt x="414" y="4527"/>
                  </a:cubicBezTo>
                  <a:cubicBezTo>
                    <a:pt x="169" y="4527"/>
                    <a:pt x="1" y="4780"/>
                    <a:pt x="96" y="5009"/>
                  </a:cubicBezTo>
                  <a:cubicBezTo>
                    <a:pt x="1251" y="7884"/>
                    <a:pt x="2702" y="10580"/>
                    <a:pt x="5456" y="10812"/>
                  </a:cubicBezTo>
                  <a:cubicBezTo>
                    <a:pt x="5584" y="10824"/>
                    <a:pt x="5719" y="10831"/>
                    <a:pt x="5854" y="10831"/>
                  </a:cubicBezTo>
                  <a:cubicBezTo>
                    <a:pt x="6836" y="10831"/>
                    <a:pt x="7940" y="10523"/>
                    <a:pt x="9153" y="9906"/>
                  </a:cubicBezTo>
                  <a:cubicBezTo>
                    <a:pt x="10347" y="9303"/>
                    <a:pt x="11124" y="8391"/>
                    <a:pt x="11464" y="7204"/>
                  </a:cubicBezTo>
                  <a:cubicBezTo>
                    <a:pt x="12331" y="4155"/>
                    <a:pt x="10039" y="329"/>
                    <a:pt x="9936" y="168"/>
                  </a:cubicBezTo>
                  <a:cubicBezTo>
                    <a:pt x="9869" y="61"/>
                    <a:pt x="9754" y="0"/>
                    <a:pt x="96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4"/>
            <p:cNvSpPr/>
            <p:nvPr/>
          </p:nvSpPr>
          <p:spPr>
            <a:xfrm rot="9076706">
              <a:off x="474920" y="276788"/>
              <a:ext cx="171659" cy="209833"/>
            </a:xfrm>
            <a:custGeom>
              <a:avLst/>
              <a:gdLst/>
              <a:ahLst/>
              <a:cxnLst/>
              <a:rect l="l" t="t" r="r" b="b"/>
              <a:pathLst>
                <a:path w="8301" h="10147" extrusionOk="0">
                  <a:moveTo>
                    <a:pt x="4161" y="0"/>
                  </a:moveTo>
                  <a:cubicBezTo>
                    <a:pt x="4160" y="0"/>
                    <a:pt x="3326" y="623"/>
                    <a:pt x="2177" y="1361"/>
                  </a:cubicBezTo>
                  <a:cubicBezTo>
                    <a:pt x="2813" y="2594"/>
                    <a:pt x="3230" y="3922"/>
                    <a:pt x="3422" y="5296"/>
                  </a:cubicBezTo>
                  <a:cubicBezTo>
                    <a:pt x="3570" y="6490"/>
                    <a:pt x="3525" y="7819"/>
                    <a:pt x="2742" y="8724"/>
                  </a:cubicBezTo>
                  <a:cubicBezTo>
                    <a:pt x="2061" y="9520"/>
                    <a:pt x="1009" y="9802"/>
                    <a:pt x="1" y="10130"/>
                  </a:cubicBezTo>
                  <a:cubicBezTo>
                    <a:pt x="122" y="10141"/>
                    <a:pt x="247" y="10147"/>
                    <a:pt x="375" y="10147"/>
                  </a:cubicBezTo>
                  <a:cubicBezTo>
                    <a:pt x="1265" y="10147"/>
                    <a:pt x="2305" y="9869"/>
                    <a:pt x="3512" y="9257"/>
                  </a:cubicBezTo>
                  <a:cubicBezTo>
                    <a:pt x="8301" y="6837"/>
                    <a:pt x="4161" y="1"/>
                    <a:pt x="416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4"/>
            <p:cNvSpPr/>
            <p:nvPr/>
          </p:nvSpPr>
          <p:spPr>
            <a:xfrm rot="9076706">
              <a:off x="593475" y="328245"/>
              <a:ext cx="219593" cy="169405"/>
            </a:xfrm>
            <a:custGeom>
              <a:avLst/>
              <a:gdLst/>
              <a:ahLst/>
              <a:cxnLst/>
              <a:rect l="l" t="t" r="r" b="b"/>
              <a:pathLst>
                <a:path w="10619" h="8192" extrusionOk="0">
                  <a:moveTo>
                    <a:pt x="9007" y="0"/>
                  </a:moveTo>
                  <a:cubicBezTo>
                    <a:pt x="8378" y="610"/>
                    <a:pt x="7685" y="1156"/>
                    <a:pt x="6940" y="1612"/>
                  </a:cubicBezTo>
                  <a:cubicBezTo>
                    <a:pt x="3962" y="3518"/>
                    <a:pt x="1" y="4924"/>
                    <a:pt x="1" y="4924"/>
                  </a:cubicBezTo>
                  <a:cubicBezTo>
                    <a:pt x="219" y="5412"/>
                    <a:pt x="418" y="5906"/>
                    <a:pt x="566" y="6259"/>
                  </a:cubicBezTo>
                  <a:cubicBezTo>
                    <a:pt x="720" y="6606"/>
                    <a:pt x="848" y="6914"/>
                    <a:pt x="957" y="7177"/>
                  </a:cubicBezTo>
                  <a:lnTo>
                    <a:pt x="1400" y="8191"/>
                  </a:lnTo>
                  <a:cubicBezTo>
                    <a:pt x="3846" y="7601"/>
                    <a:pt x="6189" y="6625"/>
                    <a:pt x="8339" y="5303"/>
                  </a:cubicBezTo>
                  <a:cubicBezTo>
                    <a:pt x="9142" y="4815"/>
                    <a:pt x="9899" y="4269"/>
                    <a:pt x="10618" y="3672"/>
                  </a:cubicBezTo>
                  <a:cubicBezTo>
                    <a:pt x="10458" y="3229"/>
                    <a:pt x="10265" y="2754"/>
                    <a:pt x="10047" y="2260"/>
                  </a:cubicBezTo>
                  <a:cubicBezTo>
                    <a:pt x="9919" y="1945"/>
                    <a:pt x="9771" y="1631"/>
                    <a:pt x="9623" y="1297"/>
                  </a:cubicBezTo>
                  <a:cubicBezTo>
                    <a:pt x="9424" y="880"/>
                    <a:pt x="9219" y="443"/>
                    <a:pt x="9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4"/>
            <p:cNvSpPr/>
            <p:nvPr/>
          </p:nvSpPr>
          <p:spPr>
            <a:xfrm rot="9076706">
              <a:off x="585484" y="320853"/>
              <a:ext cx="235909" cy="183983"/>
            </a:xfrm>
            <a:custGeom>
              <a:avLst/>
              <a:gdLst/>
              <a:ahLst/>
              <a:cxnLst/>
              <a:rect l="l" t="t" r="r" b="b"/>
              <a:pathLst>
                <a:path w="11408" h="8897" extrusionOk="0">
                  <a:moveTo>
                    <a:pt x="9302" y="936"/>
                  </a:moveTo>
                  <a:cubicBezTo>
                    <a:pt x="9437" y="1232"/>
                    <a:pt x="9572" y="1514"/>
                    <a:pt x="9700" y="1797"/>
                  </a:cubicBezTo>
                  <a:lnTo>
                    <a:pt x="9726" y="1848"/>
                  </a:lnTo>
                  <a:cubicBezTo>
                    <a:pt x="9867" y="2156"/>
                    <a:pt x="10008" y="2451"/>
                    <a:pt x="10130" y="2753"/>
                  </a:cubicBezTo>
                  <a:cubicBezTo>
                    <a:pt x="10303" y="3145"/>
                    <a:pt x="10464" y="3536"/>
                    <a:pt x="10611" y="3909"/>
                  </a:cubicBezTo>
                  <a:cubicBezTo>
                    <a:pt x="9963" y="4435"/>
                    <a:pt x="9276" y="4923"/>
                    <a:pt x="8557" y="5353"/>
                  </a:cubicBezTo>
                  <a:cubicBezTo>
                    <a:pt x="6529" y="6611"/>
                    <a:pt x="4321" y="7548"/>
                    <a:pt x="2010" y="8132"/>
                  </a:cubicBezTo>
                  <a:lnTo>
                    <a:pt x="1689" y="7394"/>
                  </a:lnTo>
                  <a:cubicBezTo>
                    <a:pt x="1580" y="7131"/>
                    <a:pt x="1445" y="6817"/>
                    <a:pt x="1297" y="6470"/>
                  </a:cubicBezTo>
                  <a:cubicBezTo>
                    <a:pt x="1233" y="6335"/>
                    <a:pt x="1162" y="6162"/>
                    <a:pt x="1098" y="6001"/>
                  </a:cubicBezTo>
                  <a:cubicBezTo>
                    <a:pt x="1028" y="5834"/>
                    <a:pt x="957" y="5655"/>
                    <a:pt x="873" y="5475"/>
                  </a:cubicBezTo>
                  <a:cubicBezTo>
                    <a:pt x="1920" y="5083"/>
                    <a:pt x="5072" y="3838"/>
                    <a:pt x="7530" y="2265"/>
                  </a:cubicBezTo>
                  <a:cubicBezTo>
                    <a:pt x="8159" y="1880"/>
                    <a:pt x="8750" y="1437"/>
                    <a:pt x="9302" y="936"/>
                  </a:cubicBezTo>
                  <a:close/>
                  <a:moveTo>
                    <a:pt x="9416" y="1"/>
                  </a:moveTo>
                  <a:cubicBezTo>
                    <a:pt x="9323" y="1"/>
                    <a:pt x="9236" y="38"/>
                    <a:pt x="9167" y="102"/>
                  </a:cubicBezTo>
                  <a:cubicBezTo>
                    <a:pt x="8557" y="699"/>
                    <a:pt x="7883" y="1225"/>
                    <a:pt x="7158" y="1668"/>
                  </a:cubicBezTo>
                  <a:cubicBezTo>
                    <a:pt x="4250" y="3530"/>
                    <a:pt x="328" y="4929"/>
                    <a:pt x="289" y="4942"/>
                  </a:cubicBezTo>
                  <a:cubicBezTo>
                    <a:pt x="97" y="5013"/>
                    <a:pt x="0" y="5231"/>
                    <a:pt x="84" y="5417"/>
                  </a:cubicBezTo>
                  <a:cubicBezTo>
                    <a:pt x="212" y="5706"/>
                    <a:pt x="341" y="6008"/>
                    <a:pt x="450" y="6271"/>
                  </a:cubicBezTo>
                  <a:cubicBezTo>
                    <a:pt x="520" y="6451"/>
                    <a:pt x="591" y="6611"/>
                    <a:pt x="655" y="6752"/>
                  </a:cubicBezTo>
                  <a:cubicBezTo>
                    <a:pt x="803" y="7093"/>
                    <a:pt x="931" y="7401"/>
                    <a:pt x="1040" y="7670"/>
                  </a:cubicBezTo>
                  <a:lnTo>
                    <a:pt x="1483" y="8685"/>
                  </a:lnTo>
                  <a:cubicBezTo>
                    <a:pt x="1535" y="8813"/>
                    <a:pt x="1663" y="8896"/>
                    <a:pt x="1804" y="8896"/>
                  </a:cubicBezTo>
                  <a:cubicBezTo>
                    <a:pt x="1830" y="8896"/>
                    <a:pt x="1856" y="8890"/>
                    <a:pt x="1888" y="8884"/>
                  </a:cubicBezTo>
                  <a:cubicBezTo>
                    <a:pt x="4372" y="8287"/>
                    <a:pt x="6747" y="7298"/>
                    <a:pt x="8923" y="5950"/>
                  </a:cubicBezTo>
                  <a:cubicBezTo>
                    <a:pt x="9745" y="5456"/>
                    <a:pt x="10522" y="4904"/>
                    <a:pt x="11253" y="4287"/>
                  </a:cubicBezTo>
                  <a:cubicBezTo>
                    <a:pt x="11369" y="4191"/>
                    <a:pt x="11407" y="4037"/>
                    <a:pt x="11356" y="3896"/>
                  </a:cubicBezTo>
                  <a:cubicBezTo>
                    <a:pt x="11176" y="3440"/>
                    <a:pt x="10984" y="2959"/>
                    <a:pt x="10778" y="2484"/>
                  </a:cubicBezTo>
                  <a:cubicBezTo>
                    <a:pt x="10656" y="2182"/>
                    <a:pt x="10515" y="1874"/>
                    <a:pt x="10368" y="1559"/>
                  </a:cubicBezTo>
                  <a:lnTo>
                    <a:pt x="10342" y="1501"/>
                  </a:lnTo>
                  <a:cubicBezTo>
                    <a:pt x="10149" y="1084"/>
                    <a:pt x="9944" y="648"/>
                    <a:pt x="9726" y="198"/>
                  </a:cubicBezTo>
                  <a:cubicBezTo>
                    <a:pt x="9681" y="96"/>
                    <a:pt x="9584" y="25"/>
                    <a:pt x="9475" y="6"/>
                  </a:cubicBezTo>
                  <a:cubicBezTo>
                    <a:pt x="9455" y="2"/>
                    <a:pt x="9436" y="1"/>
                    <a:pt x="9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4"/>
            <p:cNvSpPr/>
            <p:nvPr/>
          </p:nvSpPr>
          <p:spPr>
            <a:xfrm rot="9076706">
              <a:off x="603967" y="349699"/>
              <a:ext cx="195936" cy="121615"/>
            </a:xfrm>
            <a:custGeom>
              <a:avLst/>
              <a:gdLst/>
              <a:ahLst/>
              <a:cxnLst/>
              <a:rect l="l" t="t" r="r" b="b"/>
              <a:pathLst>
                <a:path w="9475" h="5881" extrusionOk="0">
                  <a:moveTo>
                    <a:pt x="9051" y="1"/>
                  </a:moveTo>
                  <a:cubicBezTo>
                    <a:pt x="6419" y="2632"/>
                    <a:pt x="2497" y="4186"/>
                    <a:pt x="0" y="4963"/>
                  </a:cubicBezTo>
                  <a:cubicBezTo>
                    <a:pt x="148" y="5309"/>
                    <a:pt x="276" y="5617"/>
                    <a:pt x="385" y="5881"/>
                  </a:cubicBezTo>
                  <a:cubicBezTo>
                    <a:pt x="2908" y="5104"/>
                    <a:pt x="6728" y="3583"/>
                    <a:pt x="9475" y="970"/>
                  </a:cubicBezTo>
                  <a:cubicBezTo>
                    <a:pt x="9347" y="662"/>
                    <a:pt x="9199" y="341"/>
                    <a:pt x="9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4"/>
            <p:cNvSpPr/>
            <p:nvPr/>
          </p:nvSpPr>
          <p:spPr>
            <a:xfrm rot="9076706">
              <a:off x="600114" y="345042"/>
              <a:ext cx="205118" cy="132244"/>
            </a:xfrm>
            <a:custGeom>
              <a:avLst/>
              <a:gdLst/>
              <a:ahLst/>
              <a:cxnLst/>
              <a:rect l="l" t="t" r="r" b="b"/>
              <a:pathLst>
                <a:path w="9919" h="6395" extrusionOk="0">
                  <a:moveTo>
                    <a:pt x="9232" y="611"/>
                  </a:moveTo>
                  <a:cubicBezTo>
                    <a:pt x="9328" y="823"/>
                    <a:pt x="9418" y="1028"/>
                    <a:pt x="9508" y="1233"/>
                  </a:cubicBezTo>
                  <a:cubicBezTo>
                    <a:pt x="6876" y="3686"/>
                    <a:pt x="3319" y="5156"/>
                    <a:pt x="726" y="5971"/>
                  </a:cubicBezTo>
                  <a:cubicBezTo>
                    <a:pt x="668" y="5836"/>
                    <a:pt x="604" y="5688"/>
                    <a:pt x="540" y="5534"/>
                  </a:cubicBezTo>
                  <a:lnTo>
                    <a:pt x="469" y="5374"/>
                  </a:lnTo>
                  <a:cubicBezTo>
                    <a:pt x="3127" y="4533"/>
                    <a:pt x="6702" y="3044"/>
                    <a:pt x="9232" y="611"/>
                  </a:cubicBezTo>
                  <a:close/>
                  <a:moveTo>
                    <a:pt x="9341" y="1"/>
                  </a:moveTo>
                  <a:lnTo>
                    <a:pt x="9161" y="181"/>
                  </a:lnTo>
                  <a:cubicBezTo>
                    <a:pt x="6619" y="2729"/>
                    <a:pt x="2877" y="4263"/>
                    <a:pt x="180" y="5098"/>
                  </a:cubicBezTo>
                  <a:lnTo>
                    <a:pt x="1" y="5156"/>
                  </a:lnTo>
                  <a:lnTo>
                    <a:pt x="219" y="5669"/>
                  </a:lnTo>
                  <a:cubicBezTo>
                    <a:pt x="309" y="5881"/>
                    <a:pt x="392" y="6074"/>
                    <a:pt x="463" y="6247"/>
                  </a:cubicBezTo>
                  <a:lnTo>
                    <a:pt x="521" y="6394"/>
                  </a:lnTo>
                  <a:lnTo>
                    <a:pt x="675" y="6350"/>
                  </a:lnTo>
                  <a:cubicBezTo>
                    <a:pt x="3339" y="5528"/>
                    <a:pt x="7094" y="4000"/>
                    <a:pt x="9835" y="1394"/>
                  </a:cubicBezTo>
                  <a:lnTo>
                    <a:pt x="9918" y="1310"/>
                  </a:lnTo>
                  <a:lnTo>
                    <a:pt x="9873" y="1201"/>
                  </a:lnTo>
                  <a:cubicBezTo>
                    <a:pt x="9752" y="906"/>
                    <a:pt x="9617" y="604"/>
                    <a:pt x="9469" y="283"/>
                  </a:cubicBezTo>
                  <a:lnTo>
                    <a:pt x="9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4"/>
            <p:cNvSpPr/>
            <p:nvPr/>
          </p:nvSpPr>
          <p:spPr>
            <a:xfrm rot="9076706">
              <a:off x="616641" y="418757"/>
              <a:ext cx="76224" cy="109662"/>
            </a:xfrm>
            <a:custGeom>
              <a:avLst/>
              <a:gdLst/>
              <a:ahLst/>
              <a:cxnLst/>
              <a:rect l="l" t="t" r="r" b="b"/>
              <a:pathLst>
                <a:path w="3686" h="5303" extrusionOk="0">
                  <a:moveTo>
                    <a:pt x="2068" y="0"/>
                  </a:moveTo>
                  <a:cubicBezTo>
                    <a:pt x="1439" y="617"/>
                    <a:pt x="745" y="1156"/>
                    <a:pt x="1" y="1618"/>
                  </a:cubicBezTo>
                  <a:cubicBezTo>
                    <a:pt x="604" y="2793"/>
                    <a:pt x="1073" y="4025"/>
                    <a:pt x="1406" y="5303"/>
                  </a:cubicBezTo>
                  <a:cubicBezTo>
                    <a:pt x="2209" y="4815"/>
                    <a:pt x="2966" y="4269"/>
                    <a:pt x="3685" y="3672"/>
                  </a:cubicBezTo>
                  <a:cubicBezTo>
                    <a:pt x="3525" y="3229"/>
                    <a:pt x="3332" y="2754"/>
                    <a:pt x="3108" y="2266"/>
                  </a:cubicBezTo>
                  <a:cubicBezTo>
                    <a:pt x="2979" y="1952"/>
                    <a:pt x="2832" y="1631"/>
                    <a:pt x="2684" y="1303"/>
                  </a:cubicBezTo>
                  <a:cubicBezTo>
                    <a:pt x="2485" y="880"/>
                    <a:pt x="2279" y="450"/>
                    <a:pt x="2068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4"/>
            <p:cNvSpPr/>
            <p:nvPr/>
          </p:nvSpPr>
          <p:spPr>
            <a:xfrm rot="9076706">
              <a:off x="980133" y="633967"/>
              <a:ext cx="93077" cy="80153"/>
            </a:xfrm>
            <a:custGeom>
              <a:avLst/>
              <a:gdLst/>
              <a:ahLst/>
              <a:cxnLst/>
              <a:rect l="l" t="t" r="r" b="b"/>
              <a:pathLst>
                <a:path w="4501" h="3876" extrusionOk="0">
                  <a:moveTo>
                    <a:pt x="57" y="0"/>
                  </a:moveTo>
                  <a:cubicBezTo>
                    <a:pt x="41" y="0"/>
                    <a:pt x="27" y="4"/>
                    <a:pt x="19" y="9"/>
                  </a:cubicBezTo>
                  <a:cubicBezTo>
                    <a:pt x="0" y="28"/>
                    <a:pt x="19" y="80"/>
                    <a:pt x="58" y="112"/>
                  </a:cubicBezTo>
                  <a:cubicBezTo>
                    <a:pt x="449" y="407"/>
                    <a:pt x="783" y="721"/>
                    <a:pt x="1149" y="1023"/>
                  </a:cubicBezTo>
                  <a:cubicBezTo>
                    <a:pt x="1521" y="1325"/>
                    <a:pt x="1868" y="1639"/>
                    <a:pt x="2221" y="1948"/>
                  </a:cubicBezTo>
                  <a:cubicBezTo>
                    <a:pt x="2574" y="2249"/>
                    <a:pt x="2921" y="2564"/>
                    <a:pt x="3274" y="2885"/>
                  </a:cubicBezTo>
                  <a:lnTo>
                    <a:pt x="4327" y="3841"/>
                  </a:lnTo>
                  <a:cubicBezTo>
                    <a:pt x="4349" y="3863"/>
                    <a:pt x="4379" y="3876"/>
                    <a:pt x="4411" y="3876"/>
                  </a:cubicBezTo>
                  <a:cubicBezTo>
                    <a:pt x="4426" y="3876"/>
                    <a:pt x="4441" y="3873"/>
                    <a:pt x="4455" y="3867"/>
                  </a:cubicBezTo>
                  <a:cubicBezTo>
                    <a:pt x="4500" y="3848"/>
                    <a:pt x="4494" y="3783"/>
                    <a:pt x="4455" y="3738"/>
                  </a:cubicBezTo>
                  <a:cubicBezTo>
                    <a:pt x="4160" y="3360"/>
                    <a:pt x="3845" y="3000"/>
                    <a:pt x="3511" y="2666"/>
                  </a:cubicBezTo>
                  <a:cubicBezTo>
                    <a:pt x="3158" y="2320"/>
                    <a:pt x="2825" y="1986"/>
                    <a:pt x="2459" y="1678"/>
                  </a:cubicBezTo>
                  <a:cubicBezTo>
                    <a:pt x="2093" y="1376"/>
                    <a:pt x="1714" y="1087"/>
                    <a:pt x="1329" y="805"/>
                  </a:cubicBezTo>
                  <a:cubicBezTo>
                    <a:pt x="944" y="522"/>
                    <a:pt x="539" y="266"/>
                    <a:pt x="129" y="22"/>
                  </a:cubicBezTo>
                  <a:cubicBezTo>
                    <a:pt x="106" y="7"/>
                    <a:pt x="79" y="0"/>
                    <a:pt x="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14"/>
            <p:cNvSpPr/>
            <p:nvPr/>
          </p:nvSpPr>
          <p:spPr>
            <a:xfrm rot="9076706">
              <a:off x="993512" y="633291"/>
              <a:ext cx="40635" cy="38153"/>
            </a:xfrm>
            <a:custGeom>
              <a:avLst/>
              <a:gdLst/>
              <a:ahLst/>
              <a:cxnLst/>
              <a:rect l="l" t="t" r="r" b="b"/>
              <a:pathLst>
                <a:path w="1965" h="1845" extrusionOk="0">
                  <a:moveTo>
                    <a:pt x="53" y="0"/>
                  </a:moveTo>
                  <a:cubicBezTo>
                    <a:pt x="41" y="0"/>
                    <a:pt x="30" y="3"/>
                    <a:pt x="20" y="10"/>
                  </a:cubicBezTo>
                  <a:cubicBezTo>
                    <a:pt x="1" y="29"/>
                    <a:pt x="1" y="61"/>
                    <a:pt x="20" y="74"/>
                  </a:cubicBezTo>
                  <a:cubicBezTo>
                    <a:pt x="135" y="260"/>
                    <a:pt x="257" y="433"/>
                    <a:pt x="392" y="600"/>
                  </a:cubicBezTo>
                  <a:cubicBezTo>
                    <a:pt x="527" y="767"/>
                    <a:pt x="662" y="934"/>
                    <a:pt x="822" y="1075"/>
                  </a:cubicBezTo>
                  <a:cubicBezTo>
                    <a:pt x="983" y="1217"/>
                    <a:pt x="1150" y="1358"/>
                    <a:pt x="1317" y="1486"/>
                  </a:cubicBezTo>
                  <a:cubicBezTo>
                    <a:pt x="1490" y="1615"/>
                    <a:pt x="1676" y="1730"/>
                    <a:pt x="1862" y="1839"/>
                  </a:cubicBezTo>
                  <a:cubicBezTo>
                    <a:pt x="1871" y="1843"/>
                    <a:pt x="1879" y="1844"/>
                    <a:pt x="1888" y="1844"/>
                  </a:cubicBezTo>
                  <a:cubicBezTo>
                    <a:pt x="1911" y="1844"/>
                    <a:pt x="1932" y="1832"/>
                    <a:pt x="1946" y="1814"/>
                  </a:cubicBezTo>
                  <a:cubicBezTo>
                    <a:pt x="1946" y="1782"/>
                    <a:pt x="1965" y="1743"/>
                    <a:pt x="1946" y="1717"/>
                  </a:cubicBezTo>
                  <a:cubicBezTo>
                    <a:pt x="1798" y="1563"/>
                    <a:pt x="1657" y="1409"/>
                    <a:pt x="1509" y="1262"/>
                  </a:cubicBezTo>
                  <a:lnTo>
                    <a:pt x="1053" y="825"/>
                  </a:lnTo>
                  <a:lnTo>
                    <a:pt x="578" y="414"/>
                  </a:lnTo>
                  <a:lnTo>
                    <a:pt x="91" y="10"/>
                  </a:lnTo>
                  <a:cubicBezTo>
                    <a:pt x="78" y="3"/>
                    <a:pt x="65" y="0"/>
                    <a:pt x="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14"/>
            <p:cNvSpPr/>
            <p:nvPr/>
          </p:nvSpPr>
          <p:spPr>
            <a:xfrm rot="9076706">
              <a:off x="782456" y="505934"/>
              <a:ext cx="99984" cy="170397"/>
            </a:xfrm>
            <a:custGeom>
              <a:avLst/>
              <a:gdLst/>
              <a:ahLst/>
              <a:cxnLst/>
              <a:rect l="l" t="t" r="r" b="b"/>
              <a:pathLst>
                <a:path w="4835" h="8240" extrusionOk="0">
                  <a:moveTo>
                    <a:pt x="37" y="1"/>
                  </a:moveTo>
                  <a:cubicBezTo>
                    <a:pt x="33" y="1"/>
                    <a:pt x="29" y="2"/>
                    <a:pt x="26" y="3"/>
                  </a:cubicBezTo>
                  <a:cubicBezTo>
                    <a:pt x="0" y="16"/>
                    <a:pt x="20" y="80"/>
                    <a:pt x="65" y="157"/>
                  </a:cubicBezTo>
                  <a:cubicBezTo>
                    <a:pt x="488" y="799"/>
                    <a:pt x="886" y="1448"/>
                    <a:pt x="1291" y="2103"/>
                  </a:cubicBezTo>
                  <a:cubicBezTo>
                    <a:pt x="1689" y="2757"/>
                    <a:pt x="2074" y="3418"/>
                    <a:pt x="2452" y="4080"/>
                  </a:cubicBezTo>
                  <a:cubicBezTo>
                    <a:pt x="2838" y="4741"/>
                    <a:pt x="3197" y="5408"/>
                    <a:pt x="3576" y="6082"/>
                  </a:cubicBezTo>
                  <a:cubicBezTo>
                    <a:pt x="3961" y="6750"/>
                    <a:pt x="4308" y="7424"/>
                    <a:pt x="4661" y="8105"/>
                  </a:cubicBezTo>
                  <a:cubicBezTo>
                    <a:pt x="4703" y="8189"/>
                    <a:pt x="4751" y="8240"/>
                    <a:pt x="4789" y="8240"/>
                  </a:cubicBezTo>
                  <a:cubicBezTo>
                    <a:pt x="4791" y="8240"/>
                    <a:pt x="4793" y="8240"/>
                    <a:pt x="4796" y="8239"/>
                  </a:cubicBezTo>
                  <a:cubicBezTo>
                    <a:pt x="4834" y="8226"/>
                    <a:pt x="4834" y="8143"/>
                    <a:pt x="4796" y="8047"/>
                  </a:cubicBezTo>
                  <a:cubicBezTo>
                    <a:pt x="4507" y="7347"/>
                    <a:pt x="4192" y="6628"/>
                    <a:pt x="3845" y="5941"/>
                  </a:cubicBezTo>
                  <a:cubicBezTo>
                    <a:pt x="3505" y="5254"/>
                    <a:pt x="3152" y="4567"/>
                    <a:pt x="2754" y="3906"/>
                  </a:cubicBezTo>
                  <a:cubicBezTo>
                    <a:pt x="2356" y="3239"/>
                    <a:pt x="1945" y="2584"/>
                    <a:pt x="1515" y="1955"/>
                  </a:cubicBezTo>
                  <a:cubicBezTo>
                    <a:pt x="1079" y="1319"/>
                    <a:pt x="623" y="703"/>
                    <a:pt x="148" y="93"/>
                  </a:cubicBezTo>
                  <a:cubicBezTo>
                    <a:pt x="109" y="37"/>
                    <a:pt x="6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14"/>
            <p:cNvSpPr/>
            <p:nvPr/>
          </p:nvSpPr>
          <p:spPr>
            <a:xfrm rot="9076706">
              <a:off x="754451" y="439031"/>
              <a:ext cx="30150" cy="58460"/>
            </a:xfrm>
            <a:custGeom>
              <a:avLst/>
              <a:gdLst/>
              <a:ahLst/>
              <a:cxnLst/>
              <a:rect l="l" t="t" r="r" b="b"/>
              <a:pathLst>
                <a:path w="1458" h="2827" extrusionOk="0">
                  <a:moveTo>
                    <a:pt x="73" y="1"/>
                  </a:moveTo>
                  <a:cubicBezTo>
                    <a:pt x="61" y="1"/>
                    <a:pt x="50" y="4"/>
                    <a:pt x="39" y="9"/>
                  </a:cubicBezTo>
                  <a:cubicBezTo>
                    <a:pt x="13" y="22"/>
                    <a:pt x="0" y="54"/>
                    <a:pt x="13" y="80"/>
                  </a:cubicBezTo>
                  <a:cubicBezTo>
                    <a:pt x="97" y="305"/>
                    <a:pt x="167" y="542"/>
                    <a:pt x="270" y="786"/>
                  </a:cubicBezTo>
                  <a:cubicBezTo>
                    <a:pt x="366" y="1024"/>
                    <a:pt x="456" y="1261"/>
                    <a:pt x="565" y="1486"/>
                  </a:cubicBezTo>
                  <a:cubicBezTo>
                    <a:pt x="681" y="1710"/>
                    <a:pt x="796" y="1942"/>
                    <a:pt x="918" y="2153"/>
                  </a:cubicBezTo>
                  <a:cubicBezTo>
                    <a:pt x="1040" y="2372"/>
                    <a:pt x="1175" y="2583"/>
                    <a:pt x="1323" y="2795"/>
                  </a:cubicBezTo>
                  <a:cubicBezTo>
                    <a:pt x="1337" y="2814"/>
                    <a:pt x="1358" y="2826"/>
                    <a:pt x="1381" y="2826"/>
                  </a:cubicBezTo>
                  <a:cubicBezTo>
                    <a:pt x="1389" y="2826"/>
                    <a:pt x="1398" y="2824"/>
                    <a:pt x="1406" y="2821"/>
                  </a:cubicBezTo>
                  <a:cubicBezTo>
                    <a:pt x="1438" y="2802"/>
                    <a:pt x="1458" y="2770"/>
                    <a:pt x="1451" y="2731"/>
                  </a:cubicBezTo>
                  <a:cubicBezTo>
                    <a:pt x="1374" y="2500"/>
                    <a:pt x="1291" y="2275"/>
                    <a:pt x="1188" y="2031"/>
                  </a:cubicBezTo>
                  <a:cubicBezTo>
                    <a:pt x="1092" y="1781"/>
                    <a:pt x="983" y="1550"/>
                    <a:pt x="880" y="1325"/>
                  </a:cubicBezTo>
                  <a:cubicBezTo>
                    <a:pt x="771" y="1101"/>
                    <a:pt x="655" y="876"/>
                    <a:pt x="527" y="664"/>
                  </a:cubicBezTo>
                  <a:cubicBezTo>
                    <a:pt x="398" y="446"/>
                    <a:pt x="257" y="234"/>
                    <a:pt x="122" y="22"/>
                  </a:cubicBezTo>
                  <a:cubicBezTo>
                    <a:pt x="107" y="7"/>
                    <a:pt x="90" y="1"/>
                    <a:pt x="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4"/>
            <p:cNvSpPr/>
            <p:nvPr/>
          </p:nvSpPr>
          <p:spPr>
            <a:xfrm rot="9076706">
              <a:off x="853841" y="497161"/>
              <a:ext cx="65471" cy="125275"/>
            </a:xfrm>
            <a:custGeom>
              <a:avLst/>
              <a:gdLst/>
              <a:ahLst/>
              <a:cxnLst/>
              <a:rect l="l" t="t" r="r" b="b"/>
              <a:pathLst>
                <a:path w="3166" h="6058" extrusionOk="0">
                  <a:moveTo>
                    <a:pt x="51" y="0"/>
                  </a:moveTo>
                  <a:cubicBezTo>
                    <a:pt x="45" y="0"/>
                    <a:pt x="39" y="1"/>
                    <a:pt x="32" y="3"/>
                  </a:cubicBezTo>
                  <a:cubicBezTo>
                    <a:pt x="0" y="16"/>
                    <a:pt x="0" y="67"/>
                    <a:pt x="32" y="125"/>
                  </a:cubicBezTo>
                  <a:cubicBezTo>
                    <a:pt x="309" y="594"/>
                    <a:pt x="565" y="1082"/>
                    <a:pt x="828" y="1557"/>
                  </a:cubicBezTo>
                  <a:cubicBezTo>
                    <a:pt x="1092" y="2038"/>
                    <a:pt x="1342" y="2526"/>
                    <a:pt x="1580" y="3014"/>
                  </a:cubicBezTo>
                  <a:cubicBezTo>
                    <a:pt x="1830" y="3495"/>
                    <a:pt x="2067" y="3990"/>
                    <a:pt x="2305" y="4478"/>
                  </a:cubicBezTo>
                  <a:cubicBezTo>
                    <a:pt x="2536" y="4972"/>
                    <a:pt x="2767" y="5466"/>
                    <a:pt x="3005" y="5960"/>
                  </a:cubicBezTo>
                  <a:cubicBezTo>
                    <a:pt x="3028" y="6020"/>
                    <a:pt x="3074" y="6057"/>
                    <a:pt x="3106" y="6057"/>
                  </a:cubicBezTo>
                  <a:cubicBezTo>
                    <a:pt x="3109" y="6057"/>
                    <a:pt x="3111" y="6057"/>
                    <a:pt x="3114" y="6057"/>
                  </a:cubicBezTo>
                  <a:cubicBezTo>
                    <a:pt x="3146" y="6044"/>
                    <a:pt x="3165" y="5980"/>
                    <a:pt x="3146" y="5909"/>
                  </a:cubicBezTo>
                  <a:cubicBezTo>
                    <a:pt x="2985" y="5383"/>
                    <a:pt x="2799" y="4863"/>
                    <a:pt x="2587" y="4356"/>
                  </a:cubicBezTo>
                  <a:cubicBezTo>
                    <a:pt x="2369" y="3842"/>
                    <a:pt x="2144" y="3335"/>
                    <a:pt x="1888" y="2853"/>
                  </a:cubicBezTo>
                  <a:cubicBezTo>
                    <a:pt x="1631" y="2366"/>
                    <a:pt x="1361" y="1884"/>
                    <a:pt x="1066" y="1422"/>
                  </a:cubicBezTo>
                  <a:cubicBezTo>
                    <a:pt x="764" y="953"/>
                    <a:pt x="456" y="504"/>
                    <a:pt x="122" y="67"/>
                  </a:cubicBezTo>
                  <a:cubicBezTo>
                    <a:pt x="96" y="25"/>
                    <a:pt x="78" y="0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4"/>
            <p:cNvSpPr/>
            <p:nvPr/>
          </p:nvSpPr>
          <p:spPr>
            <a:xfrm rot="9076706">
              <a:off x="836317" y="372918"/>
              <a:ext cx="76886" cy="158734"/>
            </a:xfrm>
            <a:custGeom>
              <a:avLst/>
              <a:gdLst/>
              <a:ahLst/>
              <a:cxnLst/>
              <a:rect l="l" t="t" r="r" b="b"/>
              <a:pathLst>
                <a:path w="3718" h="7676" extrusionOk="0">
                  <a:moveTo>
                    <a:pt x="40" y="1"/>
                  </a:moveTo>
                  <a:cubicBezTo>
                    <a:pt x="35" y="1"/>
                    <a:pt x="31" y="1"/>
                    <a:pt x="27" y="3"/>
                  </a:cubicBezTo>
                  <a:cubicBezTo>
                    <a:pt x="1" y="10"/>
                    <a:pt x="14" y="80"/>
                    <a:pt x="52" y="144"/>
                  </a:cubicBezTo>
                  <a:cubicBezTo>
                    <a:pt x="393" y="741"/>
                    <a:pt x="701" y="1345"/>
                    <a:pt x="1022" y="1955"/>
                  </a:cubicBezTo>
                  <a:cubicBezTo>
                    <a:pt x="1343" y="2558"/>
                    <a:pt x="1631" y="3174"/>
                    <a:pt x="1927" y="3784"/>
                  </a:cubicBezTo>
                  <a:cubicBezTo>
                    <a:pt x="2222" y="4400"/>
                    <a:pt x="2498" y="5029"/>
                    <a:pt x="2768" y="5652"/>
                  </a:cubicBezTo>
                  <a:cubicBezTo>
                    <a:pt x="3037" y="6275"/>
                    <a:pt x="3300" y="6904"/>
                    <a:pt x="3551" y="7546"/>
                  </a:cubicBezTo>
                  <a:cubicBezTo>
                    <a:pt x="3580" y="7616"/>
                    <a:pt x="3636" y="7676"/>
                    <a:pt x="3665" y="7676"/>
                  </a:cubicBezTo>
                  <a:cubicBezTo>
                    <a:pt x="3668" y="7676"/>
                    <a:pt x="3671" y="7675"/>
                    <a:pt x="3673" y="7674"/>
                  </a:cubicBezTo>
                  <a:cubicBezTo>
                    <a:pt x="3692" y="7661"/>
                    <a:pt x="3718" y="7584"/>
                    <a:pt x="3692" y="7501"/>
                  </a:cubicBezTo>
                  <a:cubicBezTo>
                    <a:pt x="3506" y="6833"/>
                    <a:pt x="3300" y="6178"/>
                    <a:pt x="3050" y="5537"/>
                  </a:cubicBezTo>
                  <a:cubicBezTo>
                    <a:pt x="2806" y="4895"/>
                    <a:pt x="2543" y="4253"/>
                    <a:pt x="2241" y="3636"/>
                  </a:cubicBezTo>
                  <a:cubicBezTo>
                    <a:pt x="1940" y="3020"/>
                    <a:pt x="1619" y="2410"/>
                    <a:pt x="1266" y="1820"/>
                  </a:cubicBezTo>
                  <a:cubicBezTo>
                    <a:pt x="912" y="1223"/>
                    <a:pt x="534" y="645"/>
                    <a:pt x="142" y="87"/>
                  </a:cubicBezTo>
                  <a:cubicBezTo>
                    <a:pt x="109" y="36"/>
                    <a:pt x="70" y="1"/>
                    <a:pt x="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4"/>
            <p:cNvSpPr/>
            <p:nvPr/>
          </p:nvSpPr>
          <p:spPr>
            <a:xfrm rot="9076706">
              <a:off x="549384" y="305681"/>
              <a:ext cx="39849" cy="117872"/>
            </a:xfrm>
            <a:custGeom>
              <a:avLst/>
              <a:gdLst/>
              <a:ahLst/>
              <a:cxnLst/>
              <a:rect l="l" t="t" r="r" b="b"/>
              <a:pathLst>
                <a:path w="1927" h="5700" extrusionOk="0">
                  <a:moveTo>
                    <a:pt x="874" y="0"/>
                  </a:moveTo>
                  <a:cubicBezTo>
                    <a:pt x="869" y="0"/>
                    <a:pt x="867" y="2"/>
                    <a:pt x="867" y="5"/>
                  </a:cubicBezTo>
                  <a:cubicBezTo>
                    <a:pt x="848" y="50"/>
                    <a:pt x="848" y="101"/>
                    <a:pt x="867" y="146"/>
                  </a:cubicBezTo>
                  <a:cubicBezTo>
                    <a:pt x="1060" y="634"/>
                    <a:pt x="1220" y="1141"/>
                    <a:pt x="1342" y="1655"/>
                  </a:cubicBezTo>
                  <a:cubicBezTo>
                    <a:pt x="1477" y="2156"/>
                    <a:pt x="1554" y="2676"/>
                    <a:pt x="1573" y="3196"/>
                  </a:cubicBezTo>
                  <a:cubicBezTo>
                    <a:pt x="1605" y="3696"/>
                    <a:pt x="1496" y="4203"/>
                    <a:pt x="1259" y="4653"/>
                  </a:cubicBezTo>
                  <a:cubicBezTo>
                    <a:pt x="1027" y="5108"/>
                    <a:pt x="610" y="5449"/>
                    <a:pt x="116" y="5590"/>
                  </a:cubicBezTo>
                  <a:cubicBezTo>
                    <a:pt x="65" y="5603"/>
                    <a:pt x="7" y="5622"/>
                    <a:pt x="7" y="5661"/>
                  </a:cubicBezTo>
                  <a:cubicBezTo>
                    <a:pt x="0" y="5699"/>
                    <a:pt x="52" y="5699"/>
                    <a:pt x="116" y="5699"/>
                  </a:cubicBezTo>
                  <a:cubicBezTo>
                    <a:pt x="681" y="5609"/>
                    <a:pt x="1175" y="5282"/>
                    <a:pt x="1477" y="4800"/>
                  </a:cubicBezTo>
                  <a:cubicBezTo>
                    <a:pt x="1772" y="4312"/>
                    <a:pt x="1926" y="3754"/>
                    <a:pt x="1907" y="3183"/>
                  </a:cubicBezTo>
                  <a:cubicBezTo>
                    <a:pt x="1888" y="2637"/>
                    <a:pt x="1791" y="2091"/>
                    <a:pt x="1624" y="1571"/>
                  </a:cubicBezTo>
                  <a:cubicBezTo>
                    <a:pt x="1464" y="1052"/>
                    <a:pt x="1246" y="557"/>
                    <a:pt x="983" y="82"/>
                  </a:cubicBezTo>
                  <a:cubicBezTo>
                    <a:pt x="951" y="35"/>
                    <a:pt x="893" y="0"/>
                    <a:pt x="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4"/>
            <p:cNvSpPr/>
            <p:nvPr/>
          </p:nvSpPr>
          <p:spPr>
            <a:xfrm rot="9076706">
              <a:off x="577488" y="328479"/>
              <a:ext cx="12366" cy="77403"/>
            </a:xfrm>
            <a:custGeom>
              <a:avLst/>
              <a:gdLst/>
              <a:ahLst/>
              <a:cxnLst/>
              <a:rect l="l" t="t" r="r" b="b"/>
              <a:pathLst>
                <a:path w="598" h="3743" extrusionOk="0">
                  <a:moveTo>
                    <a:pt x="97" y="0"/>
                  </a:moveTo>
                  <a:cubicBezTo>
                    <a:pt x="91" y="0"/>
                    <a:pt x="84" y="1"/>
                    <a:pt x="78" y="2"/>
                  </a:cubicBezTo>
                  <a:cubicBezTo>
                    <a:pt x="39" y="15"/>
                    <a:pt x="20" y="60"/>
                    <a:pt x="27" y="98"/>
                  </a:cubicBezTo>
                  <a:cubicBezTo>
                    <a:pt x="104" y="387"/>
                    <a:pt x="161" y="689"/>
                    <a:pt x="200" y="991"/>
                  </a:cubicBezTo>
                  <a:cubicBezTo>
                    <a:pt x="232" y="1286"/>
                    <a:pt x="251" y="1581"/>
                    <a:pt x="251" y="1876"/>
                  </a:cubicBezTo>
                  <a:cubicBezTo>
                    <a:pt x="251" y="2178"/>
                    <a:pt x="232" y="2480"/>
                    <a:pt x="193" y="2775"/>
                  </a:cubicBezTo>
                  <a:cubicBezTo>
                    <a:pt x="155" y="3077"/>
                    <a:pt x="91" y="3372"/>
                    <a:pt x="7" y="3667"/>
                  </a:cubicBezTo>
                  <a:cubicBezTo>
                    <a:pt x="1" y="3693"/>
                    <a:pt x="7" y="3719"/>
                    <a:pt x="33" y="3738"/>
                  </a:cubicBezTo>
                  <a:cubicBezTo>
                    <a:pt x="41" y="3741"/>
                    <a:pt x="50" y="3743"/>
                    <a:pt x="59" y="3743"/>
                  </a:cubicBezTo>
                  <a:cubicBezTo>
                    <a:pt x="83" y="3743"/>
                    <a:pt x="105" y="3730"/>
                    <a:pt x="110" y="3706"/>
                  </a:cubicBezTo>
                  <a:cubicBezTo>
                    <a:pt x="264" y="3423"/>
                    <a:pt x="380" y="3128"/>
                    <a:pt x="463" y="2826"/>
                  </a:cubicBezTo>
                  <a:cubicBezTo>
                    <a:pt x="540" y="2518"/>
                    <a:pt x="585" y="2204"/>
                    <a:pt x="598" y="1883"/>
                  </a:cubicBezTo>
                  <a:cubicBezTo>
                    <a:pt x="598" y="1562"/>
                    <a:pt x="566" y="1247"/>
                    <a:pt x="502" y="933"/>
                  </a:cubicBezTo>
                  <a:cubicBezTo>
                    <a:pt x="425" y="625"/>
                    <a:pt x="315" y="323"/>
                    <a:pt x="168" y="40"/>
                  </a:cubicBezTo>
                  <a:cubicBezTo>
                    <a:pt x="152" y="14"/>
                    <a:pt x="127" y="0"/>
                    <a:pt x="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4"/>
            <p:cNvSpPr/>
            <p:nvPr/>
          </p:nvSpPr>
          <p:spPr>
            <a:xfrm rot="9076706">
              <a:off x="639746" y="454236"/>
              <a:ext cx="22768" cy="48327"/>
            </a:xfrm>
            <a:custGeom>
              <a:avLst/>
              <a:gdLst/>
              <a:ahLst/>
              <a:cxnLst/>
              <a:rect l="l" t="t" r="r" b="b"/>
              <a:pathLst>
                <a:path w="1101" h="2337" extrusionOk="0">
                  <a:moveTo>
                    <a:pt x="72" y="0"/>
                  </a:moveTo>
                  <a:cubicBezTo>
                    <a:pt x="35" y="0"/>
                    <a:pt x="1" y="36"/>
                    <a:pt x="15" y="75"/>
                  </a:cubicBezTo>
                  <a:cubicBezTo>
                    <a:pt x="105" y="255"/>
                    <a:pt x="189" y="448"/>
                    <a:pt x="266" y="627"/>
                  </a:cubicBezTo>
                  <a:cubicBezTo>
                    <a:pt x="349" y="813"/>
                    <a:pt x="413" y="1000"/>
                    <a:pt x="497" y="1186"/>
                  </a:cubicBezTo>
                  <a:cubicBezTo>
                    <a:pt x="574" y="1366"/>
                    <a:pt x="651" y="1552"/>
                    <a:pt x="721" y="1738"/>
                  </a:cubicBezTo>
                  <a:lnTo>
                    <a:pt x="946" y="2309"/>
                  </a:lnTo>
                  <a:cubicBezTo>
                    <a:pt x="962" y="2325"/>
                    <a:pt x="987" y="2336"/>
                    <a:pt x="1013" y="2336"/>
                  </a:cubicBezTo>
                  <a:cubicBezTo>
                    <a:pt x="1018" y="2336"/>
                    <a:pt x="1024" y="2336"/>
                    <a:pt x="1030" y="2335"/>
                  </a:cubicBezTo>
                  <a:cubicBezTo>
                    <a:pt x="1068" y="2328"/>
                    <a:pt x="1100" y="2303"/>
                    <a:pt x="1100" y="2277"/>
                  </a:cubicBezTo>
                  <a:cubicBezTo>
                    <a:pt x="1087" y="2065"/>
                    <a:pt x="1062" y="1853"/>
                    <a:pt x="1017" y="1648"/>
                  </a:cubicBezTo>
                  <a:cubicBezTo>
                    <a:pt x="965" y="1443"/>
                    <a:pt x="901" y="1237"/>
                    <a:pt x="818" y="1045"/>
                  </a:cubicBezTo>
                  <a:cubicBezTo>
                    <a:pt x="721" y="852"/>
                    <a:pt x="619" y="672"/>
                    <a:pt x="503" y="492"/>
                  </a:cubicBezTo>
                  <a:cubicBezTo>
                    <a:pt x="381" y="319"/>
                    <a:pt x="246" y="159"/>
                    <a:pt x="105" y="11"/>
                  </a:cubicBezTo>
                  <a:cubicBezTo>
                    <a:pt x="95" y="4"/>
                    <a:pt x="83" y="0"/>
                    <a:pt x="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4"/>
            <p:cNvSpPr/>
            <p:nvPr/>
          </p:nvSpPr>
          <p:spPr>
            <a:xfrm rot="9076706">
              <a:off x="641892" y="440981"/>
              <a:ext cx="20865" cy="41152"/>
            </a:xfrm>
            <a:custGeom>
              <a:avLst/>
              <a:gdLst/>
              <a:ahLst/>
              <a:cxnLst/>
              <a:rect l="l" t="t" r="r" b="b"/>
              <a:pathLst>
                <a:path w="1009" h="1990" extrusionOk="0">
                  <a:moveTo>
                    <a:pt x="74" y="1"/>
                  </a:moveTo>
                  <a:cubicBezTo>
                    <a:pt x="61" y="1"/>
                    <a:pt x="47" y="5"/>
                    <a:pt x="39" y="18"/>
                  </a:cubicBezTo>
                  <a:cubicBezTo>
                    <a:pt x="20" y="30"/>
                    <a:pt x="1" y="50"/>
                    <a:pt x="7" y="75"/>
                  </a:cubicBezTo>
                  <a:cubicBezTo>
                    <a:pt x="65" y="242"/>
                    <a:pt x="116" y="416"/>
                    <a:pt x="180" y="576"/>
                  </a:cubicBezTo>
                  <a:lnTo>
                    <a:pt x="379" y="1058"/>
                  </a:lnTo>
                  <a:lnTo>
                    <a:pt x="604" y="1526"/>
                  </a:lnTo>
                  <a:cubicBezTo>
                    <a:pt x="687" y="1674"/>
                    <a:pt x="777" y="1828"/>
                    <a:pt x="874" y="1976"/>
                  </a:cubicBezTo>
                  <a:cubicBezTo>
                    <a:pt x="883" y="1985"/>
                    <a:pt x="896" y="1990"/>
                    <a:pt x="910" y="1990"/>
                  </a:cubicBezTo>
                  <a:cubicBezTo>
                    <a:pt x="923" y="1990"/>
                    <a:pt x="938" y="1985"/>
                    <a:pt x="951" y="1976"/>
                  </a:cubicBezTo>
                  <a:cubicBezTo>
                    <a:pt x="983" y="1969"/>
                    <a:pt x="1008" y="1943"/>
                    <a:pt x="1008" y="1911"/>
                  </a:cubicBezTo>
                  <a:cubicBezTo>
                    <a:pt x="983" y="1738"/>
                    <a:pt x="944" y="1558"/>
                    <a:pt x="886" y="1391"/>
                  </a:cubicBezTo>
                  <a:cubicBezTo>
                    <a:pt x="829" y="1218"/>
                    <a:pt x="764" y="1058"/>
                    <a:pt x="694" y="897"/>
                  </a:cubicBezTo>
                  <a:cubicBezTo>
                    <a:pt x="610" y="737"/>
                    <a:pt x="521" y="583"/>
                    <a:pt x="424" y="435"/>
                  </a:cubicBezTo>
                  <a:cubicBezTo>
                    <a:pt x="322" y="281"/>
                    <a:pt x="212" y="140"/>
                    <a:pt x="97" y="5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1" name="Google Shape;1971;p14"/>
          <p:cNvGrpSpPr/>
          <p:nvPr/>
        </p:nvGrpSpPr>
        <p:grpSpPr>
          <a:xfrm>
            <a:off x="5310289" y="713344"/>
            <a:ext cx="256688" cy="303621"/>
            <a:chOff x="1824250" y="1008625"/>
            <a:chExt cx="144250" cy="170625"/>
          </a:xfrm>
        </p:grpSpPr>
        <p:sp>
          <p:nvSpPr>
            <p:cNvPr id="1972" name="Google Shape;1972;p14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4" name="Google Shape;1974;p14"/>
          <p:cNvGrpSpPr/>
          <p:nvPr/>
        </p:nvGrpSpPr>
        <p:grpSpPr>
          <a:xfrm rot="1156882">
            <a:off x="10589831" y="4935522"/>
            <a:ext cx="240444" cy="360156"/>
            <a:chOff x="1459800" y="1512500"/>
            <a:chExt cx="131625" cy="197100"/>
          </a:xfrm>
        </p:grpSpPr>
        <p:sp>
          <p:nvSpPr>
            <p:cNvPr id="1975" name="Google Shape;1975;p14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79" name="Google Shape;1979;p14"/>
          <p:cNvSpPr/>
          <p:nvPr/>
        </p:nvSpPr>
        <p:spPr>
          <a:xfrm rot="-10164585" flipH="1">
            <a:off x="4119543" y="4830387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0" name="Google Shape;1980;p14"/>
          <p:cNvSpPr/>
          <p:nvPr/>
        </p:nvSpPr>
        <p:spPr>
          <a:xfrm rot="-630953">
            <a:off x="10225907" y="398035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1" name="Google Shape;1981;p14"/>
          <p:cNvSpPr/>
          <p:nvPr/>
        </p:nvSpPr>
        <p:spPr>
          <a:xfrm rot="-635415">
            <a:off x="11130407" y="1428536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2" name="Google Shape;1982;p14"/>
          <p:cNvSpPr/>
          <p:nvPr/>
        </p:nvSpPr>
        <p:spPr>
          <a:xfrm rot="-631667">
            <a:off x="11453094" y="850989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3" name="Google Shape;1983;p14"/>
          <p:cNvSpPr/>
          <p:nvPr/>
        </p:nvSpPr>
        <p:spPr>
          <a:xfrm rot="10169047">
            <a:off x="6104243" y="2001305"/>
            <a:ext cx="854756" cy="8547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050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p15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1986" name="Google Shape;1986;p15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1987" name="Google Shape;1987;p15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5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5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5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5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5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5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5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5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5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5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5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5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5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5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5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5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5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5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5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5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5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5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5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5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5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5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5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5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5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5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5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5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5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5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5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5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5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5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5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5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5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5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5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5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2" name="Google Shape;2032;p15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3" name="Google Shape;2033;p15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4" name="Google Shape;2034;p15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5" name="Google Shape;2035;p15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6" name="Google Shape;2036;p15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15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8" name="Google Shape;2038;p15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9" name="Google Shape;2039;p15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0" name="Google Shape;2040;p15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1" name="Google Shape;2041;p15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2" name="Google Shape;2042;p15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3" name="Google Shape;2043;p15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4" name="Google Shape;2044;p15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5" name="Google Shape;2045;p15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6" name="Google Shape;2046;p15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7" name="Google Shape;2047;p15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15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15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15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15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15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15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15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15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15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15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15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15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15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1" name="Google Shape;2061;p15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2" name="Google Shape;2062;p15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5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5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5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5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5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5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5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5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071" name="Google Shape;2071;p15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2" name="Google Shape;2072;p15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3" name="Google Shape;2073;p15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4" name="Google Shape;2074;p15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5" name="Google Shape;2075;p15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76" name="Google Shape;2076;p15"/>
          <p:cNvGrpSpPr/>
          <p:nvPr/>
        </p:nvGrpSpPr>
        <p:grpSpPr>
          <a:xfrm>
            <a:off x="599754" y="518634"/>
            <a:ext cx="10926269" cy="4608716"/>
            <a:chOff x="449815" y="388975"/>
            <a:chExt cx="8194702" cy="3456537"/>
          </a:xfrm>
        </p:grpSpPr>
        <p:sp>
          <p:nvSpPr>
            <p:cNvPr id="2077" name="Google Shape;2077;p15"/>
            <p:cNvSpPr/>
            <p:nvPr/>
          </p:nvSpPr>
          <p:spPr>
            <a:xfrm rot="-630953">
              <a:off x="7628857" y="442091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5"/>
            <p:cNvSpPr/>
            <p:nvPr/>
          </p:nvSpPr>
          <p:spPr>
            <a:xfrm rot="-631667">
              <a:off x="8532497" y="638241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15"/>
            <p:cNvSpPr/>
            <p:nvPr/>
          </p:nvSpPr>
          <p:spPr>
            <a:xfrm rot="-635415">
              <a:off x="8290482" y="1071402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15"/>
            <p:cNvSpPr/>
            <p:nvPr/>
          </p:nvSpPr>
          <p:spPr>
            <a:xfrm rot="10164585">
              <a:off x="588380" y="2947615"/>
              <a:ext cx="215470" cy="2154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5"/>
            <p:cNvSpPr/>
            <p:nvPr/>
          </p:nvSpPr>
          <p:spPr>
            <a:xfrm rot="10800000">
              <a:off x="853970" y="642557"/>
              <a:ext cx="7436055" cy="2879268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5"/>
            <p:cNvSpPr/>
            <p:nvPr/>
          </p:nvSpPr>
          <p:spPr>
            <a:xfrm rot="10168333">
              <a:off x="458395" y="3492805"/>
              <a:ext cx="103441" cy="1034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5"/>
            <p:cNvSpPr/>
            <p:nvPr/>
          </p:nvSpPr>
          <p:spPr>
            <a:xfrm rot="10169047">
              <a:off x="824409" y="3151328"/>
              <a:ext cx="641067" cy="64106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84" name="Google Shape;2084;p15"/>
          <p:cNvSpPr/>
          <p:nvPr/>
        </p:nvSpPr>
        <p:spPr>
          <a:xfrm>
            <a:off x="1834099" y="4997501"/>
            <a:ext cx="9119301" cy="1632967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5" name="Google Shape;2085;p15"/>
          <p:cNvSpPr txBox="1">
            <a:spLocks noGrp="1"/>
          </p:cNvSpPr>
          <p:nvPr>
            <p:ph type="title"/>
          </p:nvPr>
        </p:nvSpPr>
        <p:spPr>
          <a:xfrm>
            <a:off x="3708600" y="5267200"/>
            <a:ext cx="4774800" cy="3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 dirty="0"/>
          </a:p>
        </p:txBody>
      </p:sp>
      <p:sp>
        <p:nvSpPr>
          <p:cNvPr id="2086" name="Google Shape;2086;p15"/>
          <p:cNvSpPr txBox="1">
            <a:spLocks noGrp="1"/>
          </p:cNvSpPr>
          <p:nvPr>
            <p:ph type="subTitle" idx="1"/>
          </p:nvPr>
        </p:nvSpPr>
        <p:spPr>
          <a:xfrm>
            <a:off x="1944200" y="1887564"/>
            <a:ext cx="8303600" cy="18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087" name="Google Shape;2087;p15"/>
          <p:cNvGrpSpPr/>
          <p:nvPr/>
        </p:nvGrpSpPr>
        <p:grpSpPr>
          <a:xfrm>
            <a:off x="953462" y="620477"/>
            <a:ext cx="535508" cy="598919"/>
            <a:chOff x="4791500" y="4541438"/>
            <a:chExt cx="163225" cy="182575"/>
          </a:xfrm>
        </p:grpSpPr>
        <p:sp>
          <p:nvSpPr>
            <p:cNvPr id="2088" name="Google Shape;2088;p15"/>
            <p:cNvSpPr/>
            <p:nvPr/>
          </p:nvSpPr>
          <p:spPr>
            <a:xfrm>
              <a:off x="4795950" y="4545838"/>
              <a:ext cx="154425" cy="173825"/>
            </a:xfrm>
            <a:custGeom>
              <a:avLst/>
              <a:gdLst/>
              <a:ahLst/>
              <a:cxnLst/>
              <a:rect l="l" t="t" r="r" b="b"/>
              <a:pathLst>
                <a:path w="6177" h="6953" extrusionOk="0">
                  <a:moveTo>
                    <a:pt x="3438" y="1267"/>
                  </a:moveTo>
                  <a:cubicBezTo>
                    <a:pt x="3458" y="1271"/>
                    <a:pt x="3475" y="1275"/>
                    <a:pt x="3495" y="1275"/>
                  </a:cubicBezTo>
                  <a:cubicBezTo>
                    <a:pt x="3575" y="1288"/>
                    <a:pt x="3652" y="1301"/>
                    <a:pt x="3733" y="1315"/>
                  </a:cubicBezTo>
                  <a:cubicBezTo>
                    <a:pt x="3849" y="1338"/>
                    <a:pt x="3969" y="1358"/>
                    <a:pt x="4087" y="1381"/>
                  </a:cubicBezTo>
                  <a:cubicBezTo>
                    <a:pt x="4190" y="1408"/>
                    <a:pt x="4294" y="1442"/>
                    <a:pt x="4391" y="1482"/>
                  </a:cubicBezTo>
                  <a:cubicBezTo>
                    <a:pt x="4491" y="1545"/>
                    <a:pt x="4585" y="1619"/>
                    <a:pt x="4676" y="1699"/>
                  </a:cubicBezTo>
                  <a:cubicBezTo>
                    <a:pt x="4776" y="1796"/>
                    <a:pt x="4876" y="1897"/>
                    <a:pt x="4960" y="2007"/>
                  </a:cubicBezTo>
                  <a:cubicBezTo>
                    <a:pt x="4966" y="2027"/>
                    <a:pt x="4977" y="2044"/>
                    <a:pt x="4986" y="2064"/>
                  </a:cubicBezTo>
                  <a:cubicBezTo>
                    <a:pt x="4983" y="2124"/>
                    <a:pt x="4980" y="2184"/>
                    <a:pt x="4970" y="2244"/>
                  </a:cubicBezTo>
                  <a:lnTo>
                    <a:pt x="4963" y="2264"/>
                  </a:lnTo>
                  <a:cubicBezTo>
                    <a:pt x="4920" y="2338"/>
                    <a:pt x="4866" y="2408"/>
                    <a:pt x="4812" y="2479"/>
                  </a:cubicBezTo>
                  <a:lnTo>
                    <a:pt x="4792" y="2495"/>
                  </a:lnTo>
                  <a:cubicBezTo>
                    <a:pt x="4702" y="2542"/>
                    <a:pt x="4608" y="2582"/>
                    <a:pt x="4515" y="2615"/>
                  </a:cubicBezTo>
                  <a:cubicBezTo>
                    <a:pt x="4408" y="2642"/>
                    <a:pt x="4298" y="2652"/>
                    <a:pt x="4190" y="2666"/>
                  </a:cubicBezTo>
                  <a:cubicBezTo>
                    <a:pt x="4114" y="2675"/>
                    <a:pt x="4034" y="2686"/>
                    <a:pt x="3953" y="2692"/>
                  </a:cubicBezTo>
                  <a:cubicBezTo>
                    <a:pt x="3816" y="2692"/>
                    <a:pt x="3679" y="2679"/>
                    <a:pt x="3538" y="2666"/>
                  </a:cubicBezTo>
                  <a:cubicBezTo>
                    <a:pt x="3415" y="2652"/>
                    <a:pt x="3291" y="2639"/>
                    <a:pt x="3167" y="2615"/>
                  </a:cubicBezTo>
                  <a:cubicBezTo>
                    <a:pt x="3074" y="2589"/>
                    <a:pt x="2983" y="2562"/>
                    <a:pt x="2886" y="2552"/>
                  </a:cubicBezTo>
                  <a:cubicBezTo>
                    <a:pt x="2864" y="2549"/>
                    <a:pt x="2843" y="2548"/>
                    <a:pt x="2822" y="2548"/>
                  </a:cubicBezTo>
                  <a:cubicBezTo>
                    <a:pt x="2763" y="2548"/>
                    <a:pt x="2705" y="2557"/>
                    <a:pt x="2649" y="2572"/>
                  </a:cubicBezTo>
                  <a:cubicBezTo>
                    <a:pt x="2665" y="2539"/>
                    <a:pt x="2679" y="2508"/>
                    <a:pt x="2692" y="2475"/>
                  </a:cubicBezTo>
                  <a:cubicBezTo>
                    <a:pt x="2742" y="2385"/>
                    <a:pt x="2789" y="2294"/>
                    <a:pt x="2842" y="2204"/>
                  </a:cubicBezTo>
                  <a:cubicBezTo>
                    <a:pt x="2923" y="2070"/>
                    <a:pt x="3000" y="1940"/>
                    <a:pt x="3080" y="1809"/>
                  </a:cubicBezTo>
                  <a:cubicBezTo>
                    <a:pt x="3157" y="1689"/>
                    <a:pt x="3231" y="1572"/>
                    <a:pt x="3311" y="1459"/>
                  </a:cubicBezTo>
                  <a:cubicBezTo>
                    <a:pt x="3355" y="1395"/>
                    <a:pt x="3395" y="1331"/>
                    <a:pt x="3438" y="1267"/>
                  </a:cubicBezTo>
                  <a:close/>
                  <a:moveTo>
                    <a:pt x="2228" y="3492"/>
                  </a:moveTo>
                  <a:cubicBezTo>
                    <a:pt x="2284" y="3609"/>
                    <a:pt x="2358" y="3675"/>
                    <a:pt x="2458" y="3759"/>
                  </a:cubicBezTo>
                  <a:lnTo>
                    <a:pt x="2461" y="3763"/>
                  </a:lnTo>
                  <a:cubicBezTo>
                    <a:pt x="2509" y="3796"/>
                    <a:pt x="2562" y="3826"/>
                    <a:pt x="2612" y="3853"/>
                  </a:cubicBezTo>
                  <a:cubicBezTo>
                    <a:pt x="2659" y="3879"/>
                    <a:pt x="2702" y="3907"/>
                    <a:pt x="2749" y="3933"/>
                  </a:cubicBezTo>
                  <a:cubicBezTo>
                    <a:pt x="2839" y="3984"/>
                    <a:pt x="2936" y="4037"/>
                    <a:pt x="3023" y="4097"/>
                  </a:cubicBezTo>
                  <a:cubicBezTo>
                    <a:pt x="3100" y="4147"/>
                    <a:pt x="3171" y="4204"/>
                    <a:pt x="3237" y="4261"/>
                  </a:cubicBezTo>
                  <a:cubicBezTo>
                    <a:pt x="3298" y="4321"/>
                    <a:pt x="3358" y="4385"/>
                    <a:pt x="3408" y="4452"/>
                  </a:cubicBezTo>
                  <a:cubicBezTo>
                    <a:pt x="3438" y="4509"/>
                    <a:pt x="3465" y="4572"/>
                    <a:pt x="3488" y="4635"/>
                  </a:cubicBezTo>
                  <a:cubicBezTo>
                    <a:pt x="3508" y="4709"/>
                    <a:pt x="3522" y="4786"/>
                    <a:pt x="3528" y="4863"/>
                  </a:cubicBezTo>
                  <a:cubicBezTo>
                    <a:pt x="3528" y="4900"/>
                    <a:pt x="3522" y="4933"/>
                    <a:pt x="3518" y="4967"/>
                  </a:cubicBezTo>
                  <a:cubicBezTo>
                    <a:pt x="3501" y="5020"/>
                    <a:pt x="3485" y="5074"/>
                    <a:pt x="3461" y="5128"/>
                  </a:cubicBezTo>
                  <a:cubicBezTo>
                    <a:pt x="3438" y="5168"/>
                    <a:pt x="3412" y="5208"/>
                    <a:pt x="3384" y="5244"/>
                  </a:cubicBezTo>
                  <a:cubicBezTo>
                    <a:pt x="3321" y="5301"/>
                    <a:pt x="3251" y="5355"/>
                    <a:pt x="3180" y="5401"/>
                  </a:cubicBezTo>
                  <a:cubicBezTo>
                    <a:pt x="3060" y="5472"/>
                    <a:pt x="2930" y="5525"/>
                    <a:pt x="2796" y="5572"/>
                  </a:cubicBezTo>
                  <a:cubicBezTo>
                    <a:pt x="2759" y="5582"/>
                    <a:pt x="2719" y="5592"/>
                    <a:pt x="2679" y="5599"/>
                  </a:cubicBezTo>
                  <a:cubicBezTo>
                    <a:pt x="2669" y="5599"/>
                    <a:pt x="2662" y="5595"/>
                    <a:pt x="2655" y="5595"/>
                  </a:cubicBezTo>
                  <a:cubicBezTo>
                    <a:pt x="2585" y="5575"/>
                    <a:pt x="2518" y="5555"/>
                    <a:pt x="2452" y="5535"/>
                  </a:cubicBezTo>
                  <a:cubicBezTo>
                    <a:pt x="2324" y="5495"/>
                    <a:pt x="2197" y="5458"/>
                    <a:pt x="2077" y="5404"/>
                  </a:cubicBezTo>
                  <a:cubicBezTo>
                    <a:pt x="1963" y="5341"/>
                    <a:pt x="1850" y="5274"/>
                    <a:pt x="1739" y="5204"/>
                  </a:cubicBezTo>
                  <a:cubicBezTo>
                    <a:pt x="1679" y="5168"/>
                    <a:pt x="1618" y="5123"/>
                    <a:pt x="1558" y="5087"/>
                  </a:cubicBezTo>
                  <a:cubicBezTo>
                    <a:pt x="1538" y="5077"/>
                    <a:pt x="1515" y="5063"/>
                    <a:pt x="1495" y="5050"/>
                  </a:cubicBezTo>
                  <a:cubicBezTo>
                    <a:pt x="1572" y="4873"/>
                    <a:pt x="1649" y="4696"/>
                    <a:pt x="1729" y="4518"/>
                  </a:cubicBezTo>
                  <a:cubicBezTo>
                    <a:pt x="1882" y="4171"/>
                    <a:pt x="2057" y="3833"/>
                    <a:pt x="2228" y="3492"/>
                  </a:cubicBezTo>
                  <a:close/>
                  <a:moveTo>
                    <a:pt x="3314" y="0"/>
                  </a:moveTo>
                  <a:cubicBezTo>
                    <a:pt x="3231" y="3"/>
                    <a:pt x="3151" y="3"/>
                    <a:pt x="3070" y="23"/>
                  </a:cubicBezTo>
                  <a:cubicBezTo>
                    <a:pt x="2997" y="40"/>
                    <a:pt x="2926" y="63"/>
                    <a:pt x="2859" y="87"/>
                  </a:cubicBezTo>
                  <a:cubicBezTo>
                    <a:pt x="2719" y="134"/>
                    <a:pt x="2589" y="224"/>
                    <a:pt x="2488" y="332"/>
                  </a:cubicBezTo>
                  <a:cubicBezTo>
                    <a:pt x="2381" y="445"/>
                    <a:pt x="2284" y="552"/>
                    <a:pt x="2204" y="686"/>
                  </a:cubicBezTo>
                  <a:cubicBezTo>
                    <a:pt x="2110" y="849"/>
                    <a:pt x="2023" y="1014"/>
                    <a:pt x="1933" y="1181"/>
                  </a:cubicBezTo>
                  <a:cubicBezTo>
                    <a:pt x="1726" y="1568"/>
                    <a:pt x="1518" y="1963"/>
                    <a:pt x="1361" y="2378"/>
                  </a:cubicBezTo>
                  <a:cubicBezTo>
                    <a:pt x="1291" y="2569"/>
                    <a:pt x="1228" y="2766"/>
                    <a:pt x="1144" y="2953"/>
                  </a:cubicBezTo>
                  <a:cubicBezTo>
                    <a:pt x="1053" y="3154"/>
                    <a:pt x="963" y="3354"/>
                    <a:pt x="870" y="3555"/>
                  </a:cubicBezTo>
                  <a:cubicBezTo>
                    <a:pt x="585" y="4180"/>
                    <a:pt x="325" y="4816"/>
                    <a:pt x="56" y="5449"/>
                  </a:cubicBezTo>
                  <a:cubicBezTo>
                    <a:pt x="0" y="5585"/>
                    <a:pt x="16" y="5759"/>
                    <a:pt x="76" y="5890"/>
                  </a:cubicBezTo>
                  <a:cubicBezTo>
                    <a:pt x="141" y="6031"/>
                    <a:pt x="264" y="6144"/>
                    <a:pt x="411" y="6197"/>
                  </a:cubicBezTo>
                  <a:cubicBezTo>
                    <a:pt x="473" y="6220"/>
                    <a:pt x="539" y="6231"/>
                    <a:pt x="605" y="6231"/>
                  </a:cubicBezTo>
                  <a:cubicBezTo>
                    <a:pt x="657" y="6231"/>
                    <a:pt x="709" y="6224"/>
                    <a:pt x="759" y="6211"/>
                  </a:cubicBezTo>
                  <a:cubicBezTo>
                    <a:pt x="783" y="6227"/>
                    <a:pt x="809" y="6244"/>
                    <a:pt x="836" y="6264"/>
                  </a:cubicBezTo>
                  <a:cubicBezTo>
                    <a:pt x="916" y="6318"/>
                    <a:pt x="1000" y="6368"/>
                    <a:pt x="1084" y="6418"/>
                  </a:cubicBezTo>
                  <a:cubicBezTo>
                    <a:pt x="1164" y="6468"/>
                    <a:pt x="1248" y="6515"/>
                    <a:pt x="1331" y="6562"/>
                  </a:cubicBezTo>
                  <a:cubicBezTo>
                    <a:pt x="1465" y="6639"/>
                    <a:pt x="1602" y="6706"/>
                    <a:pt x="1749" y="6753"/>
                  </a:cubicBezTo>
                  <a:cubicBezTo>
                    <a:pt x="1799" y="6769"/>
                    <a:pt x="1846" y="6786"/>
                    <a:pt x="1896" y="6799"/>
                  </a:cubicBezTo>
                  <a:cubicBezTo>
                    <a:pt x="1990" y="6826"/>
                    <a:pt x="2083" y="6856"/>
                    <a:pt x="2180" y="6880"/>
                  </a:cubicBezTo>
                  <a:cubicBezTo>
                    <a:pt x="2274" y="6900"/>
                    <a:pt x="2368" y="6923"/>
                    <a:pt x="2464" y="6940"/>
                  </a:cubicBezTo>
                  <a:cubicBezTo>
                    <a:pt x="2517" y="6949"/>
                    <a:pt x="2569" y="6953"/>
                    <a:pt x="2620" y="6953"/>
                  </a:cubicBezTo>
                  <a:cubicBezTo>
                    <a:pt x="2678" y="6953"/>
                    <a:pt x="2736" y="6949"/>
                    <a:pt x="2796" y="6943"/>
                  </a:cubicBezTo>
                  <a:cubicBezTo>
                    <a:pt x="2940" y="6937"/>
                    <a:pt x="3070" y="6886"/>
                    <a:pt x="3207" y="6843"/>
                  </a:cubicBezTo>
                  <a:cubicBezTo>
                    <a:pt x="3291" y="6816"/>
                    <a:pt x="3375" y="6779"/>
                    <a:pt x="3455" y="6742"/>
                  </a:cubicBezTo>
                  <a:cubicBezTo>
                    <a:pt x="3679" y="6639"/>
                    <a:pt x="3889" y="6508"/>
                    <a:pt x="4083" y="6355"/>
                  </a:cubicBezTo>
                  <a:cubicBezTo>
                    <a:pt x="4124" y="6321"/>
                    <a:pt x="4160" y="6287"/>
                    <a:pt x="4197" y="6254"/>
                  </a:cubicBezTo>
                  <a:cubicBezTo>
                    <a:pt x="4324" y="6127"/>
                    <a:pt x="4438" y="5994"/>
                    <a:pt x="4522" y="5836"/>
                  </a:cubicBezTo>
                  <a:cubicBezTo>
                    <a:pt x="4585" y="5719"/>
                    <a:pt x="4639" y="5605"/>
                    <a:pt x="4682" y="5478"/>
                  </a:cubicBezTo>
                  <a:cubicBezTo>
                    <a:pt x="4716" y="5384"/>
                    <a:pt x="4732" y="5284"/>
                    <a:pt x="4749" y="5188"/>
                  </a:cubicBezTo>
                  <a:cubicBezTo>
                    <a:pt x="4786" y="5007"/>
                    <a:pt x="4789" y="4827"/>
                    <a:pt x="4762" y="4642"/>
                  </a:cubicBezTo>
                  <a:cubicBezTo>
                    <a:pt x="4749" y="4546"/>
                    <a:pt x="4732" y="4452"/>
                    <a:pt x="4709" y="4358"/>
                  </a:cubicBezTo>
                  <a:cubicBezTo>
                    <a:pt x="4669" y="4211"/>
                    <a:pt x="4616" y="4074"/>
                    <a:pt x="4551" y="3940"/>
                  </a:cubicBezTo>
                  <a:cubicBezTo>
                    <a:pt x="4535" y="3910"/>
                    <a:pt x="4518" y="3879"/>
                    <a:pt x="4502" y="3850"/>
                  </a:cubicBezTo>
                  <a:cubicBezTo>
                    <a:pt x="4565" y="3839"/>
                    <a:pt x="4628" y="3830"/>
                    <a:pt x="4692" y="3816"/>
                  </a:cubicBezTo>
                  <a:cubicBezTo>
                    <a:pt x="4883" y="3783"/>
                    <a:pt x="5060" y="3703"/>
                    <a:pt x="5234" y="3623"/>
                  </a:cubicBezTo>
                  <a:cubicBezTo>
                    <a:pt x="5378" y="3558"/>
                    <a:pt x="5522" y="3475"/>
                    <a:pt x="5632" y="3354"/>
                  </a:cubicBezTo>
                  <a:cubicBezTo>
                    <a:pt x="5699" y="3281"/>
                    <a:pt x="5766" y="3208"/>
                    <a:pt x="5826" y="3127"/>
                  </a:cubicBezTo>
                  <a:cubicBezTo>
                    <a:pt x="5936" y="2980"/>
                    <a:pt x="6040" y="2823"/>
                    <a:pt x="6100" y="2649"/>
                  </a:cubicBezTo>
                  <a:cubicBezTo>
                    <a:pt x="6137" y="2539"/>
                    <a:pt x="6161" y="2414"/>
                    <a:pt x="6167" y="2298"/>
                  </a:cubicBezTo>
                  <a:cubicBezTo>
                    <a:pt x="6177" y="2161"/>
                    <a:pt x="6174" y="2027"/>
                    <a:pt x="6164" y="1886"/>
                  </a:cubicBezTo>
                  <a:cubicBezTo>
                    <a:pt x="6161" y="1860"/>
                    <a:pt x="6157" y="1833"/>
                    <a:pt x="6150" y="1806"/>
                  </a:cubicBezTo>
                  <a:cubicBezTo>
                    <a:pt x="6133" y="1739"/>
                    <a:pt x="6110" y="1672"/>
                    <a:pt x="6087" y="1609"/>
                  </a:cubicBezTo>
                  <a:cubicBezTo>
                    <a:pt x="6067" y="1556"/>
                    <a:pt x="6040" y="1508"/>
                    <a:pt x="6013" y="1459"/>
                  </a:cubicBezTo>
                  <a:cubicBezTo>
                    <a:pt x="5940" y="1338"/>
                    <a:pt x="5860" y="1224"/>
                    <a:pt x="5769" y="1117"/>
                  </a:cubicBezTo>
                  <a:cubicBezTo>
                    <a:pt x="5709" y="1047"/>
                    <a:pt x="5642" y="987"/>
                    <a:pt x="5575" y="923"/>
                  </a:cubicBezTo>
                  <a:cubicBezTo>
                    <a:pt x="5474" y="823"/>
                    <a:pt x="5368" y="729"/>
                    <a:pt x="5258" y="639"/>
                  </a:cubicBezTo>
                  <a:cubicBezTo>
                    <a:pt x="5241" y="625"/>
                    <a:pt x="5224" y="613"/>
                    <a:pt x="5207" y="599"/>
                  </a:cubicBezTo>
                  <a:cubicBezTo>
                    <a:pt x="5153" y="556"/>
                    <a:pt x="5104" y="515"/>
                    <a:pt x="5047" y="482"/>
                  </a:cubicBezTo>
                  <a:cubicBezTo>
                    <a:pt x="4846" y="361"/>
                    <a:pt x="4636" y="275"/>
                    <a:pt x="4408" y="214"/>
                  </a:cubicBezTo>
                  <a:cubicBezTo>
                    <a:pt x="4170" y="154"/>
                    <a:pt x="3929" y="107"/>
                    <a:pt x="3692" y="57"/>
                  </a:cubicBezTo>
                  <a:cubicBezTo>
                    <a:pt x="3602" y="37"/>
                    <a:pt x="3515" y="23"/>
                    <a:pt x="3428" y="7"/>
                  </a:cubicBezTo>
                  <a:cubicBezTo>
                    <a:pt x="3387" y="0"/>
                    <a:pt x="3351" y="0"/>
                    <a:pt x="3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4791500" y="4541438"/>
              <a:ext cx="163225" cy="182575"/>
            </a:xfrm>
            <a:custGeom>
              <a:avLst/>
              <a:gdLst/>
              <a:ahLst/>
              <a:cxnLst/>
              <a:rect l="l" t="t" r="r" b="b"/>
              <a:pathLst>
                <a:path w="6529" h="7303" extrusionOk="0">
                  <a:moveTo>
                    <a:pt x="3700" y="1635"/>
                  </a:moveTo>
                  <a:lnTo>
                    <a:pt x="3880" y="1664"/>
                  </a:lnTo>
                  <a:cubicBezTo>
                    <a:pt x="3997" y="1684"/>
                    <a:pt x="4111" y="1708"/>
                    <a:pt x="4221" y="1728"/>
                  </a:cubicBezTo>
                  <a:cubicBezTo>
                    <a:pt x="4325" y="1755"/>
                    <a:pt x="4412" y="1781"/>
                    <a:pt x="4489" y="1815"/>
                  </a:cubicBezTo>
                  <a:cubicBezTo>
                    <a:pt x="4582" y="1875"/>
                    <a:pt x="4669" y="1945"/>
                    <a:pt x="4733" y="2005"/>
                  </a:cubicBezTo>
                  <a:cubicBezTo>
                    <a:pt x="4817" y="2082"/>
                    <a:pt x="4907" y="2173"/>
                    <a:pt x="4987" y="2277"/>
                  </a:cubicBezTo>
                  <a:cubicBezTo>
                    <a:pt x="4984" y="2310"/>
                    <a:pt x="4981" y="2340"/>
                    <a:pt x="4977" y="2374"/>
                  </a:cubicBezTo>
                  <a:cubicBezTo>
                    <a:pt x="4947" y="2424"/>
                    <a:pt x="4907" y="2474"/>
                    <a:pt x="4867" y="2527"/>
                  </a:cubicBezTo>
                  <a:cubicBezTo>
                    <a:pt x="4797" y="2561"/>
                    <a:pt x="4723" y="2595"/>
                    <a:pt x="4643" y="2624"/>
                  </a:cubicBezTo>
                  <a:cubicBezTo>
                    <a:pt x="4566" y="2641"/>
                    <a:pt x="4489" y="2651"/>
                    <a:pt x="4405" y="2661"/>
                  </a:cubicBezTo>
                  <a:lnTo>
                    <a:pt x="4348" y="2668"/>
                  </a:lnTo>
                  <a:cubicBezTo>
                    <a:pt x="4272" y="2678"/>
                    <a:pt x="4195" y="2684"/>
                    <a:pt x="4131" y="2691"/>
                  </a:cubicBezTo>
                  <a:cubicBezTo>
                    <a:pt x="3991" y="2691"/>
                    <a:pt x="3854" y="2678"/>
                    <a:pt x="3736" y="2668"/>
                  </a:cubicBezTo>
                  <a:cubicBezTo>
                    <a:pt x="3596" y="2655"/>
                    <a:pt x="3485" y="2638"/>
                    <a:pt x="3385" y="2621"/>
                  </a:cubicBezTo>
                  <a:lnTo>
                    <a:pt x="3375" y="2618"/>
                  </a:lnTo>
                  <a:cubicBezTo>
                    <a:pt x="3295" y="2595"/>
                    <a:pt x="3215" y="2570"/>
                    <a:pt x="3121" y="2558"/>
                  </a:cubicBezTo>
                  <a:cubicBezTo>
                    <a:pt x="3138" y="2527"/>
                    <a:pt x="3155" y="2497"/>
                    <a:pt x="3171" y="2470"/>
                  </a:cubicBezTo>
                  <a:cubicBezTo>
                    <a:pt x="3252" y="2337"/>
                    <a:pt x="3329" y="2206"/>
                    <a:pt x="3409" y="2079"/>
                  </a:cubicBezTo>
                  <a:cubicBezTo>
                    <a:pt x="3482" y="1962"/>
                    <a:pt x="3556" y="1845"/>
                    <a:pt x="3633" y="1735"/>
                  </a:cubicBezTo>
                  <a:lnTo>
                    <a:pt x="3700" y="1635"/>
                  </a:lnTo>
                  <a:close/>
                  <a:moveTo>
                    <a:pt x="3536" y="1253"/>
                  </a:moveTo>
                  <a:lnTo>
                    <a:pt x="3345" y="1534"/>
                  </a:lnTo>
                  <a:cubicBezTo>
                    <a:pt x="3261" y="1651"/>
                    <a:pt x="3184" y="1772"/>
                    <a:pt x="3111" y="1892"/>
                  </a:cubicBezTo>
                  <a:cubicBezTo>
                    <a:pt x="3028" y="2022"/>
                    <a:pt x="2951" y="2156"/>
                    <a:pt x="2870" y="2289"/>
                  </a:cubicBezTo>
                  <a:cubicBezTo>
                    <a:pt x="2817" y="2380"/>
                    <a:pt x="2770" y="2470"/>
                    <a:pt x="2719" y="2561"/>
                  </a:cubicBezTo>
                  <a:lnTo>
                    <a:pt x="2509" y="3019"/>
                  </a:lnTo>
                  <a:lnTo>
                    <a:pt x="2874" y="2919"/>
                  </a:lnTo>
                  <a:cubicBezTo>
                    <a:pt x="2916" y="2906"/>
                    <a:pt x="2960" y="2899"/>
                    <a:pt x="3003" y="2899"/>
                  </a:cubicBezTo>
                  <a:cubicBezTo>
                    <a:pt x="3018" y="2899"/>
                    <a:pt x="3033" y="2900"/>
                    <a:pt x="3048" y="2902"/>
                  </a:cubicBezTo>
                  <a:cubicBezTo>
                    <a:pt x="3121" y="2908"/>
                    <a:pt x="3195" y="2932"/>
                    <a:pt x="3275" y="2956"/>
                  </a:cubicBezTo>
                  <a:lnTo>
                    <a:pt x="3312" y="2965"/>
                  </a:lnTo>
                  <a:cubicBezTo>
                    <a:pt x="3425" y="2985"/>
                    <a:pt x="3549" y="3002"/>
                    <a:pt x="3700" y="3016"/>
                  </a:cubicBezTo>
                  <a:cubicBezTo>
                    <a:pt x="3823" y="3029"/>
                    <a:pt x="3967" y="3042"/>
                    <a:pt x="4131" y="3042"/>
                  </a:cubicBezTo>
                  <a:lnTo>
                    <a:pt x="4144" y="3042"/>
                  </a:lnTo>
                  <a:cubicBezTo>
                    <a:pt x="4228" y="3036"/>
                    <a:pt x="4308" y="3029"/>
                    <a:pt x="4392" y="3016"/>
                  </a:cubicBezTo>
                  <a:lnTo>
                    <a:pt x="4452" y="3009"/>
                  </a:lnTo>
                  <a:cubicBezTo>
                    <a:pt x="4542" y="2999"/>
                    <a:pt x="4636" y="2985"/>
                    <a:pt x="4729" y="2965"/>
                  </a:cubicBezTo>
                  <a:lnTo>
                    <a:pt x="4753" y="2959"/>
                  </a:lnTo>
                  <a:cubicBezTo>
                    <a:pt x="4860" y="2919"/>
                    <a:pt x="4961" y="2875"/>
                    <a:pt x="5050" y="2828"/>
                  </a:cubicBezTo>
                  <a:lnTo>
                    <a:pt x="5124" y="2765"/>
                  </a:lnTo>
                  <a:cubicBezTo>
                    <a:pt x="5188" y="2688"/>
                    <a:pt x="5245" y="2607"/>
                    <a:pt x="5291" y="2534"/>
                  </a:cubicBezTo>
                  <a:lnTo>
                    <a:pt x="5322" y="2447"/>
                  </a:lnTo>
                  <a:cubicBezTo>
                    <a:pt x="5331" y="2380"/>
                    <a:pt x="5339" y="2310"/>
                    <a:pt x="5339" y="2243"/>
                  </a:cubicBezTo>
                  <a:lnTo>
                    <a:pt x="5339" y="2226"/>
                  </a:lnTo>
                  <a:lnTo>
                    <a:pt x="5322" y="2166"/>
                  </a:lnTo>
                  <a:cubicBezTo>
                    <a:pt x="5311" y="2143"/>
                    <a:pt x="5302" y="2123"/>
                    <a:pt x="5291" y="2102"/>
                  </a:cubicBezTo>
                  <a:lnTo>
                    <a:pt x="5278" y="2079"/>
                  </a:lnTo>
                  <a:cubicBezTo>
                    <a:pt x="5181" y="1948"/>
                    <a:pt x="5070" y="1838"/>
                    <a:pt x="4974" y="1748"/>
                  </a:cubicBezTo>
                  <a:lnTo>
                    <a:pt x="4967" y="1741"/>
                  </a:lnTo>
                  <a:cubicBezTo>
                    <a:pt x="4890" y="1675"/>
                    <a:pt x="4783" y="1584"/>
                    <a:pt x="4663" y="1511"/>
                  </a:cubicBezTo>
                  <a:lnTo>
                    <a:pt x="4639" y="1497"/>
                  </a:lnTo>
                  <a:cubicBezTo>
                    <a:pt x="4539" y="1454"/>
                    <a:pt x="4436" y="1420"/>
                    <a:pt x="4298" y="1387"/>
                  </a:cubicBezTo>
                  <a:cubicBezTo>
                    <a:pt x="4181" y="1363"/>
                    <a:pt x="4061" y="1340"/>
                    <a:pt x="3944" y="1320"/>
                  </a:cubicBezTo>
                  <a:cubicBezTo>
                    <a:pt x="3860" y="1303"/>
                    <a:pt x="3780" y="1290"/>
                    <a:pt x="3696" y="1277"/>
                  </a:cubicBezTo>
                  <a:lnTo>
                    <a:pt x="3536" y="1253"/>
                  </a:lnTo>
                  <a:close/>
                  <a:moveTo>
                    <a:pt x="2439" y="3995"/>
                  </a:moveTo>
                  <a:cubicBezTo>
                    <a:pt x="2466" y="4022"/>
                    <a:pt x="2496" y="4046"/>
                    <a:pt x="2526" y="4069"/>
                  </a:cubicBezTo>
                  <a:lnTo>
                    <a:pt x="2529" y="4072"/>
                  </a:lnTo>
                  <a:cubicBezTo>
                    <a:pt x="2576" y="4109"/>
                    <a:pt x="2622" y="4136"/>
                    <a:pt x="2662" y="4160"/>
                  </a:cubicBezTo>
                  <a:lnTo>
                    <a:pt x="2703" y="4183"/>
                  </a:lnTo>
                  <a:cubicBezTo>
                    <a:pt x="2747" y="4209"/>
                    <a:pt x="2793" y="4236"/>
                    <a:pt x="2840" y="4260"/>
                  </a:cubicBezTo>
                  <a:lnTo>
                    <a:pt x="2880" y="4287"/>
                  </a:lnTo>
                  <a:cubicBezTo>
                    <a:pt x="2957" y="4327"/>
                    <a:pt x="3034" y="4370"/>
                    <a:pt x="3104" y="4417"/>
                  </a:cubicBezTo>
                  <a:cubicBezTo>
                    <a:pt x="3168" y="4461"/>
                    <a:pt x="3232" y="4510"/>
                    <a:pt x="3292" y="4564"/>
                  </a:cubicBezTo>
                  <a:cubicBezTo>
                    <a:pt x="3352" y="4621"/>
                    <a:pt x="3399" y="4671"/>
                    <a:pt x="3439" y="4722"/>
                  </a:cubicBezTo>
                  <a:cubicBezTo>
                    <a:pt x="3459" y="4765"/>
                    <a:pt x="3479" y="4808"/>
                    <a:pt x="3499" y="4862"/>
                  </a:cubicBezTo>
                  <a:cubicBezTo>
                    <a:pt x="3512" y="4925"/>
                    <a:pt x="3522" y="4986"/>
                    <a:pt x="3533" y="5043"/>
                  </a:cubicBezTo>
                  <a:cubicBezTo>
                    <a:pt x="3529" y="5063"/>
                    <a:pt x="3525" y="5083"/>
                    <a:pt x="3522" y="5106"/>
                  </a:cubicBezTo>
                  <a:cubicBezTo>
                    <a:pt x="3512" y="5146"/>
                    <a:pt x="3499" y="5186"/>
                    <a:pt x="3482" y="5223"/>
                  </a:cubicBezTo>
                  <a:cubicBezTo>
                    <a:pt x="3465" y="5250"/>
                    <a:pt x="3449" y="5276"/>
                    <a:pt x="3429" y="5299"/>
                  </a:cubicBezTo>
                  <a:cubicBezTo>
                    <a:pt x="3385" y="5344"/>
                    <a:pt x="3332" y="5384"/>
                    <a:pt x="3275" y="5424"/>
                  </a:cubicBezTo>
                  <a:cubicBezTo>
                    <a:pt x="3171" y="5480"/>
                    <a:pt x="3054" y="5534"/>
                    <a:pt x="2931" y="5577"/>
                  </a:cubicBezTo>
                  <a:cubicBezTo>
                    <a:pt x="2903" y="5584"/>
                    <a:pt x="2880" y="5591"/>
                    <a:pt x="2854" y="5594"/>
                  </a:cubicBezTo>
                  <a:cubicBezTo>
                    <a:pt x="2810" y="5580"/>
                    <a:pt x="2767" y="5568"/>
                    <a:pt x="2723" y="5554"/>
                  </a:cubicBezTo>
                  <a:lnTo>
                    <a:pt x="2642" y="5531"/>
                  </a:lnTo>
                  <a:cubicBezTo>
                    <a:pt x="2532" y="5497"/>
                    <a:pt x="2426" y="5464"/>
                    <a:pt x="2338" y="5427"/>
                  </a:cubicBezTo>
                  <a:cubicBezTo>
                    <a:pt x="2228" y="5364"/>
                    <a:pt x="2121" y="5296"/>
                    <a:pt x="2011" y="5230"/>
                  </a:cubicBezTo>
                  <a:lnTo>
                    <a:pt x="1944" y="5186"/>
                  </a:lnTo>
                  <a:cubicBezTo>
                    <a:pt x="1927" y="5176"/>
                    <a:pt x="1910" y="5166"/>
                    <a:pt x="1897" y="5156"/>
                  </a:cubicBezTo>
                  <a:cubicBezTo>
                    <a:pt x="1954" y="5026"/>
                    <a:pt x="2011" y="4895"/>
                    <a:pt x="2068" y="4768"/>
                  </a:cubicBezTo>
                  <a:cubicBezTo>
                    <a:pt x="2181" y="4507"/>
                    <a:pt x="2309" y="4250"/>
                    <a:pt x="2439" y="3995"/>
                  </a:cubicBezTo>
                  <a:close/>
                  <a:moveTo>
                    <a:pt x="2409" y="3273"/>
                  </a:moveTo>
                  <a:lnTo>
                    <a:pt x="2228" y="3631"/>
                  </a:lnTo>
                  <a:cubicBezTo>
                    <a:pt x="2064" y="3952"/>
                    <a:pt x="1894" y="4287"/>
                    <a:pt x="1747" y="4624"/>
                  </a:cubicBezTo>
                  <a:cubicBezTo>
                    <a:pt x="1666" y="4802"/>
                    <a:pt x="1589" y="4978"/>
                    <a:pt x="1512" y="5156"/>
                  </a:cubicBezTo>
                  <a:lnTo>
                    <a:pt x="1449" y="5299"/>
                  </a:lnTo>
                  <a:lnTo>
                    <a:pt x="1646" y="5417"/>
                  </a:lnTo>
                  <a:cubicBezTo>
                    <a:pt x="1683" y="5437"/>
                    <a:pt x="1716" y="5460"/>
                    <a:pt x="1753" y="5480"/>
                  </a:cubicBezTo>
                  <a:lnTo>
                    <a:pt x="1827" y="5531"/>
                  </a:lnTo>
                  <a:cubicBezTo>
                    <a:pt x="1937" y="5600"/>
                    <a:pt x="2051" y="5668"/>
                    <a:pt x="2181" y="5741"/>
                  </a:cubicBezTo>
                  <a:cubicBezTo>
                    <a:pt x="2301" y="5795"/>
                    <a:pt x="2422" y="5832"/>
                    <a:pt x="2542" y="5869"/>
                  </a:cubicBezTo>
                  <a:lnTo>
                    <a:pt x="2619" y="5892"/>
                  </a:lnTo>
                  <a:cubicBezTo>
                    <a:pt x="2673" y="5909"/>
                    <a:pt x="2730" y="5926"/>
                    <a:pt x="2787" y="5942"/>
                  </a:cubicBezTo>
                  <a:lnTo>
                    <a:pt x="2863" y="5952"/>
                  </a:lnTo>
                  <a:lnTo>
                    <a:pt x="2887" y="5946"/>
                  </a:lnTo>
                  <a:cubicBezTo>
                    <a:pt x="2931" y="5938"/>
                    <a:pt x="2977" y="5929"/>
                    <a:pt x="3034" y="5912"/>
                  </a:cubicBezTo>
                  <a:cubicBezTo>
                    <a:pt x="3188" y="5858"/>
                    <a:pt x="3325" y="5798"/>
                    <a:pt x="3459" y="5721"/>
                  </a:cubicBezTo>
                  <a:cubicBezTo>
                    <a:pt x="3549" y="5661"/>
                    <a:pt x="3619" y="5605"/>
                    <a:pt x="3679" y="5548"/>
                  </a:cubicBezTo>
                  <a:lnTo>
                    <a:pt x="3700" y="5527"/>
                  </a:lnTo>
                  <a:cubicBezTo>
                    <a:pt x="3733" y="5484"/>
                    <a:pt x="3763" y="5440"/>
                    <a:pt x="3790" y="5393"/>
                  </a:cubicBezTo>
                  <a:lnTo>
                    <a:pt x="3803" y="5370"/>
                  </a:lnTo>
                  <a:cubicBezTo>
                    <a:pt x="3826" y="5310"/>
                    <a:pt x="3846" y="5253"/>
                    <a:pt x="3863" y="5190"/>
                  </a:cubicBezTo>
                  <a:lnTo>
                    <a:pt x="3870" y="5169"/>
                  </a:lnTo>
                  <a:cubicBezTo>
                    <a:pt x="3874" y="5129"/>
                    <a:pt x="3880" y="5092"/>
                    <a:pt x="3883" y="5052"/>
                  </a:cubicBezTo>
                  <a:lnTo>
                    <a:pt x="3883" y="5035"/>
                  </a:lnTo>
                  <a:lnTo>
                    <a:pt x="3883" y="5019"/>
                  </a:lnTo>
                  <a:cubicBezTo>
                    <a:pt x="3874" y="4942"/>
                    <a:pt x="3860" y="4858"/>
                    <a:pt x="3840" y="4771"/>
                  </a:cubicBezTo>
                  <a:lnTo>
                    <a:pt x="3834" y="4748"/>
                  </a:lnTo>
                  <a:cubicBezTo>
                    <a:pt x="3803" y="4674"/>
                    <a:pt x="3773" y="4608"/>
                    <a:pt x="3743" y="4544"/>
                  </a:cubicBezTo>
                  <a:lnTo>
                    <a:pt x="3726" y="4517"/>
                  </a:lnTo>
                  <a:cubicBezTo>
                    <a:pt x="3673" y="4453"/>
                    <a:pt x="3616" y="4387"/>
                    <a:pt x="3529" y="4303"/>
                  </a:cubicBezTo>
                  <a:cubicBezTo>
                    <a:pt x="3465" y="4250"/>
                    <a:pt x="3389" y="4186"/>
                    <a:pt x="3301" y="4126"/>
                  </a:cubicBezTo>
                  <a:cubicBezTo>
                    <a:pt x="3221" y="4072"/>
                    <a:pt x="3138" y="4026"/>
                    <a:pt x="3054" y="3979"/>
                  </a:cubicBezTo>
                  <a:lnTo>
                    <a:pt x="3011" y="3955"/>
                  </a:lnTo>
                  <a:cubicBezTo>
                    <a:pt x="2967" y="3929"/>
                    <a:pt x="2923" y="3905"/>
                    <a:pt x="2880" y="3879"/>
                  </a:cubicBezTo>
                  <a:lnTo>
                    <a:pt x="2837" y="3855"/>
                  </a:lnTo>
                  <a:cubicBezTo>
                    <a:pt x="2807" y="3839"/>
                    <a:pt x="2776" y="3822"/>
                    <a:pt x="2750" y="3802"/>
                  </a:cubicBezTo>
                  <a:lnTo>
                    <a:pt x="2639" y="3939"/>
                  </a:lnTo>
                  <a:lnTo>
                    <a:pt x="2747" y="3799"/>
                  </a:lnTo>
                  <a:cubicBezTo>
                    <a:pt x="2650" y="3718"/>
                    <a:pt x="2602" y="3674"/>
                    <a:pt x="2566" y="3591"/>
                  </a:cubicBezTo>
                  <a:lnTo>
                    <a:pt x="2409" y="3273"/>
                  </a:lnTo>
                  <a:close/>
                  <a:moveTo>
                    <a:pt x="3525" y="352"/>
                  </a:moveTo>
                  <a:cubicBezTo>
                    <a:pt x="3544" y="352"/>
                    <a:pt x="3562" y="354"/>
                    <a:pt x="3576" y="357"/>
                  </a:cubicBezTo>
                  <a:cubicBezTo>
                    <a:pt x="3663" y="370"/>
                    <a:pt x="3746" y="387"/>
                    <a:pt x="3834" y="403"/>
                  </a:cubicBezTo>
                  <a:lnTo>
                    <a:pt x="3980" y="434"/>
                  </a:lnTo>
                  <a:cubicBezTo>
                    <a:pt x="4167" y="474"/>
                    <a:pt x="4359" y="514"/>
                    <a:pt x="4542" y="561"/>
                  </a:cubicBezTo>
                  <a:cubicBezTo>
                    <a:pt x="4753" y="614"/>
                    <a:pt x="4944" y="698"/>
                    <a:pt x="5135" y="812"/>
                  </a:cubicBezTo>
                  <a:cubicBezTo>
                    <a:pt x="5184" y="838"/>
                    <a:pt x="5231" y="875"/>
                    <a:pt x="5275" y="912"/>
                  </a:cubicBezTo>
                  <a:lnTo>
                    <a:pt x="5325" y="952"/>
                  </a:lnTo>
                  <a:cubicBezTo>
                    <a:pt x="5432" y="1042"/>
                    <a:pt x="5536" y="1133"/>
                    <a:pt x="5632" y="1226"/>
                  </a:cubicBezTo>
                  <a:lnTo>
                    <a:pt x="5666" y="1256"/>
                  </a:lnTo>
                  <a:cubicBezTo>
                    <a:pt x="5720" y="1310"/>
                    <a:pt x="5770" y="1357"/>
                    <a:pt x="5813" y="1407"/>
                  </a:cubicBezTo>
                  <a:cubicBezTo>
                    <a:pt x="5893" y="1504"/>
                    <a:pt x="5967" y="1607"/>
                    <a:pt x="6038" y="1724"/>
                  </a:cubicBezTo>
                  <a:cubicBezTo>
                    <a:pt x="6061" y="1765"/>
                    <a:pt x="6084" y="1805"/>
                    <a:pt x="6101" y="1845"/>
                  </a:cubicBezTo>
                  <a:cubicBezTo>
                    <a:pt x="6121" y="1905"/>
                    <a:pt x="6141" y="1962"/>
                    <a:pt x="6154" y="2025"/>
                  </a:cubicBezTo>
                  <a:cubicBezTo>
                    <a:pt x="6161" y="2042"/>
                    <a:pt x="6164" y="2059"/>
                    <a:pt x="6168" y="2076"/>
                  </a:cubicBezTo>
                  <a:cubicBezTo>
                    <a:pt x="6178" y="2213"/>
                    <a:pt x="6178" y="2340"/>
                    <a:pt x="6171" y="2464"/>
                  </a:cubicBezTo>
                  <a:cubicBezTo>
                    <a:pt x="6164" y="2570"/>
                    <a:pt x="6141" y="2678"/>
                    <a:pt x="6111" y="2768"/>
                  </a:cubicBezTo>
                  <a:cubicBezTo>
                    <a:pt x="6058" y="2925"/>
                    <a:pt x="5957" y="3072"/>
                    <a:pt x="5863" y="3200"/>
                  </a:cubicBezTo>
                  <a:cubicBezTo>
                    <a:pt x="5820" y="3257"/>
                    <a:pt x="5770" y="3313"/>
                    <a:pt x="5713" y="3373"/>
                  </a:cubicBezTo>
                  <a:lnTo>
                    <a:pt x="5680" y="3413"/>
                  </a:lnTo>
                  <a:cubicBezTo>
                    <a:pt x="5603" y="3498"/>
                    <a:pt x="5496" y="3567"/>
                    <a:pt x="5339" y="3638"/>
                  </a:cubicBezTo>
                  <a:cubicBezTo>
                    <a:pt x="5175" y="3711"/>
                    <a:pt x="5007" y="3788"/>
                    <a:pt x="4840" y="3819"/>
                  </a:cubicBezTo>
                  <a:cubicBezTo>
                    <a:pt x="4777" y="3831"/>
                    <a:pt x="4716" y="3842"/>
                    <a:pt x="4653" y="3851"/>
                  </a:cubicBezTo>
                  <a:lnTo>
                    <a:pt x="4402" y="3892"/>
                  </a:lnTo>
                  <a:lnTo>
                    <a:pt x="4529" y="4112"/>
                  </a:lnTo>
                  <a:cubicBezTo>
                    <a:pt x="4542" y="4140"/>
                    <a:pt x="4556" y="4166"/>
                    <a:pt x="4569" y="4193"/>
                  </a:cubicBezTo>
                  <a:cubicBezTo>
                    <a:pt x="4633" y="4323"/>
                    <a:pt x="4683" y="4450"/>
                    <a:pt x="4716" y="4577"/>
                  </a:cubicBezTo>
                  <a:cubicBezTo>
                    <a:pt x="4740" y="4671"/>
                    <a:pt x="4757" y="4771"/>
                    <a:pt x="4766" y="4845"/>
                  </a:cubicBezTo>
                  <a:cubicBezTo>
                    <a:pt x="4794" y="5006"/>
                    <a:pt x="4786" y="5169"/>
                    <a:pt x="4757" y="5330"/>
                  </a:cubicBezTo>
                  <a:lnTo>
                    <a:pt x="4743" y="5393"/>
                  </a:lnTo>
                  <a:cubicBezTo>
                    <a:pt x="4729" y="5467"/>
                    <a:pt x="4716" y="5537"/>
                    <a:pt x="4696" y="5597"/>
                  </a:cubicBezTo>
                  <a:cubicBezTo>
                    <a:pt x="4660" y="5701"/>
                    <a:pt x="4613" y="5805"/>
                    <a:pt x="4546" y="5929"/>
                  </a:cubicBezTo>
                  <a:cubicBezTo>
                    <a:pt x="4476" y="6056"/>
                    <a:pt x="4382" y="6176"/>
                    <a:pt x="4252" y="6303"/>
                  </a:cubicBezTo>
                  <a:cubicBezTo>
                    <a:pt x="4218" y="6333"/>
                    <a:pt x="4188" y="6363"/>
                    <a:pt x="4151" y="6394"/>
                  </a:cubicBezTo>
                  <a:cubicBezTo>
                    <a:pt x="3971" y="6537"/>
                    <a:pt x="3770" y="6661"/>
                    <a:pt x="3559" y="6758"/>
                  </a:cubicBezTo>
                  <a:cubicBezTo>
                    <a:pt x="3472" y="6798"/>
                    <a:pt x="3399" y="6829"/>
                    <a:pt x="3332" y="6852"/>
                  </a:cubicBezTo>
                  <a:lnTo>
                    <a:pt x="3261" y="6872"/>
                  </a:lnTo>
                  <a:cubicBezTo>
                    <a:pt x="3158" y="6905"/>
                    <a:pt x="3057" y="6939"/>
                    <a:pt x="2954" y="6945"/>
                  </a:cubicBezTo>
                  <a:cubicBezTo>
                    <a:pt x="2899" y="6949"/>
                    <a:pt x="2847" y="6952"/>
                    <a:pt x="2798" y="6952"/>
                  </a:cubicBezTo>
                  <a:cubicBezTo>
                    <a:pt x="2755" y="6952"/>
                    <a:pt x="2713" y="6950"/>
                    <a:pt x="2673" y="6942"/>
                  </a:cubicBezTo>
                  <a:cubicBezTo>
                    <a:pt x="2579" y="6925"/>
                    <a:pt x="2489" y="6905"/>
                    <a:pt x="2395" y="6882"/>
                  </a:cubicBezTo>
                  <a:cubicBezTo>
                    <a:pt x="2335" y="6869"/>
                    <a:pt x="2275" y="6852"/>
                    <a:pt x="2215" y="6832"/>
                  </a:cubicBezTo>
                  <a:lnTo>
                    <a:pt x="2121" y="6804"/>
                  </a:lnTo>
                  <a:cubicBezTo>
                    <a:pt x="2085" y="6795"/>
                    <a:pt x="2044" y="6781"/>
                    <a:pt x="2004" y="6768"/>
                  </a:cubicBezTo>
                  <a:lnTo>
                    <a:pt x="1980" y="6761"/>
                  </a:lnTo>
                  <a:cubicBezTo>
                    <a:pt x="1840" y="6718"/>
                    <a:pt x="1710" y="6648"/>
                    <a:pt x="1596" y="6584"/>
                  </a:cubicBezTo>
                  <a:cubicBezTo>
                    <a:pt x="1512" y="6540"/>
                    <a:pt x="1432" y="6494"/>
                    <a:pt x="1352" y="6443"/>
                  </a:cubicBezTo>
                  <a:cubicBezTo>
                    <a:pt x="1268" y="6397"/>
                    <a:pt x="1191" y="6343"/>
                    <a:pt x="1111" y="6293"/>
                  </a:cubicBezTo>
                  <a:cubicBezTo>
                    <a:pt x="1084" y="6276"/>
                    <a:pt x="1061" y="6259"/>
                    <a:pt x="1041" y="6243"/>
                  </a:cubicBezTo>
                  <a:lnTo>
                    <a:pt x="970" y="6193"/>
                  </a:lnTo>
                  <a:lnTo>
                    <a:pt x="890" y="6216"/>
                  </a:lnTo>
                  <a:cubicBezTo>
                    <a:pt x="856" y="6225"/>
                    <a:pt x="820" y="6229"/>
                    <a:pt x="784" y="6229"/>
                  </a:cubicBezTo>
                  <a:cubicBezTo>
                    <a:pt x="737" y="6229"/>
                    <a:pt x="690" y="6222"/>
                    <a:pt x="646" y="6207"/>
                  </a:cubicBezTo>
                  <a:cubicBezTo>
                    <a:pt x="546" y="6170"/>
                    <a:pt x="459" y="6093"/>
                    <a:pt x="412" y="5992"/>
                  </a:cubicBezTo>
                  <a:cubicBezTo>
                    <a:pt x="368" y="5895"/>
                    <a:pt x="362" y="5771"/>
                    <a:pt x="395" y="5694"/>
                  </a:cubicBezTo>
                  <a:lnTo>
                    <a:pt x="569" y="5279"/>
                  </a:lnTo>
                  <a:cubicBezTo>
                    <a:pt x="776" y="4795"/>
                    <a:pt x="987" y="4293"/>
                    <a:pt x="1208" y="3805"/>
                  </a:cubicBezTo>
                  <a:cubicBezTo>
                    <a:pt x="1302" y="3604"/>
                    <a:pt x="1392" y="3404"/>
                    <a:pt x="1483" y="3200"/>
                  </a:cubicBezTo>
                  <a:cubicBezTo>
                    <a:pt x="1546" y="3052"/>
                    <a:pt x="1603" y="2899"/>
                    <a:pt x="1656" y="2751"/>
                  </a:cubicBezTo>
                  <a:lnTo>
                    <a:pt x="1707" y="2615"/>
                  </a:lnTo>
                  <a:cubicBezTo>
                    <a:pt x="1857" y="2209"/>
                    <a:pt x="2064" y="1818"/>
                    <a:pt x="2268" y="1437"/>
                  </a:cubicBezTo>
                  <a:lnTo>
                    <a:pt x="2298" y="1383"/>
                  </a:lnTo>
                  <a:cubicBezTo>
                    <a:pt x="2375" y="1240"/>
                    <a:pt x="2452" y="1093"/>
                    <a:pt x="2536" y="952"/>
                  </a:cubicBezTo>
                  <a:cubicBezTo>
                    <a:pt x="2606" y="835"/>
                    <a:pt x="2693" y="735"/>
                    <a:pt x="2793" y="628"/>
                  </a:cubicBezTo>
                  <a:cubicBezTo>
                    <a:pt x="2877" y="537"/>
                    <a:pt x="2984" y="467"/>
                    <a:pt x="3094" y="431"/>
                  </a:cubicBezTo>
                  <a:cubicBezTo>
                    <a:pt x="3158" y="407"/>
                    <a:pt x="3221" y="383"/>
                    <a:pt x="3289" y="370"/>
                  </a:cubicBezTo>
                  <a:cubicBezTo>
                    <a:pt x="3335" y="357"/>
                    <a:pt x="3385" y="357"/>
                    <a:pt x="3445" y="353"/>
                  </a:cubicBezTo>
                  <a:lnTo>
                    <a:pt x="3499" y="353"/>
                  </a:lnTo>
                  <a:cubicBezTo>
                    <a:pt x="3508" y="353"/>
                    <a:pt x="3516" y="352"/>
                    <a:pt x="3525" y="352"/>
                  </a:cubicBezTo>
                  <a:close/>
                  <a:moveTo>
                    <a:pt x="3528" y="1"/>
                  </a:moveTo>
                  <a:cubicBezTo>
                    <a:pt x="3515" y="1"/>
                    <a:pt x="3500" y="1"/>
                    <a:pt x="3485" y="2"/>
                  </a:cubicBezTo>
                  <a:lnTo>
                    <a:pt x="3435" y="2"/>
                  </a:lnTo>
                  <a:cubicBezTo>
                    <a:pt x="3362" y="6"/>
                    <a:pt x="3289" y="9"/>
                    <a:pt x="3208" y="26"/>
                  </a:cubicBezTo>
                  <a:cubicBezTo>
                    <a:pt x="3128" y="46"/>
                    <a:pt x="3054" y="69"/>
                    <a:pt x="2980" y="96"/>
                  </a:cubicBezTo>
                  <a:cubicBezTo>
                    <a:pt x="2817" y="153"/>
                    <a:pt x="2659" y="256"/>
                    <a:pt x="2536" y="387"/>
                  </a:cubicBezTo>
                  <a:cubicBezTo>
                    <a:pt x="2426" y="508"/>
                    <a:pt x="2318" y="624"/>
                    <a:pt x="2231" y="775"/>
                  </a:cubicBezTo>
                  <a:cubicBezTo>
                    <a:pt x="2148" y="919"/>
                    <a:pt x="2068" y="1069"/>
                    <a:pt x="1987" y="1216"/>
                  </a:cubicBezTo>
                  <a:lnTo>
                    <a:pt x="1957" y="1273"/>
                  </a:lnTo>
                  <a:cubicBezTo>
                    <a:pt x="1750" y="1661"/>
                    <a:pt x="1536" y="2066"/>
                    <a:pt x="1375" y="2494"/>
                  </a:cubicBezTo>
                  <a:lnTo>
                    <a:pt x="1325" y="2635"/>
                  </a:lnTo>
                  <a:cubicBezTo>
                    <a:pt x="1275" y="2775"/>
                    <a:pt x="1222" y="2922"/>
                    <a:pt x="1161" y="3056"/>
                  </a:cubicBezTo>
                  <a:lnTo>
                    <a:pt x="890" y="3658"/>
                  </a:lnTo>
                  <a:cubicBezTo>
                    <a:pt x="666" y="4149"/>
                    <a:pt x="452" y="4654"/>
                    <a:pt x="248" y="5143"/>
                  </a:cubicBezTo>
                  <a:lnTo>
                    <a:pt x="71" y="5557"/>
                  </a:lnTo>
                  <a:cubicBezTo>
                    <a:pt x="1" y="5728"/>
                    <a:pt x="7" y="5952"/>
                    <a:pt x="94" y="6139"/>
                  </a:cubicBezTo>
                  <a:cubicBezTo>
                    <a:pt x="178" y="6323"/>
                    <a:pt x="339" y="6471"/>
                    <a:pt x="529" y="6537"/>
                  </a:cubicBezTo>
                  <a:cubicBezTo>
                    <a:pt x="611" y="6568"/>
                    <a:pt x="698" y="6582"/>
                    <a:pt x="785" y="6582"/>
                  </a:cubicBezTo>
                  <a:cubicBezTo>
                    <a:pt x="822" y="6582"/>
                    <a:pt x="860" y="6579"/>
                    <a:pt x="897" y="6574"/>
                  </a:cubicBezTo>
                  <a:cubicBezTo>
                    <a:pt x="904" y="6577"/>
                    <a:pt x="910" y="6584"/>
                    <a:pt x="917" y="6588"/>
                  </a:cubicBezTo>
                  <a:cubicBezTo>
                    <a:pt x="1001" y="6641"/>
                    <a:pt x="1084" y="6695"/>
                    <a:pt x="1168" y="6744"/>
                  </a:cubicBezTo>
                  <a:cubicBezTo>
                    <a:pt x="1255" y="6795"/>
                    <a:pt x="1338" y="6845"/>
                    <a:pt x="1426" y="6892"/>
                  </a:cubicBezTo>
                  <a:cubicBezTo>
                    <a:pt x="1552" y="6962"/>
                    <a:pt x="1707" y="7042"/>
                    <a:pt x="1873" y="7096"/>
                  </a:cubicBezTo>
                  <a:lnTo>
                    <a:pt x="1897" y="7105"/>
                  </a:lnTo>
                  <a:cubicBezTo>
                    <a:pt x="1940" y="7119"/>
                    <a:pt x="1984" y="7133"/>
                    <a:pt x="2028" y="7142"/>
                  </a:cubicBezTo>
                  <a:lnTo>
                    <a:pt x="2114" y="7170"/>
                  </a:lnTo>
                  <a:cubicBezTo>
                    <a:pt x="2181" y="7190"/>
                    <a:pt x="2252" y="7210"/>
                    <a:pt x="2318" y="7226"/>
                  </a:cubicBezTo>
                  <a:cubicBezTo>
                    <a:pt x="2415" y="7250"/>
                    <a:pt x="2512" y="7270"/>
                    <a:pt x="2609" y="7286"/>
                  </a:cubicBezTo>
                  <a:cubicBezTo>
                    <a:pt x="2676" y="7300"/>
                    <a:pt x="2736" y="7303"/>
                    <a:pt x="2800" y="7303"/>
                  </a:cubicBezTo>
                  <a:cubicBezTo>
                    <a:pt x="2863" y="7303"/>
                    <a:pt x="2923" y="7300"/>
                    <a:pt x="2988" y="7297"/>
                  </a:cubicBezTo>
                  <a:cubicBezTo>
                    <a:pt x="3124" y="7286"/>
                    <a:pt x="3252" y="7246"/>
                    <a:pt x="3372" y="7206"/>
                  </a:cubicBezTo>
                  <a:lnTo>
                    <a:pt x="3435" y="7186"/>
                  </a:lnTo>
                  <a:cubicBezTo>
                    <a:pt x="3519" y="7159"/>
                    <a:pt x="3606" y="7126"/>
                    <a:pt x="3706" y="7079"/>
                  </a:cubicBezTo>
                  <a:cubicBezTo>
                    <a:pt x="3944" y="6969"/>
                    <a:pt x="4167" y="6832"/>
                    <a:pt x="4372" y="6668"/>
                  </a:cubicBezTo>
                  <a:cubicBezTo>
                    <a:pt x="4415" y="6634"/>
                    <a:pt x="4456" y="6594"/>
                    <a:pt x="4496" y="6557"/>
                  </a:cubicBezTo>
                  <a:cubicBezTo>
                    <a:pt x="4653" y="6403"/>
                    <a:pt x="4769" y="6253"/>
                    <a:pt x="4857" y="6096"/>
                  </a:cubicBezTo>
                  <a:cubicBezTo>
                    <a:pt x="4930" y="5955"/>
                    <a:pt x="4984" y="5835"/>
                    <a:pt x="5027" y="5714"/>
                  </a:cubicBezTo>
                  <a:cubicBezTo>
                    <a:pt x="5058" y="5628"/>
                    <a:pt x="5074" y="5540"/>
                    <a:pt x="5087" y="5460"/>
                  </a:cubicBezTo>
                  <a:lnTo>
                    <a:pt x="5101" y="5397"/>
                  </a:lnTo>
                  <a:cubicBezTo>
                    <a:pt x="5141" y="5199"/>
                    <a:pt x="5144" y="4995"/>
                    <a:pt x="5115" y="4791"/>
                  </a:cubicBezTo>
                  <a:cubicBezTo>
                    <a:pt x="5104" y="4708"/>
                    <a:pt x="5084" y="4601"/>
                    <a:pt x="5054" y="4487"/>
                  </a:cubicBezTo>
                  <a:cubicBezTo>
                    <a:pt x="5027" y="4376"/>
                    <a:pt x="4987" y="4270"/>
                    <a:pt x="4940" y="4156"/>
                  </a:cubicBezTo>
                  <a:cubicBezTo>
                    <a:pt x="5138" y="4116"/>
                    <a:pt x="5322" y="4032"/>
                    <a:pt x="5482" y="3959"/>
                  </a:cubicBezTo>
                  <a:cubicBezTo>
                    <a:pt x="5686" y="3868"/>
                    <a:pt x="5830" y="3768"/>
                    <a:pt x="5941" y="3648"/>
                  </a:cubicBezTo>
                  <a:lnTo>
                    <a:pt x="5973" y="3611"/>
                  </a:lnTo>
                  <a:cubicBezTo>
                    <a:pt x="6030" y="3547"/>
                    <a:pt x="6091" y="3481"/>
                    <a:pt x="6148" y="3407"/>
                  </a:cubicBezTo>
                  <a:cubicBezTo>
                    <a:pt x="6254" y="3260"/>
                    <a:pt x="6375" y="3089"/>
                    <a:pt x="6445" y="2882"/>
                  </a:cubicBezTo>
                  <a:cubicBezTo>
                    <a:pt x="6486" y="2761"/>
                    <a:pt x="6512" y="2624"/>
                    <a:pt x="6522" y="2484"/>
                  </a:cubicBezTo>
                  <a:cubicBezTo>
                    <a:pt x="6529" y="2346"/>
                    <a:pt x="6529" y="2203"/>
                    <a:pt x="6515" y="2053"/>
                  </a:cubicBezTo>
                  <a:cubicBezTo>
                    <a:pt x="6515" y="2013"/>
                    <a:pt x="6506" y="1976"/>
                    <a:pt x="6499" y="1939"/>
                  </a:cubicBezTo>
                  <a:cubicBezTo>
                    <a:pt x="6482" y="1875"/>
                    <a:pt x="6459" y="1805"/>
                    <a:pt x="6429" y="1724"/>
                  </a:cubicBezTo>
                  <a:cubicBezTo>
                    <a:pt x="6405" y="1658"/>
                    <a:pt x="6372" y="1601"/>
                    <a:pt x="6342" y="1547"/>
                  </a:cubicBezTo>
                  <a:cubicBezTo>
                    <a:pt x="6262" y="1411"/>
                    <a:pt x="6174" y="1290"/>
                    <a:pt x="6081" y="1179"/>
                  </a:cubicBezTo>
                  <a:cubicBezTo>
                    <a:pt x="6024" y="1116"/>
                    <a:pt x="5967" y="1059"/>
                    <a:pt x="5907" y="1002"/>
                  </a:cubicBezTo>
                  <a:lnTo>
                    <a:pt x="5877" y="972"/>
                  </a:lnTo>
                  <a:cubicBezTo>
                    <a:pt x="5773" y="875"/>
                    <a:pt x="5663" y="775"/>
                    <a:pt x="5546" y="681"/>
                  </a:cubicBezTo>
                  <a:lnTo>
                    <a:pt x="5496" y="638"/>
                  </a:lnTo>
                  <a:cubicBezTo>
                    <a:pt x="5442" y="594"/>
                    <a:pt x="5382" y="548"/>
                    <a:pt x="5315" y="508"/>
                  </a:cubicBezTo>
                  <a:cubicBezTo>
                    <a:pt x="5098" y="377"/>
                    <a:pt x="4874" y="283"/>
                    <a:pt x="4629" y="223"/>
                  </a:cubicBezTo>
                  <a:cubicBezTo>
                    <a:pt x="4439" y="173"/>
                    <a:pt x="4241" y="130"/>
                    <a:pt x="4054" y="93"/>
                  </a:cubicBezTo>
                  <a:lnTo>
                    <a:pt x="3907" y="59"/>
                  </a:lnTo>
                  <a:cubicBezTo>
                    <a:pt x="3817" y="42"/>
                    <a:pt x="3726" y="26"/>
                    <a:pt x="3633" y="9"/>
                  </a:cubicBezTo>
                  <a:cubicBezTo>
                    <a:pt x="3601" y="4"/>
                    <a:pt x="3567" y="1"/>
                    <a:pt x="35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15"/>
          <p:cNvGrpSpPr/>
          <p:nvPr/>
        </p:nvGrpSpPr>
        <p:grpSpPr>
          <a:xfrm rot="-1540536">
            <a:off x="722073" y="1274434"/>
            <a:ext cx="444425" cy="665709"/>
            <a:chOff x="1459800" y="1512500"/>
            <a:chExt cx="131625" cy="197100"/>
          </a:xfrm>
        </p:grpSpPr>
        <p:sp>
          <p:nvSpPr>
            <p:cNvPr id="2091" name="Google Shape;2091;p15"/>
            <p:cNvSpPr/>
            <p:nvPr/>
          </p:nvSpPr>
          <p:spPr>
            <a:xfrm>
              <a:off x="1533625" y="1599050"/>
              <a:ext cx="600" cy="2450"/>
            </a:xfrm>
            <a:custGeom>
              <a:avLst/>
              <a:gdLst/>
              <a:ahLst/>
              <a:cxnLst/>
              <a:rect l="l" t="t" r="r" b="b"/>
              <a:pathLst>
                <a:path w="24" h="98" extrusionOk="0">
                  <a:moveTo>
                    <a:pt x="0" y="1"/>
                  </a:moveTo>
                  <a:cubicBezTo>
                    <a:pt x="2" y="11"/>
                    <a:pt x="5" y="21"/>
                    <a:pt x="7" y="30"/>
                  </a:cubicBezTo>
                  <a:lnTo>
                    <a:pt x="7" y="30"/>
                  </a:lnTo>
                  <a:cubicBezTo>
                    <a:pt x="7" y="19"/>
                    <a:pt x="3" y="9"/>
                    <a:pt x="0" y="1"/>
                  </a:cubicBezTo>
                  <a:close/>
                  <a:moveTo>
                    <a:pt x="7" y="30"/>
                  </a:moveTo>
                  <a:lnTo>
                    <a:pt x="7" y="30"/>
                  </a:lnTo>
                  <a:cubicBezTo>
                    <a:pt x="7" y="32"/>
                    <a:pt x="7" y="33"/>
                    <a:pt x="7" y="34"/>
                  </a:cubicBezTo>
                  <a:cubicBezTo>
                    <a:pt x="11" y="47"/>
                    <a:pt x="14" y="64"/>
                    <a:pt x="17" y="81"/>
                  </a:cubicBezTo>
                  <a:lnTo>
                    <a:pt x="23" y="98"/>
                  </a:lnTo>
                  <a:cubicBezTo>
                    <a:pt x="19" y="74"/>
                    <a:pt x="13" y="53"/>
                    <a:pt x="7" y="30"/>
                  </a:cubicBezTo>
                  <a:close/>
                </a:path>
              </a:pathLst>
            </a:custGeom>
            <a:solidFill>
              <a:srgbClr val="FB6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1529350" y="1598125"/>
              <a:ext cx="9150" cy="4300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345" y="1"/>
                  </a:moveTo>
                  <a:lnTo>
                    <a:pt x="1" y="74"/>
                  </a:lnTo>
                  <a:lnTo>
                    <a:pt x="21" y="172"/>
                  </a:lnTo>
                  <a:lnTo>
                    <a:pt x="365" y="98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524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1463575" y="1516850"/>
              <a:ext cx="123425" cy="188350"/>
            </a:xfrm>
            <a:custGeom>
              <a:avLst/>
              <a:gdLst/>
              <a:ahLst/>
              <a:cxnLst/>
              <a:rect l="l" t="t" r="r" b="b"/>
              <a:pathLst>
                <a:path w="4937" h="7534" extrusionOk="0">
                  <a:moveTo>
                    <a:pt x="2585" y="2359"/>
                  </a:moveTo>
                  <a:cubicBezTo>
                    <a:pt x="2601" y="2419"/>
                    <a:pt x="2618" y="2479"/>
                    <a:pt x="2635" y="2543"/>
                  </a:cubicBezTo>
                  <a:cubicBezTo>
                    <a:pt x="2682" y="2743"/>
                    <a:pt x="2729" y="2947"/>
                    <a:pt x="2772" y="3148"/>
                  </a:cubicBezTo>
                  <a:cubicBezTo>
                    <a:pt x="2782" y="3188"/>
                    <a:pt x="2793" y="3225"/>
                    <a:pt x="2799" y="3265"/>
                  </a:cubicBezTo>
                  <a:lnTo>
                    <a:pt x="2796" y="3245"/>
                  </a:lnTo>
                  <a:lnTo>
                    <a:pt x="2796" y="3245"/>
                  </a:lnTo>
                  <a:cubicBezTo>
                    <a:pt x="2799" y="3258"/>
                    <a:pt x="2802" y="3275"/>
                    <a:pt x="2805" y="3292"/>
                  </a:cubicBezTo>
                  <a:cubicBezTo>
                    <a:pt x="2805" y="3302"/>
                    <a:pt x="2809" y="3312"/>
                    <a:pt x="2809" y="3322"/>
                  </a:cubicBezTo>
                  <a:lnTo>
                    <a:pt x="2816" y="3338"/>
                  </a:lnTo>
                  <a:lnTo>
                    <a:pt x="2816" y="3352"/>
                  </a:lnTo>
                  <a:cubicBezTo>
                    <a:pt x="2859" y="3543"/>
                    <a:pt x="2902" y="3733"/>
                    <a:pt x="2946" y="3924"/>
                  </a:cubicBezTo>
                  <a:cubicBezTo>
                    <a:pt x="2856" y="3934"/>
                    <a:pt x="2762" y="3937"/>
                    <a:pt x="2672" y="3951"/>
                  </a:cubicBezTo>
                  <a:cubicBezTo>
                    <a:pt x="2558" y="3968"/>
                    <a:pt x="2444" y="3984"/>
                    <a:pt x="2328" y="4000"/>
                  </a:cubicBezTo>
                  <a:cubicBezTo>
                    <a:pt x="2197" y="4017"/>
                    <a:pt x="2067" y="4034"/>
                    <a:pt x="1939" y="4051"/>
                  </a:cubicBezTo>
                  <a:cubicBezTo>
                    <a:pt x="1979" y="3944"/>
                    <a:pt x="2020" y="3840"/>
                    <a:pt x="2060" y="3736"/>
                  </a:cubicBezTo>
                  <a:cubicBezTo>
                    <a:pt x="2227" y="3325"/>
                    <a:pt x="2401" y="2914"/>
                    <a:pt x="2541" y="2492"/>
                  </a:cubicBezTo>
                  <a:cubicBezTo>
                    <a:pt x="2555" y="2449"/>
                    <a:pt x="2572" y="2402"/>
                    <a:pt x="2585" y="2359"/>
                  </a:cubicBezTo>
                  <a:close/>
                  <a:moveTo>
                    <a:pt x="2705" y="1"/>
                  </a:moveTo>
                  <a:cubicBezTo>
                    <a:pt x="2595" y="1"/>
                    <a:pt x="2495" y="35"/>
                    <a:pt x="2391" y="95"/>
                  </a:cubicBezTo>
                  <a:cubicBezTo>
                    <a:pt x="2294" y="152"/>
                    <a:pt x="2240" y="235"/>
                    <a:pt x="2183" y="328"/>
                  </a:cubicBezTo>
                  <a:cubicBezTo>
                    <a:pt x="2130" y="416"/>
                    <a:pt x="2097" y="516"/>
                    <a:pt x="2063" y="609"/>
                  </a:cubicBezTo>
                  <a:cubicBezTo>
                    <a:pt x="1916" y="1024"/>
                    <a:pt x="1806" y="1449"/>
                    <a:pt x="1682" y="1870"/>
                  </a:cubicBezTo>
                  <a:cubicBezTo>
                    <a:pt x="1641" y="2011"/>
                    <a:pt x="1601" y="2148"/>
                    <a:pt x="1558" y="2285"/>
                  </a:cubicBezTo>
                  <a:cubicBezTo>
                    <a:pt x="1508" y="2435"/>
                    <a:pt x="1454" y="2586"/>
                    <a:pt x="1397" y="2736"/>
                  </a:cubicBezTo>
                  <a:cubicBezTo>
                    <a:pt x="1317" y="2944"/>
                    <a:pt x="1240" y="3151"/>
                    <a:pt x="1160" y="3358"/>
                  </a:cubicBezTo>
                  <a:cubicBezTo>
                    <a:pt x="1090" y="3543"/>
                    <a:pt x="1023" y="3727"/>
                    <a:pt x="956" y="3914"/>
                  </a:cubicBezTo>
                  <a:cubicBezTo>
                    <a:pt x="909" y="4034"/>
                    <a:pt x="873" y="4158"/>
                    <a:pt x="832" y="4278"/>
                  </a:cubicBezTo>
                  <a:cubicBezTo>
                    <a:pt x="806" y="4366"/>
                    <a:pt x="772" y="4452"/>
                    <a:pt x="749" y="4542"/>
                  </a:cubicBezTo>
                  <a:cubicBezTo>
                    <a:pt x="632" y="4937"/>
                    <a:pt x="522" y="5332"/>
                    <a:pt x="401" y="5726"/>
                  </a:cubicBezTo>
                  <a:cubicBezTo>
                    <a:pt x="334" y="5924"/>
                    <a:pt x="267" y="6118"/>
                    <a:pt x="210" y="6319"/>
                  </a:cubicBezTo>
                  <a:cubicBezTo>
                    <a:pt x="147" y="6529"/>
                    <a:pt x="107" y="6750"/>
                    <a:pt x="56" y="6964"/>
                  </a:cubicBezTo>
                  <a:cubicBezTo>
                    <a:pt x="0" y="7211"/>
                    <a:pt x="184" y="7466"/>
                    <a:pt x="425" y="7512"/>
                  </a:cubicBezTo>
                  <a:cubicBezTo>
                    <a:pt x="454" y="7518"/>
                    <a:pt x="483" y="7521"/>
                    <a:pt x="512" y="7521"/>
                  </a:cubicBezTo>
                  <a:cubicBezTo>
                    <a:pt x="605" y="7521"/>
                    <a:pt x="697" y="7493"/>
                    <a:pt x="775" y="7442"/>
                  </a:cubicBezTo>
                  <a:cubicBezTo>
                    <a:pt x="879" y="7368"/>
                    <a:pt x="943" y="7265"/>
                    <a:pt x="973" y="7141"/>
                  </a:cubicBezTo>
                  <a:cubicBezTo>
                    <a:pt x="1007" y="6990"/>
                    <a:pt x="1036" y="6837"/>
                    <a:pt x="1076" y="6689"/>
                  </a:cubicBezTo>
                  <a:cubicBezTo>
                    <a:pt x="1107" y="6576"/>
                    <a:pt x="1144" y="6469"/>
                    <a:pt x="1177" y="6359"/>
                  </a:cubicBezTo>
                  <a:cubicBezTo>
                    <a:pt x="1271" y="6091"/>
                    <a:pt x="1365" y="5827"/>
                    <a:pt x="1445" y="5556"/>
                  </a:cubicBezTo>
                  <a:lnTo>
                    <a:pt x="1535" y="5255"/>
                  </a:lnTo>
                  <a:cubicBezTo>
                    <a:pt x="1554" y="5257"/>
                    <a:pt x="1573" y="5259"/>
                    <a:pt x="1593" y="5259"/>
                  </a:cubicBezTo>
                  <a:cubicBezTo>
                    <a:pt x="1607" y="5259"/>
                    <a:pt x="1621" y="5258"/>
                    <a:pt x="1635" y="5255"/>
                  </a:cubicBezTo>
                  <a:cubicBezTo>
                    <a:pt x="1896" y="5221"/>
                    <a:pt x="2157" y="5188"/>
                    <a:pt x="2418" y="5151"/>
                  </a:cubicBezTo>
                  <a:cubicBezTo>
                    <a:pt x="2532" y="5138"/>
                    <a:pt x="2649" y="5118"/>
                    <a:pt x="2762" y="5098"/>
                  </a:cubicBezTo>
                  <a:cubicBezTo>
                    <a:pt x="2873" y="5078"/>
                    <a:pt x="2986" y="5078"/>
                    <a:pt x="3100" y="5061"/>
                  </a:cubicBezTo>
                  <a:cubicBezTo>
                    <a:pt x="3110" y="5058"/>
                    <a:pt x="3120" y="5054"/>
                    <a:pt x="3130" y="5054"/>
                  </a:cubicBezTo>
                  <a:cubicBezTo>
                    <a:pt x="3137" y="5081"/>
                    <a:pt x="3140" y="5111"/>
                    <a:pt x="3146" y="5138"/>
                  </a:cubicBezTo>
                  <a:cubicBezTo>
                    <a:pt x="3171" y="5285"/>
                    <a:pt x="3197" y="5436"/>
                    <a:pt x="3237" y="5579"/>
                  </a:cubicBezTo>
                  <a:cubicBezTo>
                    <a:pt x="3264" y="5673"/>
                    <a:pt x="3291" y="5766"/>
                    <a:pt x="3321" y="5860"/>
                  </a:cubicBezTo>
                  <a:cubicBezTo>
                    <a:pt x="3371" y="6031"/>
                    <a:pt x="3418" y="6201"/>
                    <a:pt x="3461" y="6372"/>
                  </a:cubicBezTo>
                  <a:cubicBezTo>
                    <a:pt x="3475" y="6439"/>
                    <a:pt x="3488" y="6509"/>
                    <a:pt x="3498" y="6576"/>
                  </a:cubicBezTo>
                  <a:cubicBezTo>
                    <a:pt x="3508" y="6626"/>
                    <a:pt x="3518" y="6677"/>
                    <a:pt x="3525" y="6730"/>
                  </a:cubicBezTo>
                  <a:cubicBezTo>
                    <a:pt x="3538" y="6817"/>
                    <a:pt x="3558" y="6904"/>
                    <a:pt x="3578" y="6987"/>
                  </a:cubicBezTo>
                  <a:cubicBezTo>
                    <a:pt x="3592" y="7041"/>
                    <a:pt x="3618" y="7091"/>
                    <a:pt x="3645" y="7138"/>
                  </a:cubicBezTo>
                  <a:cubicBezTo>
                    <a:pt x="3682" y="7228"/>
                    <a:pt x="3739" y="7305"/>
                    <a:pt x="3813" y="7372"/>
                  </a:cubicBezTo>
                  <a:cubicBezTo>
                    <a:pt x="3903" y="7449"/>
                    <a:pt x="4003" y="7499"/>
                    <a:pt x="4120" y="7523"/>
                  </a:cubicBezTo>
                  <a:cubicBezTo>
                    <a:pt x="4161" y="7530"/>
                    <a:pt x="4202" y="7534"/>
                    <a:pt x="4243" y="7534"/>
                  </a:cubicBezTo>
                  <a:cubicBezTo>
                    <a:pt x="4316" y="7534"/>
                    <a:pt x="4387" y="7522"/>
                    <a:pt x="4458" y="7496"/>
                  </a:cubicBezTo>
                  <a:cubicBezTo>
                    <a:pt x="4565" y="7459"/>
                    <a:pt x="4655" y="7396"/>
                    <a:pt x="4732" y="7311"/>
                  </a:cubicBezTo>
                  <a:cubicBezTo>
                    <a:pt x="4816" y="7185"/>
                    <a:pt x="4889" y="7095"/>
                    <a:pt x="4916" y="6937"/>
                  </a:cubicBezTo>
                  <a:cubicBezTo>
                    <a:pt x="4929" y="6860"/>
                    <a:pt x="4936" y="6783"/>
                    <a:pt x="4932" y="6700"/>
                  </a:cubicBezTo>
                  <a:cubicBezTo>
                    <a:pt x="4932" y="6660"/>
                    <a:pt x="4929" y="6620"/>
                    <a:pt x="4920" y="6579"/>
                  </a:cubicBezTo>
                  <a:cubicBezTo>
                    <a:pt x="4896" y="6445"/>
                    <a:pt x="4866" y="6308"/>
                    <a:pt x="4836" y="6175"/>
                  </a:cubicBezTo>
                  <a:cubicBezTo>
                    <a:pt x="4802" y="6018"/>
                    <a:pt x="4765" y="5860"/>
                    <a:pt x="4719" y="5706"/>
                  </a:cubicBezTo>
                  <a:cubicBezTo>
                    <a:pt x="4665" y="5539"/>
                    <a:pt x="4611" y="5372"/>
                    <a:pt x="4558" y="5208"/>
                  </a:cubicBezTo>
                  <a:cubicBezTo>
                    <a:pt x="4511" y="5071"/>
                    <a:pt x="4481" y="4934"/>
                    <a:pt x="4448" y="4794"/>
                  </a:cubicBezTo>
                  <a:cubicBezTo>
                    <a:pt x="4364" y="4375"/>
                    <a:pt x="4290" y="3957"/>
                    <a:pt x="4184" y="3546"/>
                  </a:cubicBezTo>
                  <a:cubicBezTo>
                    <a:pt x="4080" y="3162"/>
                    <a:pt x="3949" y="2787"/>
                    <a:pt x="3836" y="2406"/>
                  </a:cubicBezTo>
                  <a:cubicBezTo>
                    <a:pt x="3773" y="2191"/>
                    <a:pt x="3702" y="1984"/>
                    <a:pt x="3625" y="1777"/>
                  </a:cubicBezTo>
                  <a:cubicBezTo>
                    <a:pt x="3538" y="1549"/>
                    <a:pt x="3464" y="1325"/>
                    <a:pt x="3401" y="1091"/>
                  </a:cubicBezTo>
                  <a:cubicBezTo>
                    <a:pt x="3364" y="904"/>
                    <a:pt x="3331" y="714"/>
                    <a:pt x="3287" y="526"/>
                  </a:cubicBezTo>
                  <a:cubicBezTo>
                    <a:pt x="3281" y="502"/>
                    <a:pt x="3277" y="479"/>
                    <a:pt x="3271" y="456"/>
                  </a:cubicBezTo>
                  <a:cubicBezTo>
                    <a:pt x="3251" y="388"/>
                    <a:pt x="3220" y="336"/>
                    <a:pt x="3187" y="272"/>
                  </a:cubicBezTo>
                  <a:cubicBezTo>
                    <a:pt x="3120" y="135"/>
                    <a:pt x="2950" y="31"/>
                    <a:pt x="2805" y="11"/>
                  </a:cubicBezTo>
                  <a:cubicBezTo>
                    <a:pt x="2772" y="4"/>
                    <a:pt x="2739" y="1"/>
                    <a:pt x="2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1459800" y="1512500"/>
              <a:ext cx="131625" cy="197100"/>
            </a:xfrm>
            <a:custGeom>
              <a:avLst/>
              <a:gdLst/>
              <a:ahLst/>
              <a:cxnLst/>
              <a:rect l="l" t="t" r="r" b="b"/>
              <a:pathLst>
                <a:path w="5265" h="7884" extrusionOk="0">
                  <a:moveTo>
                    <a:pt x="2706" y="3151"/>
                  </a:moveTo>
                  <a:cubicBezTo>
                    <a:pt x="2723" y="3222"/>
                    <a:pt x="2736" y="3292"/>
                    <a:pt x="2752" y="3362"/>
                  </a:cubicBezTo>
                  <a:lnTo>
                    <a:pt x="2796" y="3563"/>
                  </a:lnTo>
                  <a:cubicBezTo>
                    <a:pt x="2823" y="3690"/>
                    <a:pt x="2853" y="3813"/>
                    <a:pt x="2880" y="3941"/>
                  </a:cubicBezTo>
                  <a:cubicBezTo>
                    <a:pt x="2853" y="3944"/>
                    <a:pt x="2826" y="3947"/>
                    <a:pt x="2800" y="3951"/>
                  </a:cubicBezTo>
                  <a:lnTo>
                    <a:pt x="2669" y="3971"/>
                  </a:lnTo>
                  <a:cubicBezTo>
                    <a:pt x="2599" y="3981"/>
                    <a:pt x="2529" y="3991"/>
                    <a:pt x="2455" y="4001"/>
                  </a:cubicBezTo>
                  <a:lnTo>
                    <a:pt x="2362" y="4011"/>
                  </a:lnTo>
                  <a:cubicBezTo>
                    <a:pt x="2365" y="4001"/>
                    <a:pt x="2368" y="3987"/>
                    <a:pt x="2374" y="3974"/>
                  </a:cubicBezTo>
                  <a:lnTo>
                    <a:pt x="2462" y="3760"/>
                  </a:lnTo>
                  <a:cubicBezTo>
                    <a:pt x="2545" y="3560"/>
                    <a:pt x="2629" y="3359"/>
                    <a:pt x="2706" y="3151"/>
                  </a:cubicBezTo>
                  <a:close/>
                  <a:moveTo>
                    <a:pt x="2749" y="1934"/>
                  </a:moveTo>
                  <a:lnTo>
                    <a:pt x="2525" y="2613"/>
                  </a:lnTo>
                  <a:cubicBezTo>
                    <a:pt x="2411" y="2954"/>
                    <a:pt x="2271" y="3296"/>
                    <a:pt x="2138" y="3626"/>
                  </a:cubicBezTo>
                  <a:lnTo>
                    <a:pt x="2050" y="3844"/>
                  </a:lnTo>
                  <a:cubicBezTo>
                    <a:pt x="2017" y="3924"/>
                    <a:pt x="1984" y="4008"/>
                    <a:pt x="1953" y="4091"/>
                  </a:cubicBezTo>
                  <a:lnTo>
                    <a:pt x="1820" y="4435"/>
                  </a:lnTo>
                  <a:lnTo>
                    <a:pt x="2502" y="4349"/>
                  </a:lnTo>
                  <a:cubicBezTo>
                    <a:pt x="2575" y="4339"/>
                    <a:pt x="2649" y="4329"/>
                    <a:pt x="2723" y="4319"/>
                  </a:cubicBezTo>
                  <a:lnTo>
                    <a:pt x="2850" y="4299"/>
                  </a:lnTo>
                  <a:cubicBezTo>
                    <a:pt x="2896" y="4292"/>
                    <a:pt x="2947" y="4288"/>
                    <a:pt x="2993" y="4282"/>
                  </a:cubicBezTo>
                  <a:cubicBezTo>
                    <a:pt x="3033" y="4279"/>
                    <a:pt x="3077" y="4275"/>
                    <a:pt x="3117" y="4272"/>
                  </a:cubicBezTo>
                  <a:lnTo>
                    <a:pt x="3311" y="4248"/>
                  </a:lnTo>
                  <a:lnTo>
                    <a:pt x="3228" y="3887"/>
                  </a:lnTo>
                  <a:cubicBezTo>
                    <a:pt x="3197" y="3753"/>
                    <a:pt x="3167" y="3623"/>
                    <a:pt x="3137" y="3476"/>
                  </a:cubicBezTo>
                  <a:lnTo>
                    <a:pt x="3134" y="3456"/>
                  </a:lnTo>
                  <a:lnTo>
                    <a:pt x="2960" y="3496"/>
                  </a:lnTo>
                  <a:lnTo>
                    <a:pt x="3127" y="3429"/>
                  </a:lnTo>
                  <a:lnTo>
                    <a:pt x="3117" y="3382"/>
                  </a:lnTo>
                  <a:lnTo>
                    <a:pt x="3097" y="3285"/>
                  </a:lnTo>
                  <a:cubicBezTo>
                    <a:pt x="3050" y="3081"/>
                    <a:pt x="3004" y="2877"/>
                    <a:pt x="2956" y="2673"/>
                  </a:cubicBezTo>
                  <a:cubicBezTo>
                    <a:pt x="2940" y="2609"/>
                    <a:pt x="2923" y="2546"/>
                    <a:pt x="2907" y="2486"/>
                  </a:cubicBezTo>
                  <a:lnTo>
                    <a:pt x="2749" y="1934"/>
                  </a:lnTo>
                  <a:close/>
                  <a:moveTo>
                    <a:pt x="2855" y="352"/>
                  </a:moveTo>
                  <a:cubicBezTo>
                    <a:pt x="2879" y="352"/>
                    <a:pt x="2904" y="355"/>
                    <a:pt x="2930" y="359"/>
                  </a:cubicBezTo>
                  <a:cubicBezTo>
                    <a:pt x="3030" y="372"/>
                    <a:pt x="3144" y="449"/>
                    <a:pt x="3181" y="526"/>
                  </a:cubicBezTo>
                  <a:lnTo>
                    <a:pt x="3201" y="566"/>
                  </a:lnTo>
                  <a:cubicBezTo>
                    <a:pt x="3224" y="607"/>
                    <a:pt x="3241" y="640"/>
                    <a:pt x="3251" y="673"/>
                  </a:cubicBezTo>
                  <a:cubicBezTo>
                    <a:pt x="3257" y="697"/>
                    <a:pt x="3261" y="717"/>
                    <a:pt x="3268" y="740"/>
                  </a:cubicBezTo>
                  <a:cubicBezTo>
                    <a:pt x="3294" y="871"/>
                    <a:pt x="3322" y="1001"/>
                    <a:pt x="3345" y="1132"/>
                  </a:cubicBezTo>
                  <a:lnTo>
                    <a:pt x="3382" y="1315"/>
                  </a:lnTo>
                  <a:cubicBezTo>
                    <a:pt x="3448" y="1553"/>
                    <a:pt x="3522" y="1780"/>
                    <a:pt x="3609" y="2011"/>
                  </a:cubicBezTo>
                  <a:cubicBezTo>
                    <a:pt x="3686" y="2212"/>
                    <a:pt x="3753" y="2416"/>
                    <a:pt x="3819" y="2629"/>
                  </a:cubicBezTo>
                  <a:cubicBezTo>
                    <a:pt x="3856" y="2760"/>
                    <a:pt x="3899" y="2890"/>
                    <a:pt x="3940" y="3021"/>
                  </a:cubicBezTo>
                  <a:cubicBezTo>
                    <a:pt x="4017" y="3265"/>
                    <a:pt x="4097" y="3516"/>
                    <a:pt x="4164" y="3767"/>
                  </a:cubicBezTo>
                  <a:cubicBezTo>
                    <a:pt x="4248" y="4081"/>
                    <a:pt x="4311" y="4409"/>
                    <a:pt x="4371" y="4723"/>
                  </a:cubicBezTo>
                  <a:lnTo>
                    <a:pt x="4428" y="5004"/>
                  </a:lnTo>
                  <a:cubicBezTo>
                    <a:pt x="4461" y="5151"/>
                    <a:pt x="4495" y="5295"/>
                    <a:pt x="4542" y="5439"/>
                  </a:cubicBezTo>
                  <a:cubicBezTo>
                    <a:pt x="4595" y="5603"/>
                    <a:pt x="4649" y="5767"/>
                    <a:pt x="4699" y="5931"/>
                  </a:cubicBezTo>
                  <a:cubicBezTo>
                    <a:pt x="4739" y="6061"/>
                    <a:pt x="4776" y="6201"/>
                    <a:pt x="4816" y="6386"/>
                  </a:cubicBezTo>
                  <a:lnTo>
                    <a:pt x="4836" y="6476"/>
                  </a:lnTo>
                  <a:cubicBezTo>
                    <a:pt x="4856" y="6579"/>
                    <a:pt x="4880" y="6683"/>
                    <a:pt x="4900" y="6787"/>
                  </a:cubicBezTo>
                  <a:cubicBezTo>
                    <a:pt x="4907" y="6817"/>
                    <a:pt x="4907" y="6847"/>
                    <a:pt x="4910" y="6880"/>
                  </a:cubicBezTo>
                  <a:cubicBezTo>
                    <a:pt x="4910" y="6948"/>
                    <a:pt x="4907" y="7011"/>
                    <a:pt x="4893" y="7081"/>
                  </a:cubicBezTo>
                  <a:cubicBezTo>
                    <a:pt x="4876" y="7181"/>
                    <a:pt x="4833" y="7245"/>
                    <a:pt x="4766" y="7345"/>
                  </a:cubicBezTo>
                  <a:lnTo>
                    <a:pt x="4742" y="7375"/>
                  </a:lnTo>
                  <a:cubicBezTo>
                    <a:pt x="4689" y="7436"/>
                    <a:pt x="4626" y="7479"/>
                    <a:pt x="4552" y="7506"/>
                  </a:cubicBezTo>
                  <a:cubicBezTo>
                    <a:pt x="4499" y="7523"/>
                    <a:pt x="4448" y="7532"/>
                    <a:pt x="4396" y="7532"/>
                  </a:cubicBezTo>
                  <a:cubicBezTo>
                    <a:pt x="4366" y="7532"/>
                    <a:pt x="4336" y="7529"/>
                    <a:pt x="4305" y="7522"/>
                  </a:cubicBezTo>
                  <a:cubicBezTo>
                    <a:pt x="4217" y="7506"/>
                    <a:pt x="4144" y="7469"/>
                    <a:pt x="4080" y="7416"/>
                  </a:cubicBezTo>
                  <a:cubicBezTo>
                    <a:pt x="4027" y="7365"/>
                    <a:pt x="3987" y="7309"/>
                    <a:pt x="3956" y="7245"/>
                  </a:cubicBezTo>
                  <a:lnTo>
                    <a:pt x="3947" y="7225"/>
                  </a:lnTo>
                  <a:cubicBezTo>
                    <a:pt x="3927" y="7188"/>
                    <a:pt x="3907" y="7152"/>
                    <a:pt x="3896" y="7104"/>
                  </a:cubicBezTo>
                  <a:cubicBezTo>
                    <a:pt x="3879" y="7031"/>
                    <a:pt x="3859" y="6954"/>
                    <a:pt x="3850" y="6877"/>
                  </a:cubicBezTo>
                  <a:cubicBezTo>
                    <a:pt x="3843" y="6823"/>
                    <a:pt x="3833" y="6770"/>
                    <a:pt x="3823" y="6717"/>
                  </a:cubicBezTo>
                  <a:cubicBezTo>
                    <a:pt x="3810" y="6650"/>
                    <a:pt x="3796" y="6579"/>
                    <a:pt x="3783" y="6506"/>
                  </a:cubicBezTo>
                  <a:cubicBezTo>
                    <a:pt x="3746" y="6352"/>
                    <a:pt x="3699" y="6192"/>
                    <a:pt x="3639" y="5984"/>
                  </a:cubicBezTo>
                  <a:lnTo>
                    <a:pt x="3632" y="5968"/>
                  </a:lnTo>
                  <a:cubicBezTo>
                    <a:pt x="3609" y="5880"/>
                    <a:pt x="3582" y="5793"/>
                    <a:pt x="3558" y="5707"/>
                  </a:cubicBezTo>
                  <a:cubicBezTo>
                    <a:pt x="3518" y="5563"/>
                    <a:pt x="3492" y="5412"/>
                    <a:pt x="3468" y="5285"/>
                  </a:cubicBezTo>
                  <a:lnTo>
                    <a:pt x="3425" y="5017"/>
                  </a:lnTo>
                  <a:lnTo>
                    <a:pt x="3221" y="5061"/>
                  </a:lnTo>
                  <a:cubicBezTo>
                    <a:pt x="3174" y="5068"/>
                    <a:pt x="3124" y="5071"/>
                    <a:pt x="3074" y="5077"/>
                  </a:cubicBezTo>
                  <a:cubicBezTo>
                    <a:pt x="3010" y="5081"/>
                    <a:pt x="2947" y="5088"/>
                    <a:pt x="2883" y="5102"/>
                  </a:cubicBezTo>
                  <a:cubicBezTo>
                    <a:pt x="2769" y="5122"/>
                    <a:pt x="2655" y="5138"/>
                    <a:pt x="2545" y="5151"/>
                  </a:cubicBezTo>
                  <a:cubicBezTo>
                    <a:pt x="2374" y="5178"/>
                    <a:pt x="2204" y="5198"/>
                    <a:pt x="2033" y="5222"/>
                  </a:cubicBezTo>
                  <a:lnTo>
                    <a:pt x="1763" y="5255"/>
                  </a:lnTo>
                  <a:cubicBezTo>
                    <a:pt x="1756" y="5256"/>
                    <a:pt x="1748" y="5257"/>
                    <a:pt x="1738" y="5257"/>
                  </a:cubicBezTo>
                  <a:cubicBezTo>
                    <a:pt x="1727" y="5257"/>
                    <a:pt x="1716" y="5256"/>
                    <a:pt x="1703" y="5255"/>
                  </a:cubicBezTo>
                  <a:lnTo>
                    <a:pt x="1559" y="5242"/>
                  </a:lnTo>
                  <a:lnTo>
                    <a:pt x="1428" y="5679"/>
                  </a:lnTo>
                  <a:cubicBezTo>
                    <a:pt x="1358" y="5917"/>
                    <a:pt x="1275" y="6155"/>
                    <a:pt x="1195" y="6386"/>
                  </a:cubicBezTo>
                  <a:lnTo>
                    <a:pt x="1161" y="6479"/>
                  </a:lnTo>
                  <a:cubicBezTo>
                    <a:pt x="1124" y="6590"/>
                    <a:pt x="1090" y="6703"/>
                    <a:pt x="1060" y="6817"/>
                  </a:cubicBezTo>
                  <a:cubicBezTo>
                    <a:pt x="1030" y="6924"/>
                    <a:pt x="1007" y="7031"/>
                    <a:pt x="983" y="7141"/>
                  </a:cubicBezTo>
                  <a:lnTo>
                    <a:pt x="950" y="7275"/>
                  </a:lnTo>
                  <a:cubicBezTo>
                    <a:pt x="934" y="7362"/>
                    <a:pt x="890" y="7425"/>
                    <a:pt x="826" y="7469"/>
                  </a:cubicBezTo>
                  <a:cubicBezTo>
                    <a:pt x="779" y="7502"/>
                    <a:pt x="724" y="7519"/>
                    <a:pt x="668" y="7519"/>
                  </a:cubicBezTo>
                  <a:cubicBezTo>
                    <a:pt x="648" y="7519"/>
                    <a:pt x="628" y="7517"/>
                    <a:pt x="609" y="7513"/>
                  </a:cubicBezTo>
                  <a:cubicBezTo>
                    <a:pt x="536" y="7499"/>
                    <a:pt x="465" y="7449"/>
                    <a:pt x="418" y="7382"/>
                  </a:cubicBezTo>
                  <a:cubicBezTo>
                    <a:pt x="378" y="7315"/>
                    <a:pt x="365" y="7245"/>
                    <a:pt x="378" y="7178"/>
                  </a:cubicBezTo>
                  <a:cubicBezTo>
                    <a:pt x="392" y="7115"/>
                    <a:pt x="408" y="7054"/>
                    <a:pt x="422" y="6991"/>
                  </a:cubicBezTo>
                  <a:cubicBezTo>
                    <a:pt x="452" y="6840"/>
                    <a:pt x="485" y="6687"/>
                    <a:pt x="528" y="6542"/>
                  </a:cubicBezTo>
                  <a:cubicBezTo>
                    <a:pt x="589" y="6342"/>
                    <a:pt x="656" y="6141"/>
                    <a:pt x="719" y="5951"/>
                  </a:cubicBezTo>
                  <a:cubicBezTo>
                    <a:pt x="806" y="5663"/>
                    <a:pt x="894" y="5369"/>
                    <a:pt x="977" y="5077"/>
                  </a:cubicBezTo>
                  <a:lnTo>
                    <a:pt x="1067" y="4764"/>
                  </a:lnTo>
                  <a:cubicBezTo>
                    <a:pt x="1084" y="4707"/>
                    <a:pt x="1104" y="4653"/>
                    <a:pt x="1121" y="4596"/>
                  </a:cubicBezTo>
                  <a:lnTo>
                    <a:pt x="1187" y="4395"/>
                  </a:lnTo>
                  <a:cubicBezTo>
                    <a:pt x="1215" y="4312"/>
                    <a:pt x="1241" y="4228"/>
                    <a:pt x="1271" y="4148"/>
                  </a:cubicBezTo>
                  <a:lnTo>
                    <a:pt x="1325" y="4001"/>
                  </a:lnTo>
                  <a:cubicBezTo>
                    <a:pt x="1375" y="3867"/>
                    <a:pt x="1425" y="3730"/>
                    <a:pt x="1475" y="3597"/>
                  </a:cubicBezTo>
                  <a:lnTo>
                    <a:pt x="1485" y="3569"/>
                  </a:lnTo>
                  <a:cubicBezTo>
                    <a:pt x="1562" y="3372"/>
                    <a:pt x="1636" y="3171"/>
                    <a:pt x="1712" y="2974"/>
                  </a:cubicBezTo>
                  <a:cubicBezTo>
                    <a:pt x="1769" y="2824"/>
                    <a:pt x="1823" y="2669"/>
                    <a:pt x="1880" y="2509"/>
                  </a:cubicBezTo>
                  <a:lnTo>
                    <a:pt x="1900" y="2433"/>
                  </a:lnTo>
                  <a:cubicBezTo>
                    <a:pt x="1937" y="2322"/>
                    <a:pt x="1970" y="2208"/>
                    <a:pt x="2004" y="2095"/>
                  </a:cubicBezTo>
                  <a:cubicBezTo>
                    <a:pt x="2033" y="1994"/>
                    <a:pt x="2061" y="1891"/>
                    <a:pt x="2090" y="1791"/>
                  </a:cubicBezTo>
                  <a:cubicBezTo>
                    <a:pt x="2178" y="1476"/>
                    <a:pt x="2271" y="1152"/>
                    <a:pt x="2382" y="843"/>
                  </a:cubicBezTo>
                  <a:lnTo>
                    <a:pt x="2391" y="817"/>
                  </a:lnTo>
                  <a:cubicBezTo>
                    <a:pt x="2419" y="737"/>
                    <a:pt x="2448" y="656"/>
                    <a:pt x="2485" y="593"/>
                  </a:cubicBezTo>
                  <a:cubicBezTo>
                    <a:pt x="2539" y="506"/>
                    <a:pt x="2575" y="456"/>
                    <a:pt x="2632" y="419"/>
                  </a:cubicBezTo>
                  <a:cubicBezTo>
                    <a:pt x="2711" y="373"/>
                    <a:pt x="2780" y="352"/>
                    <a:pt x="2855" y="352"/>
                  </a:cubicBezTo>
                  <a:close/>
                  <a:moveTo>
                    <a:pt x="2851" y="0"/>
                  </a:moveTo>
                  <a:cubicBezTo>
                    <a:pt x="2711" y="0"/>
                    <a:pt x="2582" y="39"/>
                    <a:pt x="2451" y="118"/>
                  </a:cubicBezTo>
                  <a:cubicBezTo>
                    <a:pt x="2321" y="198"/>
                    <a:pt x="2248" y="309"/>
                    <a:pt x="2184" y="412"/>
                  </a:cubicBezTo>
                  <a:cubicBezTo>
                    <a:pt x="2127" y="506"/>
                    <a:pt x="2090" y="610"/>
                    <a:pt x="2061" y="700"/>
                  </a:cubicBezTo>
                  <a:lnTo>
                    <a:pt x="2050" y="727"/>
                  </a:lnTo>
                  <a:cubicBezTo>
                    <a:pt x="1937" y="1044"/>
                    <a:pt x="1843" y="1376"/>
                    <a:pt x="1752" y="1693"/>
                  </a:cubicBezTo>
                  <a:cubicBezTo>
                    <a:pt x="1723" y="1794"/>
                    <a:pt x="1696" y="1894"/>
                    <a:pt x="1666" y="1998"/>
                  </a:cubicBezTo>
                  <a:cubicBezTo>
                    <a:pt x="1632" y="2108"/>
                    <a:pt x="1599" y="2222"/>
                    <a:pt x="1565" y="2332"/>
                  </a:cubicBezTo>
                  <a:lnTo>
                    <a:pt x="1545" y="2402"/>
                  </a:lnTo>
                  <a:cubicBezTo>
                    <a:pt x="1491" y="2553"/>
                    <a:pt x="1442" y="2700"/>
                    <a:pt x="1385" y="2850"/>
                  </a:cubicBezTo>
                  <a:cubicBezTo>
                    <a:pt x="1308" y="3048"/>
                    <a:pt x="1235" y="3245"/>
                    <a:pt x="1158" y="3442"/>
                  </a:cubicBezTo>
                  <a:lnTo>
                    <a:pt x="1147" y="3469"/>
                  </a:lnTo>
                  <a:cubicBezTo>
                    <a:pt x="1094" y="3606"/>
                    <a:pt x="1044" y="3743"/>
                    <a:pt x="994" y="3881"/>
                  </a:cubicBezTo>
                  <a:lnTo>
                    <a:pt x="940" y="4024"/>
                  </a:lnTo>
                  <a:cubicBezTo>
                    <a:pt x="910" y="4111"/>
                    <a:pt x="880" y="4202"/>
                    <a:pt x="853" y="4288"/>
                  </a:cubicBezTo>
                  <a:lnTo>
                    <a:pt x="789" y="4483"/>
                  </a:lnTo>
                  <a:cubicBezTo>
                    <a:pt x="769" y="4543"/>
                    <a:pt x="749" y="4603"/>
                    <a:pt x="729" y="4667"/>
                  </a:cubicBezTo>
                  <a:lnTo>
                    <a:pt x="639" y="4981"/>
                  </a:lnTo>
                  <a:cubicBezTo>
                    <a:pt x="556" y="5272"/>
                    <a:pt x="472" y="5559"/>
                    <a:pt x="385" y="5844"/>
                  </a:cubicBezTo>
                  <a:cubicBezTo>
                    <a:pt x="321" y="6034"/>
                    <a:pt x="251" y="6235"/>
                    <a:pt x="191" y="6442"/>
                  </a:cubicBezTo>
                  <a:cubicBezTo>
                    <a:pt x="147" y="6599"/>
                    <a:pt x="111" y="6760"/>
                    <a:pt x="77" y="6914"/>
                  </a:cubicBezTo>
                  <a:cubicBezTo>
                    <a:pt x="64" y="6977"/>
                    <a:pt x="51" y="7038"/>
                    <a:pt x="37" y="7098"/>
                  </a:cubicBezTo>
                  <a:cubicBezTo>
                    <a:pt x="0" y="7258"/>
                    <a:pt x="31" y="7429"/>
                    <a:pt x="124" y="7573"/>
                  </a:cubicBezTo>
                  <a:cubicBezTo>
                    <a:pt x="221" y="7723"/>
                    <a:pt x="375" y="7827"/>
                    <a:pt x="542" y="7860"/>
                  </a:cubicBezTo>
                  <a:cubicBezTo>
                    <a:pt x="580" y="7867"/>
                    <a:pt x="619" y="7871"/>
                    <a:pt x="658" y="7871"/>
                  </a:cubicBezTo>
                  <a:cubicBezTo>
                    <a:pt x="787" y="7871"/>
                    <a:pt x="915" y="7832"/>
                    <a:pt x="1024" y="7760"/>
                  </a:cubicBezTo>
                  <a:cubicBezTo>
                    <a:pt x="1161" y="7666"/>
                    <a:pt x="1255" y="7526"/>
                    <a:pt x="1295" y="7355"/>
                  </a:cubicBezTo>
                  <a:lnTo>
                    <a:pt x="1325" y="7215"/>
                  </a:lnTo>
                  <a:cubicBezTo>
                    <a:pt x="1348" y="7115"/>
                    <a:pt x="1371" y="7011"/>
                    <a:pt x="1398" y="6911"/>
                  </a:cubicBezTo>
                  <a:cubicBezTo>
                    <a:pt x="1428" y="6800"/>
                    <a:pt x="1462" y="6693"/>
                    <a:pt x="1496" y="6590"/>
                  </a:cubicBezTo>
                  <a:lnTo>
                    <a:pt x="1525" y="6502"/>
                  </a:lnTo>
                  <a:cubicBezTo>
                    <a:pt x="1609" y="6269"/>
                    <a:pt x="1692" y="6025"/>
                    <a:pt x="1766" y="5780"/>
                  </a:cubicBezTo>
                  <a:lnTo>
                    <a:pt x="1817" y="5603"/>
                  </a:lnTo>
                  <a:lnTo>
                    <a:pt x="2081" y="5570"/>
                  </a:lnTo>
                  <a:cubicBezTo>
                    <a:pt x="2251" y="5546"/>
                    <a:pt x="2422" y="5526"/>
                    <a:pt x="2592" y="5499"/>
                  </a:cubicBezTo>
                  <a:cubicBezTo>
                    <a:pt x="2709" y="5486"/>
                    <a:pt x="2830" y="5466"/>
                    <a:pt x="2944" y="5446"/>
                  </a:cubicBezTo>
                  <a:cubicBezTo>
                    <a:pt x="2996" y="5435"/>
                    <a:pt x="3050" y="5432"/>
                    <a:pt x="3107" y="5426"/>
                  </a:cubicBezTo>
                  <a:lnTo>
                    <a:pt x="3137" y="5426"/>
                  </a:lnTo>
                  <a:cubicBezTo>
                    <a:pt x="3157" y="5543"/>
                    <a:pt x="3184" y="5670"/>
                    <a:pt x="3217" y="5800"/>
                  </a:cubicBezTo>
                  <a:cubicBezTo>
                    <a:pt x="3245" y="5891"/>
                    <a:pt x="3271" y="5977"/>
                    <a:pt x="3297" y="6068"/>
                  </a:cubicBezTo>
                  <a:lnTo>
                    <a:pt x="3302" y="6085"/>
                  </a:lnTo>
                  <a:cubicBezTo>
                    <a:pt x="3362" y="6285"/>
                    <a:pt x="3405" y="6442"/>
                    <a:pt x="3438" y="6582"/>
                  </a:cubicBezTo>
                  <a:cubicBezTo>
                    <a:pt x="3452" y="6650"/>
                    <a:pt x="3465" y="6713"/>
                    <a:pt x="3478" y="6780"/>
                  </a:cubicBezTo>
                  <a:cubicBezTo>
                    <a:pt x="3485" y="6830"/>
                    <a:pt x="3495" y="6880"/>
                    <a:pt x="3502" y="6931"/>
                  </a:cubicBezTo>
                  <a:cubicBezTo>
                    <a:pt x="3515" y="7014"/>
                    <a:pt x="3535" y="7101"/>
                    <a:pt x="3558" y="7201"/>
                  </a:cubicBezTo>
                  <a:cubicBezTo>
                    <a:pt x="3575" y="7275"/>
                    <a:pt x="3609" y="7339"/>
                    <a:pt x="3639" y="7392"/>
                  </a:cubicBezTo>
                  <a:cubicBezTo>
                    <a:pt x="3686" y="7499"/>
                    <a:pt x="3756" y="7596"/>
                    <a:pt x="3850" y="7680"/>
                  </a:cubicBezTo>
                  <a:cubicBezTo>
                    <a:pt x="3960" y="7777"/>
                    <a:pt x="4091" y="7840"/>
                    <a:pt x="4237" y="7867"/>
                  </a:cubicBezTo>
                  <a:cubicBezTo>
                    <a:pt x="4288" y="7877"/>
                    <a:pt x="4341" y="7884"/>
                    <a:pt x="4395" y="7884"/>
                  </a:cubicBezTo>
                  <a:cubicBezTo>
                    <a:pt x="4485" y="7884"/>
                    <a:pt x="4579" y="7867"/>
                    <a:pt x="4669" y="7837"/>
                  </a:cubicBezTo>
                  <a:cubicBezTo>
                    <a:pt x="4802" y="7786"/>
                    <a:pt x="4920" y="7710"/>
                    <a:pt x="5014" y="7603"/>
                  </a:cubicBezTo>
                  <a:lnTo>
                    <a:pt x="5057" y="7542"/>
                  </a:lnTo>
                  <a:cubicBezTo>
                    <a:pt x="5134" y="7425"/>
                    <a:pt x="5208" y="7319"/>
                    <a:pt x="5241" y="7141"/>
                  </a:cubicBezTo>
                  <a:cubicBezTo>
                    <a:pt x="5258" y="7048"/>
                    <a:pt x="5264" y="6961"/>
                    <a:pt x="5261" y="6871"/>
                  </a:cubicBezTo>
                  <a:cubicBezTo>
                    <a:pt x="5258" y="6820"/>
                    <a:pt x="5254" y="6770"/>
                    <a:pt x="5244" y="6720"/>
                  </a:cubicBezTo>
                  <a:cubicBezTo>
                    <a:pt x="5224" y="6613"/>
                    <a:pt x="5201" y="6509"/>
                    <a:pt x="5177" y="6402"/>
                  </a:cubicBezTo>
                  <a:lnTo>
                    <a:pt x="5157" y="6312"/>
                  </a:lnTo>
                  <a:cubicBezTo>
                    <a:pt x="5117" y="6121"/>
                    <a:pt x="5077" y="5968"/>
                    <a:pt x="5037" y="5827"/>
                  </a:cubicBezTo>
                  <a:cubicBezTo>
                    <a:pt x="4987" y="5659"/>
                    <a:pt x="4930" y="5492"/>
                    <a:pt x="4876" y="5325"/>
                  </a:cubicBezTo>
                  <a:cubicBezTo>
                    <a:pt x="4833" y="5202"/>
                    <a:pt x="4802" y="5071"/>
                    <a:pt x="4773" y="4934"/>
                  </a:cubicBezTo>
                  <a:lnTo>
                    <a:pt x="4719" y="4656"/>
                  </a:lnTo>
                  <a:cubicBezTo>
                    <a:pt x="4656" y="4335"/>
                    <a:pt x="4589" y="4001"/>
                    <a:pt x="4501" y="3677"/>
                  </a:cubicBezTo>
                  <a:cubicBezTo>
                    <a:pt x="4435" y="3419"/>
                    <a:pt x="4355" y="3165"/>
                    <a:pt x="4274" y="2917"/>
                  </a:cubicBezTo>
                  <a:lnTo>
                    <a:pt x="4154" y="2526"/>
                  </a:lnTo>
                  <a:cubicBezTo>
                    <a:pt x="4087" y="2308"/>
                    <a:pt x="4017" y="2095"/>
                    <a:pt x="3940" y="1887"/>
                  </a:cubicBezTo>
                  <a:cubicBezTo>
                    <a:pt x="3856" y="1666"/>
                    <a:pt x="3786" y="1445"/>
                    <a:pt x="3723" y="1232"/>
                  </a:cubicBezTo>
                  <a:lnTo>
                    <a:pt x="3692" y="1068"/>
                  </a:lnTo>
                  <a:cubicBezTo>
                    <a:pt x="3666" y="931"/>
                    <a:pt x="3639" y="797"/>
                    <a:pt x="3609" y="663"/>
                  </a:cubicBezTo>
                  <a:cubicBezTo>
                    <a:pt x="3606" y="636"/>
                    <a:pt x="3598" y="610"/>
                    <a:pt x="3592" y="583"/>
                  </a:cubicBezTo>
                  <a:cubicBezTo>
                    <a:pt x="3572" y="513"/>
                    <a:pt x="3542" y="456"/>
                    <a:pt x="3515" y="402"/>
                  </a:cubicBezTo>
                  <a:lnTo>
                    <a:pt x="3495" y="366"/>
                  </a:lnTo>
                  <a:cubicBezTo>
                    <a:pt x="3405" y="188"/>
                    <a:pt x="3194" y="41"/>
                    <a:pt x="2984" y="11"/>
                  </a:cubicBezTo>
                  <a:cubicBezTo>
                    <a:pt x="2938" y="4"/>
                    <a:pt x="2894" y="0"/>
                    <a:pt x="28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4019059">
            <a:off x="1588189" y="1093355"/>
            <a:ext cx="413756" cy="489408"/>
            <a:chOff x="1824250" y="1008625"/>
            <a:chExt cx="144250" cy="170625"/>
          </a:xfrm>
        </p:grpSpPr>
        <p:sp>
          <p:nvSpPr>
            <p:cNvPr id="2096" name="Google Shape;2096;p15"/>
            <p:cNvSpPr/>
            <p:nvPr/>
          </p:nvSpPr>
          <p:spPr>
            <a:xfrm>
              <a:off x="1828675" y="1013025"/>
              <a:ext cx="135400" cy="161850"/>
            </a:xfrm>
            <a:custGeom>
              <a:avLst/>
              <a:gdLst/>
              <a:ahLst/>
              <a:cxnLst/>
              <a:rect l="l" t="t" r="r" b="b"/>
              <a:pathLst>
                <a:path w="5416" h="6474" extrusionOk="0">
                  <a:moveTo>
                    <a:pt x="2356" y="0"/>
                  </a:moveTo>
                  <a:cubicBezTo>
                    <a:pt x="2252" y="0"/>
                    <a:pt x="2150" y="4"/>
                    <a:pt x="2047" y="21"/>
                  </a:cubicBezTo>
                  <a:cubicBezTo>
                    <a:pt x="1947" y="37"/>
                    <a:pt x="1847" y="67"/>
                    <a:pt x="1750" y="94"/>
                  </a:cubicBezTo>
                  <a:cubicBezTo>
                    <a:pt x="1690" y="107"/>
                    <a:pt x="1636" y="138"/>
                    <a:pt x="1579" y="161"/>
                  </a:cubicBezTo>
                  <a:cubicBezTo>
                    <a:pt x="1469" y="211"/>
                    <a:pt x="1362" y="274"/>
                    <a:pt x="1258" y="342"/>
                  </a:cubicBezTo>
                  <a:cubicBezTo>
                    <a:pt x="1164" y="402"/>
                    <a:pt x="1074" y="472"/>
                    <a:pt x="988" y="539"/>
                  </a:cubicBezTo>
                  <a:cubicBezTo>
                    <a:pt x="871" y="629"/>
                    <a:pt x="760" y="743"/>
                    <a:pt x="659" y="850"/>
                  </a:cubicBezTo>
                  <a:cubicBezTo>
                    <a:pt x="647" y="863"/>
                    <a:pt x="636" y="876"/>
                    <a:pt x="623" y="890"/>
                  </a:cubicBezTo>
                  <a:cubicBezTo>
                    <a:pt x="562" y="960"/>
                    <a:pt x="506" y="1034"/>
                    <a:pt x="456" y="1111"/>
                  </a:cubicBezTo>
                  <a:cubicBezTo>
                    <a:pt x="358" y="1265"/>
                    <a:pt x="272" y="1428"/>
                    <a:pt x="208" y="1599"/>
                  </a:cubicBezTo>
                  <a:cubicBezTo>
                    <a:pt x="141" y="1783"/>
                    <a:pt x="98" y="1973"/>
                    <a:pt x="65" y="2164"/>
                  </a:cubicBezTo>
                  <a:cubicBezTo>
                    <a:pt x="45" y="2291"/>
                    <a:pt x="28" y="2418"/>
                    <a:pt x="17" y="2546"/>
                  </a:cubicBezTo>
                  <a:cubicBezTo>
                    <a:pt x="1" y="2696"/>
                    <a:pt x="1" y="2850"/>
                    <a:pt x="5" y="3003"/>
                  </a:cubicBezTo>
                  <a:cubicBezTo>
                    <a:pt x="11" y="3144"/>
                    <a:pt x="51" y="3295"/>
                    <a:pt x="91" y="3429"/>
                  </a:cubicBezTo>
                  <a:cubicBezTo>
                    <a:pt x="151" y="3619"/>
                    <a:pt x="228" y="3803"/>
                    <a:pt x="306" y="3987"/>
                  </a:cubicBezTo>
                  <a:cubicBezTo>
                    <a:pt x="342" y="4077"/>
                    <a:pt x="382" y="4167"/>
                    <a:pt x="422" y="4258"/>
                  </a:cubicBezTo>
                  <a:cubicBezTo>
                    <a:pt x="489" y="4402"/>
                    <a:pt x="573" y="4539"/>
                    <a:pt x="656" y="4676"/>
                  </a:cubicBezTo>
                  <a:cubicBezTo>
                    <a:pt x="757" y="4846"/>
                    <a:pt x="867" y="5007"/>
                    <a:pt x="997" y="5150"/>
                  </a:cubicBezTo>
                  <a:cubicBezTo>
                    <a:pt x="1161" y="5331"/>
                    <a:pt x="1339" y="5505"/>
                    <a:pt x="1522" y="5666"/>
                  </a:cubicBezTo>
                  <a:cubicBezTo>
                    <a:pt x="1666" y="5793"/>
                    <a:pt x="1817" y="5917"/>
                    <a:pt x="1977" y="6024"/>
                  </a:cubicBezTo>
                  <a:cubicBezTo>
                    <a:pt x="2175" y="6161"/>
                    <a:pt x="2385" y="6285"/>
                    <a:pt x="2613" y="6362"/>
                  </a:cubicBezTo>
                  <a:cubicBezTo>
                    <a:pt x="2743" y="6405"/>
                    <a:pt x="2877" y="6442"/>
                    <a:pt x="3014" y="6459"/>
                  </a:cubicBezTo>
                  <a:cubicBezTo>
                    <a:pt x="3084" y="6469"/>
                    <a:pt x="3155" y="6473"/>
                    <a:pt x="3227" y="6473"/>
                  </a:cubicBezTo>
                  <a:cubicBezTo>
                    <a:pt x="3293" y="6473"/>
                    <a:pt x="3360" y="6470"/>
                    <a:pt x="3425" y="6465"/>
                  </a:cubicBezTo>
                  <a:cubicBezTo>
                    <a:pt x="3509" y="6459"/>
                    <a:pt x="3589" y="6445"/>
                    <a:pt x="3669" y="6428"/>
                  </a:cubicBezTo>
                  <a:cubicBezTo>
                    <a:pt x="3813" y="6395"/>
                    <a:pt x="3958" y="6362"/>
                    <a:pt x="4098" y="6311"/>
                  </a:cubicBezTo>
                  <a:cubicBezTo>
                    <a:pt x="4248" y="6261"/>
                    <a:pt x="4389" y="6184"/>
                    <a:pt x="4519" y="6094"/>
                  </a:cubicBezTo>
                  <a:cubicBezTo>
                    <a:pt x="4646" y="6007"/>
                    <a:pt x="4750" y="5886"/>
                    <a:pt x="4853" y="5769"/>
                  </a:cubicBezTo>
                  <a:cubicBezTo>
                    <a:pt x="4957" y="5652"/>
                    <a:pt x="5031" y="5528"/>
                    <a:pt x="5108" y="5391"/>
                  </a:cubicBezTo>
                  <a:cubicBezTo>
                    <a:pt x="5185" y="5251"/>
                    <a:pt x="5228" y="5097"/>
                    <a:pt x="5268" y="4943"/>
                  </a:cubicBezTo>
                  <a:cubicBezTo>
                    <a:pt x="5332" y="4706"/>
                    <a:pt x="5402" y="4465"/>
                    <a:pt x="5409" y="4218"/>
                  </a:cubicBezTo>
                  <a:cubicBezTo>
                    <a:pt x="5415" y="4054"/>
                    <a:pt x="5415" y="3886"/>
                    <a:pt x="5392" y="3722"/>
                  </a:cubicBezTo>
                  <a:cubicBezTo>
                    <a:pt x="5389" y="3699"/>
                    <a:pt x="5386" y="3676"/>
                    <a:pt x="5382" y="3649"/>
                  </a:cubicBezTo>
                  <a:cubicBezTo>
                    <a:pt x="5365" y="3579"/>
                    <a:pt x="5345" y="3512"/>
                    <a:pt x="5329" y="3442"/>
                  </a:cubicBezTo>
                  <a:cubicBezTo>
                    <a:pt x="5325" y="3429"/>
                    <a:pt x="5322" y="3415"/>
                    <a:pt x="5315" y="3401"/>
                  </a:cubicBezTo>
                  <a:cubicBezTo>
                    <a:pt x="5272" y="3324"/>
                    <a:pt x="5238" y="3244"/>
                    <a:pt x="5178" y="3181"/>
                  </a:cubicBezTo>
                  <a:cubicBezTo>
                    <a:pt x="5128" y="3128"/>
                    <a:pt x="5077" y="3071"/>
                    <a:pt x="5017" y="3027"/>
                  </a:cubicBezTo>
                  <a:cubicBezTo>
                    <a:pt x="4997" y="3014"/>
                    <a:pt x="4981" y="2997"/>
                    <a:pt x="4961" y="2983"/>
                  </a:cubicBezTo>
                  <a:cubicBezTo>
                    <a:pt x="4852" y="2900"/>
                    <a:pt x="4718" y="2857"/>
                    <a:pt x="4583" y="2857"/>
                  </a:cubicBezTo>
                  <a:cubicBezTo>
                    <a:pt x="4503" y="2857"/>
                    <a:pt x="4423" y="2872"/>
                    <a:pt x="4349" y="2903"/>
                  </a:cubicBezTo>
                  <a:cubicBezTo>
                    <a:pt x="4108" y="3000"/>
                    <a:pt x="3944" y="3251"/>
                    <a:pt x="3958" y="3512"/>
                  </a:cubicBezTo>
                  <a:lnTo>
                    <a:pt x="3958" y="3525"/>
                  </a:lnTo>
                  <a:cubicBezTo>
                    <a:pt x="3944" y="3602"/>
                    <a:pt x="3950" y="3682"/>
                    <a:pt x="3954" y="3759"/>
                  </a:cubicBezTo>
                  <a:cubicBezTo>
                    <a:pt x="3954" y="3803"/>
                    <a:pt x="3967" y="3850"/>
                    <a:pt x="3974" y="3890"/>
                  </a:cubicBezTo>
                  <a:cubicBezTo>
                    <a:pt x="3984" y="3950"/>
                    <a:pt x="3991" y="4011"/>
                    <a:pt x="3994" y="4067"/>
                  </a:cubicBezTo>
                  <a:cubicBezTo>
                    <a:pt x="3984" y="4207"/>
                    <a:pt x="3958" y="4345"/>
                    <a:pt x="3927" y="4482"/>
                  </a:cubicBezTo>
                  <a:cubicBezTo>
                    <a:pt x="3901" y="4576"/>
                    <a:pt x="3870" y="4669"/>
                    <a:pt x="3830" y="4759"/>
                  </a:cubicBezTo>
                  <a:cubicBezTo>
                    <a:pt x="3793" y="4813"/>
                    <a:pt x="3753" y="4863"/>
                    <a:pt x="3710" y="4914"/>
                  </a:cubicBezTo>
                  <a:cubicBezTo>
                    <a:pt x="3697" y="4923"/>
                    <a:pt x="3683" y="4934"/>
                    <a:pt x="3669" y="4943"/>
                  </a:cubicBezTo>
                  <a:cubicBezTo>
                    <a:pt x="3620" y="4967"/>
                    <a:pt x="3563" y="4987"/>
                    <a:pt x="3509" y="5004"/>
                  </a:cubicBezTo>
                  <a:cubicBezTo>
                    <a:pt x="3419" y="5024"/>
                    <a:pt x="3325" y="5040"/>
                    <a:pt x="3231" y="5047"/>
                  </a:cubicBezTo>
                  <a:cubicBezTo>
                    <a:pt x="3202" y="5044"/>
                    <a:pt x="3168" y="5037"/>
                    <a:pt x="3135" y="5034"/>
                  </a:cubicBezTo>
                  <a:cubicBezTo>
                    <a:pt x="3061" y="5007"/>
                    <a:pt x="2987" y="4977"/>
                    <a:pt x="2917" y="4940"/>
                  </a:cubicBezTo>
                  <a:cubicBezTo>
                    <a:pt x="2649" y="4773"/>
                    <a:pt x="2408" y="4562"/>
                    <a:pt x="2181" y="4345"/>
                  </a:cubicBezTo>
                  <a:cubicBezTo>
                    <a:pt x="2101" y="4261"/>
                    <a:pt x="2027" y="4174"/>
                    <a:pt x="1957" y="4084"/>
                  </a:cubicBezTo>
                  <a:cubicBezTo>
                    <a:pt x="1894" y="4000"/>
                    <a:pt x="1837" y="3910"/>
                    <a:pt x="1780" y="3820"/>
                  </a:cubicBezTo>
                  <a:cubicBezTo>
                    <a:pt x="1706" y="3679"/>
                    <a:pt x="1643" y="3532"/>
                    <a:pt x="1579" y="3385"/>
                  </a:cubicBezTo>
                  <a:cubicBezTo>
                    <a:pt x="1519" y="3241"/>
                    <a:pt x="1453" y="3094"/>
                    <a:pt x="1405" y="2947"/>
                  </a:cubicBezTo>
                  <a:cubicBezTo>
                    <a:pt x="1396" y="2883"/>
                    <a:pt x="1389" y="2823"/>
                    <a:pt x="1385" y="2759"/>
                  </a:cubicBezTo>
                  <a:cubicBezTo>
                    <a:pt x="1392" y="2552"/>
                    <a:pt x="1416" y="2345"/>
                    <a:pt x="1459" y="2140"/>
                  </a:cubicBezTo>
                  <a:cubicBezTo>
                    <a:pt x="1489" y="2047"/>
                    <a:pt x="1522" y="1957"/>
                    <a:pt x="1566" y="1867"/>
                  </a:cubicBezTo>
                  <a:cubicBezTo>
                    <a:pt x="1636" y="1759"/>
                    <a:pt x="1713" y="1659"/>
                    <a:pt x="1800" y="1562"/>
                  </a:cubicBezTo>
                  <a:cubicBezTo>
                    <a:pt x="1904" y="1462"/>
                    <a:pt x="2014" y="1368"/>
                    <a:pt x="2135" y="1291"/>
                  </a:cubicBezTo>
                  <a:cubicBezTo>
                    <a:pt x="2212" y="1251"/>
                    <a:pt x="2285" y="1217"/>
                    <a:pt x="2365" y="1188"/>
                  </a:cubicBezTo>
                  <a:cubicBezTo>
                    <a:pt x="2476" y="1171"/>
                    <a:pt x="2589" y="1168"/>
                    <a:pt x="2700" y="1168"/>
                  </a:cubicBezTo>
                  <a:lnTo>
                    <a:pt x="2914" y="1168"/>
                  </a:lnTo>
                  <a:cubicBezTo>
                    <a:pt x="3021" y="1154"/>
                    <a:pt x="3115" y="1117"/>
                    <a:pt x="3198" y="1050"/>
                  </a:cubicBezTo>
                  <a:cubicBezTo>
                    <a:pt x="3319" y="956"/>
                    <a:pt x="3399" y="816"/>
                    <a:pt x="3419" y="666"/>
                  </a:cubicBezTo>
                  <a:cubicBezTo>
                    <a:pt x="3439" y="512"/>
                    <a:pt x="3396" y="354"/>
                    <a:pt x="3302" y="234"/>
                  </a:cubicBezTo>
                  <a:cubicBezTo>
                    <a:pt x="3218" y="121"/>
                    <a:pt x="3064" y="13"/>
                    <a:pt x="2917" y="10"/>
                  </a:cubicBezTo>
                  <a:cubicBezTo>
                    <a:pt x="2803" y="7"/>
                    <a:pt x="2686" y="4"/>
                    <a:pt x="2573" y="4"/>
                  </a:cubicBezTo>
                  <a:cubicBezTo>
                    <a:pt x="2500" y="2"/>
                    <a:pt x="2428" y="0"/>
                    <a:pt x="2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1824250" y="1008625"/>
              <a:ext cx="144250" cy="170625"/>
            </a:xfrm>
            <a:custGeom>
              <a:avLst/>
              <a:gdLst/>
              <a:ahLst/>
              <a:cxnLst/>
              <a:rect l="l" t="t" r="r" b="b"/>
              <a:pathLst>
                <a:path w="5770" h="6825" extrusionOk="0">
                  <a:moveTo>
                    <a:pt x="5328" y="3645"/>
                  </a:moveTo>
                  <a:lnTo>
                    <a:pt x="5328" y="3645"/>
                  </a:lnTo>
                  <a:cubicBezTo>
                    <a:pt x="5328" y="3645"/>
                    <a:pt x="5331" y="3651"/>
                    <a:pt x="5339" y="3661"/>
                  </a:cubicBezTo>
                  <a:cubicBezTo>
                    <a:pt x="5335" y="3655"/>
                    <a:pt x="5332" y="3650"/>
                    <a:pt x="5328" y="3645"/>
                  </a:cubicBezTo>
                  <a:close/>
                  <a:moveTo>
                    <a:pt x="2545" y="352"/>
                  </a:moveTo>
                  <a:cubicBezTo>
                    <a:pt x="2590" y="352"/>
                    <a:pt x="2636" y="353"/>
                    <a:pt x="2683" y="354"/>
                  </a:cubicBezTo>
                  <a:lnTo>
                    <a:pt x="2750" y="354"/>
                  </a:lnTo>
                  <a:cubicBezTo>
                    <a:pt x="2863" y="357"/>
                    <a:pt x="2977" y="357"/>
                    <a:pt x="3091" y="360"/>
                  </a:cubicBezTo>
                  <a:cubicBezTo>
                    <a:pt x="3164" y="364"/>
                    <a:pt x="3275" y="430"/>
                    <a:pt x="3342" y="518"/>
                  </a:cubicBezTo>
                  <a:cubicBezTo>
                    <a:pt x="3405" y="601"/>
                    <a:pt x="3436" y="711"/>
                    <a:pt x="3422" y="819"/>
                  </a:cubicBezTo>
                  <a:cubicBezTo>
                    <a:pt x="3408" y="925"/>
                    <a:pt x="3352" y="1023"/>
                    <a:pt x="3268" y="1089"/>
                  </a:cubicBezTo>
                  <a:cubicBezTo>
                    <a:pt x="3212" y="1129"/>
                    <a:pt x="3147" y="1157"/>
                    <a:pt x="3081" y="1169"/>
                  </a:cubicBezTo>
                  <a:lnTo>
                    <a:pt x="2877" y="1166"/>
                  </a:lnTo>
                  <a:cubicBezTo>
                    <a:pt x="2763" y="1166"/>
                    <a:pt x="2639" y="1169"/>
                    <a:pt x="2516" y="1189"/>
                  </a:cubicBezTo>
                  <a:lnTo>
                    <a:pt x="2482" y="1200"/>
                  </a:lnTo>
                  <a:cubicBezTo>
                    <a:pt x="2405" y="1226"/>
                    <a:pt x="2321" y="1263"/>
                    <a:pt x="2218" y="1320"/>
                  </a:cubicBezTo>
                  <a:cubicBezTo>
                    <a:pt x="2101" y="1393"/>
                    <a:pt x="1988" y="1487"/>
                    <a:pt x="1847" y="1621"/>
                  </a:cubicBezTo>
                  <a:cubicBezTo>
                    <a:pt x="1750" y="1728"/>
                    <a:pt x="1666" y="1839"/>
                    <a:pt x="1596" y="1949"/>
                  </a:cubicBezTo>
                  <a:lnTo>
                    <a:pt x="1586" y="1966"/>
                  </a:lnTo>
                  <a:cubicBezTo>
                    <a:pt x="1539" y="2060"/>
                    <a:pt x="1499" y="2160"/>
                    <a:pt x="1462" y="2280"/>
                  </a:cubicBezTo>
                  <a:cubicBezTo>
                    <a:pt x="1422" y="2474"/>
                    <a:pt x="1395" y="2685"/>
                    <a:pt x="1386" y="2946"/>
                  </a:cubicBezTo>
                  <a:cubicBezTo>
                    <a:pt x="1389" y="3016"/>
                    <a:pt x="1395" y="3083"/>
                    <a:pt x="1409" y="3150"/>
                  </a:cubicBezTo>
                  <a:lnTo>
                    <a:pt x="1415" y="3176"/>
                  </a:lnTo>
                  <a:cubicBezTo>
                    <a:pt x="1459" y="3313"/>
                    <a:pt x="1516" y="3444"/>
                    <a:pt x="1569" y="3571"/>
                  </a:cubicBezTo>
                  <a:lnTo>
                    <a:pt x="1596" y="3631"/>
                  </a:lnTo>
                  <a:cubicBezTo>
                    <a:pt x="1650" y="3755"/>
                    <a:pt x="1719" y="3919"/>
                    <a:pt x="1810" y="4089"/>
                  </a:cubicBezTo>
                  <a:cubicBezTo>
                    <a:pt x="1860" y="4173"/>
                    <a:pt x="1920" y="4273"/>
                    <a:pt x="1994" y="4367"/>
                  </a:cubicBezTo>
                  <a:cubicBezTo>
                    <a:pt x="2061" y="4457"/>
                    <a:pt x="2141" y="4548"/>
                    <a:pt x="2235" y="4648"/>
                  </a:cubicBezTo>
                  <a:cubicBezTo>
                    <a:pt x="2519" y="4919"/>
                    <a:pt x="2760" y="5113"/>
                    <a:pt x="3000" y="5266"/>
                  </a:cubicBezTo>
                  <a:lnTo>
                    <a:pt x="3017" y="5277"/>
                  </a:lnTo>
                  <a:cubicBezTo>
                    <a:pt x="3104" y="5317"/>
                    <a:pt x="3181" y="5350"/>
                    <a:pt x="3255" y="5374"/>
                  </a:cubicBezTo>
                  <a:lnTo>
                    <a:pt x="3278" y="5380"/>
                  </a:lnTo>
                  <a:cubicBezTo>
                    <a:pt x="3318" y="5387"/>
                    <a:pt x="3355" y="5394"/>
                    <a:pt x="3392" y="5397"/>
                  </a:cubicBezTo>
                  <a:lnTo>
                    <a:pt x="3408" y="5400"/>
                  </a:lnTo>
                  <a:lnTo>
                    <a:pt x="3425" y="5397"/>
                  </a:lnTo>
                  <a:cubicBezTo>
                    <a:pt x="3516" y="5391"/>
                    <a:pt x="3613" y="5377"/>
                    <a:pt x="3740" y="5346"/>
                  </a:cubicBezTo>
                  <a:cubicBezTo>
                    <a:pt x="3800" y="5330"/>
                    <a:pt x="3860" y="5306"/>
                    <a:pt x="3917" y="5283"/>
                  </a:cubicBezTo>
                  <a:lnTo>
                    <a:pt x="3950" y="5263"/>
                  </a:lnTo>
                  <a:cubicBezTo>
                    <a:pt x="3967" y="5250"/>
                    <a:pt x="3984" y="5240"/>
                    <a:pt x="3997" y="5226"/>
                  </a:cubicBezTo>
                  <a:lnTo>
                    <a:pt x="4017" y="5206"/>
                  </a:lnTo>
                  <a:cubicBezTo>
                    <a:pt x="4070" y="5146"/>
                    <a:pt x="4115" y="5090"/>
                    <a:pt x="4155" y="5036"/>
                  </a:cubicBezTo>
                  <a:lnTo>
                    <a:pt x="4168" y="5005"/>
                  </a:lnTo>
                  <a:cubicBezTo>
                    <a:pt x="4218" y="4899"/>
                    <a:pt x="4251" y="4789"/>
                    <a:pt x="4275" y="4698"/>
                  </a:cubicBezTo>
                  <a:cubicBezTo>
                    <a:pt x="4302" y="4581"/>
                    <a:pt x="4335" y="4423"/>
                    <a:pt x="4345" y="4256"/>
                  </a:cubicBezTo>
                  <a:lnTo>
                    <a:pt x="4345" y="4247"/>
                  </a:lnTo>
                  <a:lnTo>
                    <a:pt x="4345" y="4236"/>
                  </a:lnTo>
                  <a:cubicBezTo>
                    <a:pt x="4342" y="4170"/>
                    <a:pt x="4335" y="4102"/>
                    <a:pt x="4325" y="4039"/>
                  </a:cubicBezTo>
                  <a:cubicBezTo>
                    <a:pt x="4322" y="4019"/>
                    <a:pt x="4318" y="4002"/>
                    <a:pt x="4315" y="3982"/>
                  </a:cubicBezTo>
                  <a:cubicBezTo>
                    <a:pt x="4311" y="3966"/>
                    <a:pt x="4305" y="3942"/>
                    <a:pt x="4305" y="3935"/>
                  </a:cubicBezTo>
                  <a:lnTo>
                    <a:pt x="4305" y="3862"/>
                  </a:lnTo>
                  <a:cubicBezTo>
                    <a:pt x="4302" y="3815"/>
                    <a:pt x="4302" y="3768"/>
                    <a:pt x="4308" y="3715"/>
                  </a:cubicBezTo>
                  <a:lnTo>
                    <a:pt x="4311" y="3698"/>
                  </a:lnTo>
                  <a:lnTo>
                    <a:pt x="4311" y="3678"/>
                  </a:lnTo>
                  <a:cubicBezTo>
                    <a:pt x="4302" y="3494"/>
                    <a:pt x="4419" y="3310"/>
                    <a:pt x="4592" y="3243"/>
                  </a:cubicBezTo>
                  <a:cubicBezTo>
                    <a:pt x="4647" y="3221"/>
                    <a:pt x="4706" y="3209"/>
                    <a:pt x="4765" y="3209"/>
                  </a:cubicBezTo>
                  <a:cubicBezTo>
                    <a:pt x="4860" y="3209"/>
                    <a:pt x="4954" y="3239"/>
                    <a:pt x="5030" y="3296"/>
                  </a:cubicBezTo>
                  <a:lnTo>
                    <a:pt x="5091" y="3344"/>
                  </a:lnTo>
                  <a:cubicBezTo>
                    <a:pt x="5124" y="3370"/>
                    <a:pt x="5161" y="3407"/>
                    <a:pt x="5198" y="3444"/>
                  </a:cubicBezTo>
                  <a:lnTo>
                    <a:pt x="5231" y="3480"/>
                  </a:lnTo>
                  <a:cubicBezTo>
                    <a:pt x="5258" y="3508"/>
                    <a:pt x="5278" y="3551"/>
                    <a:pt x="5305" y="3601"/>
                  </a:cubicBezTo>
                  <a:cubicBezTo>
                    <a:pt x="5312" y="3615"/>
                    <a:pt x="5319" y="3630"/>
                    <a:pt x="5328" y="3645"/>
                  </a:cubicBezTo>
                  <a:lnTo>
                    <a:pt x="5328" y="3645"/>
                  </a:lnTo>
                  <a:lnTo>
                    <a:pt x="5499" y="3597"/>
                  </a:lnTo>
                  <a:lnTo>
                    <a:pt x="5499" y="3597"/>
                  </a:lnTo>
                  <a:lnTo>
                    <a:pt x="5335" y="3665"/>
                  </a:lnTo>
                  <a:lnTo>
                    <a:pt x="5342" y="3691"/>
                  </a:lnTo>
                  <a:cubicBezTo>
                    <a:pt x="5359" y="3748"/>
                    <a:pt x="5375" y="3801"/>
                    <a:pt x="5385" y="3858"/>
                  </a:cubicBezTo>
                  <a:cubicBezTo>
                    <a:pt x="5388" y="3882"/>
                    <a:pt x="5392" y="3902"/>
                    <a:pt x="5395" y="3926"/>
                  </a:cubicBezTo>
                  <a:cubicBezTo>
                    <a:pt x="5419" y="4073"/>
                    <a:pt x="5415" y="4230"/>
                    <a:pt x="5412" y="4390"/>
                  </a:cubicBezTo>
                  <a:cubicBezTo>
                    <a:pt x="5405" y="4591"/>
                    <a:pt x="5351" y="4792"/>
                    <a:pt x="5294" y="5005"/>
                  </a:cubicBezTo>
                  <a:lnTo>
                    <a:pt x="5274" y="5076"/>
                  </a:lnTo>
                  <a:cubicBezTo>
                    <a:pt x="5238" y="5220"/>
                    <a:pt x="5198" y="5360"/>
                    <a:pt x="5131" y="5481"/>
                  </a:cubicBezTo>
                  <a:cubicBezTo>
                    <a:pt x="5061" y="5607"/>
                    <a:pt x="4993" y="5725"/>
                    <a:pt x="4900" y="5828"/>
                  </a:cubicBezTo>
                  <a:lnTo>
                    <a:pt x="4873" y="5859"/>
                  </a:lnTo>
                  <a:cubicBezTo>
                    <a:pt x="4783" y="5959"/>
                    <a:pt x="4696" y="6059"/>
                    <a:pt x="4596" y="6126"/>
                  </a:cubicBezTo>
                  <a:cubicBezTo>
                    <a:pt x="4462" y="6217"/>
                    <a:pt x="4339" y="6283"/>
                    <a:pt x="4218" y="6323"/>
                  </a:cubicBezTo>
                  <a:cubicBezTo>
                    <a:pt x="4094" y="6363"/>
                    <a:pt x="3964" y="6397"/>
                    <a:pt x="3806" y="6434"/>
                  </a:cubicBezTo>
                  <a:cubicBezTo>
                    <a:pt x="3726" y="6450"/>
                    <a:pt x="3656" y="6461"/>
                    <a:pt x="3593" y="6467"/>
                  </a:cubicBezTo>
                  <a:cubicBezTo>
                    <a:pt x="3539" y="6471"/>
                    <a:pt x="3477" y="6474"/>
                    <a:pt x="3412" y="6474"/>
                  </a:cubicBezTo>
                  <a:cubicBezTo>
                    <a:pt x="3347" y="6474"/>
                    <a:pt x="3280" y="6471"/>
                    <a:pt x="3215" y="6461"/>
                  </a:cubicBezTo>
                  <a:cubicBezTo>
                    <a:pt x="3104" y="6447"/>
                    <a:pt x="2984" y="6417"/>
                    <a:pt x="2846" y="6370"/>
                  </a:cubicBezTo>
                  <a:cubicBezTo>
                    <a:pt x="2663" y="6310"/>
                    <a:pt x="2476" y="6209"/>
                    <a:pt x="2255" y="6056"/>
                  </a:cubicBezTo>
                  <a:cubicBezTo>
                    <a:pt x="2114" y="5962"/>
                    <a:pt x="1974" y="5848"/>
                    <a:pt x="1817" y="5712"/>
                  </a:cubicBezTo>
                  <a:cubicBezTo>
                    <a:pt x="1636" y="5551"/>
                    <a:pt x="1466" y="5383"/>
                    <a:pt x="1305" y="5210"/>
                  </a:cubicBezTo>
                  <a:cubicBezTo>
                    <a:pt x="1198" y="5090"/>
                    <a:pt x="1094" y="4949"/>
                    <a:pt x="984" y="4761"/>
                  </a:cubicBezTo>
                  <a:lnTo>
                    <a:pt x="964" y="4732"/>
                  </a:lnTo>
                  <a:cubicBezTo>
                    <a:pt x="890" y="4604"/>
                    <a:pt x="816" y="4488"/>
                    <a:pt x="759" y="4360"/>
                  </a:cubicBezTo>
                  <a:lnTo>
                    <a:pt x="739" y="4317"/>
                  </a:lnTo>
                  <a:cubicBezTo>
                    <a:pt x="710" y="4243"/>
                    <a:pt x="676" y="4170"/>
                    <a:pt x="646" y="4096"/>
                  </a:cubicBezTo>
                  <a:lnTo>
                    <a:pt x="616" y="4022"/>
                  </a:lnTo>
                  <a:cubicBezTo>
                    <a:pt x="549" y="3862"/>
                    <a:pt x="486" y="3708"/>
                    <a:pt x="435" y="3551"/>
                  </a:cubicBezTo>
                  <a:cubicBezTo>
                    <a:pt x="398" y="3427"/>
                    <a:pt x="362" y="3293"/>
                    <a:pt x="358" y="3173"/>
                  </a:cubicBezTo>
                  <a:cubicBezTo>
                    <a:pt x="355" y="3036"/>
                    <a:pt x="355" y="2885"/>
                    <a:pt x="369" y="2738"/>
                  </a:cubicBezTo>
                  <a:cubicBezTo>
                    <a:pt x="378" y="2637"/>
                    <a:pt x="392" y="2504"/>
                    <a:pt x="415" y="2370"/>
                  </a:cubicBezTo>
                  <a:cubicBezTo>
                    <a:pt x="452" y="2163"/>
                    <a:pt x="495" y="1989"/>
                    <a:pt x="549" y="1835"/>
                  </a:cubicBezTo>
                  <a:cubicBezTo>
                    <a:pt x="603" y="1688"/>
                    <a:pt x="683" y="1538"/>
                    <a:pt x="779" y="1380"/>
                  </a:cubicBezTo>
                  <a:cubicBezTo>
                    <a:pt x="824" y="1313"/>
                    <a:pt x="873" y="1250"/>
                    <a:pt x="934" y="1183"/>
                  </a:cubicBezTo>
                  <a:lnTo>
                    <a:pt x="967" y="1146"/>
                  </a:lnTo>
                  <a:cubicBezTo>
                    <a:pt x="1060" y="1043"/>
                    <a:pt x="1161" y="936"/>
                    <a:pt x="1272" y="856"/>
                  </a:cubicBezTo>
                  <a:lnTo>
                    <a:pt x="1312" y="825"/>
                  </a:lnTo>
                  <a:cubicBezTo>
                    <a:pt x="1386" y="765"/>
                    <a:pt x="1455" y="711"/>
                    <a:pt x="1529" y="665"/>
                  </a:cubicBezTo>
                  <a:cubicBezTo>
                    <a:pt x="1622" y="608"/>
                    <a:pt x="1727" y="544"/>
                    <a:pt x="1830" y="498"/>
                  </a:cubicBezTo>
                  <a:lnTo>
                    <a:pt x="1860" y="484"/>
                  </a:lnTo>
                  <a:cubicBezTo>
                    <a:pt x="1900" y="464"/>
                    <a:pt x="1940" y="447"/>
                    <a:pt x="1974" y="437"/>
                  </a:cubicBezTo>
                  <a:lnTo>
                    <a:pt x="2008" y="430"/>
                  </a:lnTo>
                  <a:cubicBezTo>
                    <a:pt x="2091" y="407"/>
                    <a:pt x="2171" y="384"/>
                    <a:pt x="2252" y="370"/>
                  </a:cubicBezTo>
                  <a:cubicBezTo>
                    <a:pt x="2346" y="356"/>
                    <a:pt x="2444" y="352"/>
                    <a:pt x="2545" y="352"/>
                  </a:cubicBezTo>
                  <a:close/>
                  <a:moveTo>
                    <a:pt x="2529" y="0"/>
                  </a:moveTo>
                  <a:cubicBezTo>
                    <a:pt x="2420" y="0"/>
                    <a:pt x="2309" y="5"/>
                    <a:pt x="2195" y="22"/>
                  </a:cubicBezTo>
                  <a:cubicBezTo>
                    <a:pt x="2097" y="39"/>
                    <a:pt x="2004" y="66"/>
                    <a:pt x="1914" y="89"/>
                  </a:cubicBezTo>
                  <a:lnTo>
                    <a:pt x="1880" y="99"/>
                  </a:lnTo>
                  <a:cubicBezTo>
                    <a:pt x="1817" y="116"/>
                    <a:pt x="1763" y="143"/>
                    <a:pt x="1713" y="166"/>
                  </a:cubicBezTo>
                  <a:lnTo>
                    <a:pt x="1687" y="176"/>
                  </a:lnTo>
                  <a:cubicBezTo>
                    <a:pt x="1562" y="233"/>
                    <a:pt x="1449" y="303"/>
                    <a:pt x="1341" y="367"/>
                  </a:cubicBezTo>
                  <a:cubicBezTo>
                    <a:pt x="1255" y="424"/>
                    <a:pt x="1174" y="484"/>
                    <a:pt x="1097" y="544"/>
                  </a:cubicBezTo>
                  <a:lnTo>
                    <a:pt x="1057" y="575"/>
                  </a:lnTo>
                  <a:cubicBezTo>
                    <a:pt x="927" y="675"/>
                    <a:pt x="813" y="791"/>
                    <a:pt x="706" y="909"/>
                  </a:cubicBezTo>
                  <a:lnTo>
                    <a:pt x="670" y="949"/>
                  </a:lnTo>
                  <a:cubicBezTo>
                    <a:pt x="596" y="1032"/>
                    <a:pt x="539" y="1109"/>
                    <a:pt x="486" y="1193"/>
                  </a:cubicBezTo>
                  <a:cubicBezTo>
                    <a:pt x="372" y="1367"/>
                    <a:pt x="282" y="1544"/>
                    <a:pt x="222" y="1714"/>
                  </a:cubicBezTo>
                  <a:cubicBezTo>
                    <a:pt x="157" y="1889"/>
                    <a:pt x="108" y="2083"/>
                    <a:pt x="68" y="2310"/>
                  </a:cubicBezTo>
                  <a:cubicBezTo>
                    <a:pt x="44" y="2454"/>
                    <a:pt x="27" y="2597"/>
                    <a:pt x="17" y="2705"/>
                  </a:cubicBezTo>
                  <a:cubicBezTo>
                    <a:pt x="1" y="2869"/>
                    <a:pt x="4" y="3032"/>
                    <a:pt x="7" y="3183"/>
                  </a:cubicBezTo>
                  <a:cubicBezTo>
                    <a:pt x="11" y="3347"/>
                    <a:pt x="54" y="3508"/>
                    <a:pt x="101" y="3654"/>
                  </a:cubicBezTo>
                  <a:cubicBezTo>
                    <a:pt x="154" y="3829"/>
                    <a:pt x="222" y="3996"/>
                    <a:pt x="288" y="4156"/>
                  </a:cubicBezTo>
                  <a:lnTo>
                    <a:pt x="322" y="4230"/>
                  </a:lnTo>
                  <a:cubicBezTo>
                    <a:pt x="352" y="4307"/>
                    <a:pt x="385" y="4383"/>
                    <a:pt x="418" y="4460"/>
                  </a:cubicBezTo>
                  <a:lnTo>
                    <a:pt x="438" y="4504"/>
                  </a:lnTo>
                  <a:cubicBezTo>
                    <a:pt x="506" y="4651"/>
                    <a:pt x="586" y="4785"/>
                    <a:pt x="663" y="4915"/>
                  </a:cubicBezTo>
                  <a:lnTo>
                    <a:pt x="683" y="4942"/>
                  </a:lnTo>
                  <a:cubicBezTo>
                    <a:pt x="807" y="5150"/>
                    <a:pt x="920" y="5306"/>
                    <a:pt x="1044" y="5444"/>
                  </a:cubicBezTo>
                  <a:cubicBezTo>
                    <a:pt x="1211" y="5627"/>
                    <a:pt x="1395" y="5808"/>
                    <a:pt x="1586" y="5976"/>
                  </a:cubicBezTo>
                  <a:cubicBezTo>
                    <a:pt x="1750" y="6119"/>
                    <a:pt x="1903" y="6243"/>
                    <a:pt x="2054" y="6347"/>
                  </a:cubicBezTo>
                  <a:cubicBezTo>
                    <a:pt x="2301" y="6518"/>
                    <a:pt x="2519" y="6635"/>
                    <a:pt x="2736" y="6705"/>
                  </a:cubicBezTo>
                  <a:cubicBezTo>
                    <a:pt x="2894" y="6758"/>
                    <a:pt x="3034" y="6791"/>
                    <a:pt x="3167" y="6811"/>
                  </a:cubicBezTo>
                  <a:cubicBezTo>
                    <a:pt x="3248" y="6822"/>
                    <a:pt x="3328" y="6825"/>
                    <a:pt x="3405" y="6825"/>
                  </a:cubicBezTo>
                  <a:cubicBezTo>
                    <a:pt x="3482" y="6825"/>
                    <a:pt x="3553" y="6822"/>
                    <a:pt x="3616" y="6819"/>
                  </a:cubicBezTo>
                  <a:cubicBezTo>
                    <a:pt x="3696" y="6811"/>
                    <a:pt x="3786" y="6798"/>
                    <a:pt x="3883" y="6775"/>
                  </a:cubicBezTo>
                  <a:cubicBezTo>
                    <a:pt x="4050" y="6738"/>
                    <a:pt x="4191" y="6701"/>
                    <a:pt x="4331" y="6655"/>
                  </a:cubicBezTo>
                  <a:cubicBezTo>
                    <a:pt x="4482" y="6604"/>
                    <a:pt x="4632" y="6527"/>
                    <a:pt x="4797" y="6417"/>
                  </a:cubicBezTo>
                  <a:cubicBezTo>
                    <a:pt x="4930" y="6323"/>
                    <a:pt x="5038" y="6206"/>
                    <a:pt x="5138" y="6089"/>
                  </a:cubicBezTo>
                  <a:lnTo>
                    <a:pt x="5161" y="6062"/>
                  </a:lnTo>
                  <a:cubicBezTo>
                    <a:pt x="5282" y="5932"/>
                    <a:pt x="5359" y="5788"/>
                    <a:pt x="5435" y="5651"/>
                  </a:cubicBezTo>
                  <a:cubicBezTo>
                    <a:pt x="5526" y="5494"/>
                    <a:pt x="5572" y="5326"/>
                    <a:pt x="5616" y="5166"/>
                  </a:cubicBezTo>
                  <a:lnTo>
                    <a:pt x="5636" y="5096"/>
                  </a:lnTo>
                  <a:cubicBezTo>
                    <a:pt x="5696" y="4872"/>
                    <a:pt x="5756" y="4644"/>
                    <a:pt x="5763" y="4397"/>
                  </a:cubicBezTo>
                  <a:cubicBezTo>
                    <a:pt x="5766" y="4230"/>
                    <a:pt x="5770" y="4049"/>
                    <a:pt x="5743" y="3875"/>
                  </a:cubicBezTo>
                  <a:cubicBezTo>
                    <a:pt x="5740" y="3849"/>
                    <a:pt x="5736" y="3821"/>
                    <a:pt x="5730" y="3795"/>
                  </a:cubicBezTo>
                  <a:cubicBezTo>
                    <a:pt x="5716" y="3728"/>
                    <a:pt x="5700" y="3661"/>
                    <a:pt x="5683" y="3597"/>
                  </a:cubicBezTo>
                  <a:lnTo>
                    <a:pt x="5673" y="3565"/>
                  </a:lnTo>
                  <a:cubicBezTo>
                    <a:pt x="5669" y="3548"/>
                    <a:pt x="5663" y="3520"/>
                    <a:pt x="5646" y="3491"/>
                  </a:cubicBezTo>
                  <a:cubicBezTo>
                    <a:pt x="5636" y="3474"/>
                    <a:pt x="5626" y="3457"/>
                    <a:pt x="5616" y="3437"/>
                  </a:cubicBezTo>
                  <a:cubicBezTo>
                    <a:pt x="5583" y="3374"/>
                    <a:pt x="5546" y="3300"/>
                    <a:pt x="5482" y="3236"/>
                  </a:cubicBezTo>
                  <a:lnTo>
                    <a:pt x="5452" y="3203"/>
                  </a:lnTo>
                  <a:cubicBezTo>
                    <a:pt x="5405" y="3156"/>
                    <a:pt x="5359" y="3106"/>
                    <a:pt x="5302" y="3063"/>
                  </a:cubicBezTo>
                  <a:lnTo>
                    <a:pt x="5245" y="3019"/>
                  </a:lnTo>
                  <a:cubicBezTo>
                    <a:pt x="5107" y="2913"/>
                    <a:pt x="4932" y="2857"/>
                    <a:pt x="4757" y="2857"/>
                  </a:cubicBezTo>
                  <a:cubicBezTo>
                    <a:pt x="4655" y="2857"/>
                    <a:pt x="4554" y="2876"/>
                    <a:pt x="4459" y="2915"/>
                  </a:cubicBezTo>
                  <a:cubicBezTo>
                    <a:pt x="4155" y="3039"/>
                    <a:pt x="3950" y="3350"/>
                    <a:pt x="3960" y="3675"/>
                  </a:cubicBezTo>
                  <a:cubicBezTo>
                    <a:pt x="3947" y="3748"/>
                    <a:pt x="3950" y="3815"/>
                    <a:pt x="3954" y="3875"/>
                  </a:cubicBezTo>
                  <a:lnTo>
                    <a:pt x="3954" y="3939"/>
                  </a:lnTo>
                  <a:cubicBezTo>
                    <a:pt x="3954" y="3982"/>
                    <a:pt x="3964" y="4026"/>
                    <a:pt x="3970" y="4059"/>
                  </a:cubicBezTo>
                  <a:cubicBezTo>
                    <a:pt x="3974" y="4073"/>
                    <a:pt x="3977" y="4082"/>
                    <a:pt x="3977" y="4096"/>
                  </a:cubicBezTo>
                  <a:cubicBezTo>
                    <a:pt x="3987" y="4142"/>
                    <a:pt x="3990" y="4193"/>
                    <a:pt x="3994" y="4243"/>
                  </a:cubicBezTo>
                  <a:cubicBezTo>
                    <a:pt x="3984" y="4380"/>
                    <a:pt x="3957" y="4517"/>
                    <a:pt x="3934" y="4611"/>
                  </a:cubicBezTo>
                  <a:cubicBezTo>
                    <a:pt x="3917" y="4678"/>
                    <a:pt x="3890" y="4765"/>
                    <a:pt x="3854" y="4849"/>
                  </a:cubicBezTo>
                  <a:cubicBezTo>
                    <a:pt x="3826" y="4889"/>
                    <a:pt x="3797" y="4925"/>
                    <a:pt x="3763" y="4962"/>
                  </a:cubicBezTo>
                  <a:cubicBezTo>
                    <a:pt x="3760" y="4965"/>
                    <a:pt x="3760" y="4965"/>
                    <a:pt x="3760" y="4969"/>
                  </a:cubicBezTo>
                  <a:cubicBezTo>
                    <a:pt x="3716" y="4985"/>
                    <a:pt x="3680" y="4999"/>
                    <a:pt x="3649" y="5009"/>
                  </a:cubicBezTo>
                  <a:cubicBezTo>
                    <a:pt x="3559" y="5025"/>
                    <a:pt x="3485" y="5039"/>
                    <a:pt x="3412" y="5045"/>
                  </a:cubicBezTo>
                  <a:cubicBezTo>
                    <a:pt x="3395" y="5042"/>
                    <a:pt x="3375" y="5039"/>
                    <a:pt x="3355" y="5039"/>
                  </a:cubicBezTo>
                  <a:cubicBezTo>
                    <a:pt x="3301" y="5019"/>
                    <a:pt x="3244" y="4992"/>
                    <a:pt x="3181" y="4962"/>
                  </a:cubicBezTo>
                  <a:cubicBezTo>
                    <a:pt x="2964" y="4825"/>
                    <a:pt x="2740" y="4644"/>
                    <a:pt x="2485" y="4397"/>
                  </a:cubicBezTo>
                  <a:cubicBezTo>
                    <a:pt x="2402" y="4313"/>
                    <a:pt x="2335" y="4233"/>
                    <a:pt x="2275" y="4153"/>
                  </a:cubicBezTo>
                  <a:cubicBezTo>
                    <a:pt x="2218" y="4079"/>
                    <a:pt x="2168" y="4002"/>
                    <a:pt x="2114" y="3915"/>
                  </a:cubicBezTo>
                  <a:cubicBezTo>
                    <a:pt x="2037" y="3765"/>
                    <a:pt x="1971" y="3611"/>
                    <a:pt x="1920" y="3494"/>
                  </a:cubicBezTo>
                  <a:lnTo>
                    <a:pt x="1894" y="3430"/>
                  </a:lnTo>
                  <a:cubicBezTo>
                    <a:pt x="1840" y="3310"/>
                    <a:pt x="1793" y="3196"/>
                    <a:pt x="1753" y="3079"/>
                  </a:cubicBezTo>
                  <a:cubicBezTo>
                    <a:pt x="1743" y="3029"/>
                    <a:pt x="1739" y="2979"/>
                    <a:pt x="1736" y="2946"/>
                  </a:cubicBezTo>
                  <a:cubicBezTo>
                    <a:pt x="1747" y="2722"/>
                    <a:pt x="1770" y="2527"/>
                    <a:pt x="1803" y="2370"/>
                  </a:cubicBezTo>
                  <a:cubicBezTo>
                    <a:pt x="1830" y="2287"/>
                    <a:pt x="1860" y="2206"/>
                    <a:pt x="1897" y="2129"/>
                  </a:cubicBezTo>
                  <a:cubicBezTo>
                    <a:pt x="1957" y="2035"/>
                    <a:pt x="2028" y="1946"/>
                    <a:pt x="2097" y="1865"/>
                  </a:cubicBezTo>
                  <a:cubicBezTo>
                    <a:pt x="2211" y="1759"/>
                    <a:pt x="2309" y="1678"/>
                    <a:pt x="2395" y="1625"/>
                  </a:cubicBezTo>
                  <a:cubicBezTo>
                    <a:pt x="2465" y="1584"/>
                    <a:pt x="2525" y="1558"/>
                    <a:pt x="2585" y="1538"/>
                  </a:cubicBezTo>
                  <a:cubicBezTo>
                    <a:pt x="2683" y="1521"/>
                    <a:pt x="2783" y="1518"/>
                    <a:pt x="2874" y="1518"/>
                  </a:cubicBezTo>
                  <a:lnTo>
                    <a:pt x="3091" y="1521"/>
                  </a:lnTo>
                  <a:lnTo>
                    <a:pt x="3114" y="1518"/>
                  </a:lnTo>
                  <a:cubicBezTo>
                    <a:pt x="3252" y="1501"/>
                    <a:pt x="3372" y="1450"/>
                    <a:pt x="3482" y="1367"/>
                  </a:cubicBezTo>
                  <a:cubicBezTo>
                    <a:pt x="3639" y="1246"/>
                    <a:pt x="3743" y="1063"/>
                    <a:pt x="3769" y="862"/>
                  </a:cubicBezTo>
                  <a:cubicBezTo>
                    <a:pt x="3797" y="665"/>
                    <a:pt x="3740" y="461"/>
                    <a:pt x="3619" y="303"/>
                  </a:cubicBezTo>
                  <a:cubicBezTo>
                    <a:pt x="3519" y="169"/>
                    <a:pt x="3322" y="16"/>
                    <a:pt x="3098" y="9"/>
                  </a:cubicBezTo>
                  <a:cubicBezTo>
                    <a:pt x="2984" y="6"/>
                    <a:pt x="2866" y="2"/>
                    <a:pt x="2753" y="2"/>
                  </a:cubicBezTo>
                  <a:lnTo>
                    <a:pt x="2686" y="2"/>
                  </a:lnTo>
                  <a:cubicBezTo>
                    <a:pt x="2634" y="1"/>
                    <a:pt x="2582" y="0"/>
                    <a:pt x="25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 rot="6885081" flipH="1">
            <a:off x="2468131" y="427771"/>
            <a:ext cx="849235" cy="705687"/>
            <a:chOff x="3478568" y="540468"/>
            <a:chExt cx="511644" cy="425160"/>
          </a:xfrm>
        </p:grpSpPr>
        <p:sp>
          <p:nvSpPr>
            <p:cNvPr id="2099" name="Google Shape;2099;p15"/>
            <p:cNvSpPr/>
            <p:nvPr/>
          </p:nvSpPr>
          <p:spPr>
            <a:xfrm>
              <a:off x="3501543" y="547189"/>
              <a:ext cx="481637" cy="395340"/>
            </a:xfrm>
            <a:custGeom>
              <a:avLst/>
              <a:gdLst/>
              <a:ahLst/>
              <a:cxnLst/>
              <a:rect l="l" t="t" r="r" b="b"/>
              <a:pathLst>
                <a:path w="23290" h="19117" extrusionOk="0">
                  <a:moveTo>
                    <a:pt x="17814" y="0"/>
                  </a:moveTo>
                  <a:cubicBezTo>
                    <a:pt x="12614" y="2857"/>
                    <a:pt x="2908" y="11048"/>
                    <a:pt x="2722" y="11645"/>
                  </a:cubicBezTo>
                  <a:cubicBezTo>
                    <a:pt x="2542" y="12248"/>
                    <a:pt x="0" y="18154"/>
                    <a:pt x="0" y="18154"/>
                  </a:cubicBezTo>
                  <a:lnTo>
                    <a:pt x="732" y="19117"/>
                  </a:lnTo>
                  <a:cubicBezTo>
                    <a:pt x="2176" y="18834"/>
                    <a:pt x="8101" y="17043"/>
                    <a:pt x="8101" y="17043"/>
                  </a:cubicBezTo>
                  <a:cubicBezTo>
                    <a:pt x="8519" y="16819"/>
                    <a:pt x="9039" y="16523"/>
                    <a:pt x="9629" y="16177"/>
                  </a:cubicBezTo>
                  <a:cubicBezTo>
                    <a:pt x="14283" y="13500"/>
                    <a:pt x="23289" y="7954"/>
                    <a:pt x="23289" y="7954"/>
                  </a:cubicBezTo>
                  <a:cubicBezTo>
                    <a:pt x="23090" y="7119"/>
                    <a:pt x="22821" y="6304"/>
                    <a:pt x="22487" y="5521"/>
                  </a:cubicBezTo>
                  <a:cubicBezTo>
                    <a:pt x="22269" y="5020"/>
                    <a:pt x="22018" y="4532"/>
                    <a:pt x="21742" y="4064"/>
                  </a:cubicBezTo>
                  <a:cubicBezTo>
                    <a:pt x="21357" y="3415"/>
                    <a:pt x="20921" y="2805"/>
                    <a:pt x="20426" y="2234"/>
                  </a:cubicBezTo>
                  <a:cubicBezTo>
                    <a:pt x="19695" y="1348"/>
                    <a:pt x="18809" y="591"/>
                    <a:pt x="17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3494367" y="540468"/>
              <a:ext cx="495844" cy="408844"/>
            </a:xfrm>
            <a:custGeom>
              <a:avLst/>
              <a:gdLst/>
              <a:ahLst/>
              <a:cxnLst/>
              <a:rect l="l" t="t" r="r" b="b"/>
              <a:pathLst>
                <a:path w="23977" h="19770" extrusionOk="0">
                  <a:moveTo>
                    <a:pt x="18154" y="697"/>
                  </a:moveTo>
                  <a:cubicBezTo>
                    <a:pt x="19053" y="1256"/>
                    <a:pt x="19855" y="1956"/>
                    <a:pt x="20529" y="2771"/>
                  </a:cubicBezTo>
                  <a:cubicBezTo>
                    <a:pt x="21011" y="3329"/>
                    <a:pt x="21435" y="3920"/>
                    <a:pt x="21807" y="4549"/>
                  </a:cubicBezTo>
                  <a:cubicBezTo>
                    <a:pt x="22077" y="5011"/>
                    <a:pt x="22320" y="5480"/>
                    <a:pt x="22532" y="5968"/>
                  </a:cubicBezTo>
                  <a:cubicBezTo>
                    <a:pt x="22834" y="6667"/>
                    <a:pt x="23078" y="7393"/>
                    <a:pt x="23264" y="8131"/>
                  </a:cubicBezTo>
                  <a:cubicBezTo>
                    <a:pt x="21910" y="8959"/>
                    <a:pt x="14027" y="13799"/>
                    <a:pt x="9816" y="16226"/>
                  </a:cubicBezTo>
                  <a:lnTo>
                    <a:pt x="9675" y="16303"/>
                  </a:lnTo>
                  <a:cubicBezTo>
                    <a:pt x="9148" y="16611"/>
                    <a:pt x="8699" y="16868"/>
                    <a:pt x="8320" y="17067"/>
                  </a:cubicBezTo>
                  <a:cubicBezTo>
                    <a:pt x="7890" y="17195"/>
                    <a:pt x="2838" y="18723"/>
                    <a:pt x="1208" y="19089"/>
                  </a:cubicBezTo>
                  <a:lnTo>
                    <a:pt x="713" y="18434"/>
                  </a:lnTo>
                  <a:cubicBezTo>
                    <a:pt x="1137" y="17445"/>
                    <a:pt x="3153" y="12746"/>
                    <a:pt x="3364" y="12092"/>
                  </a:cubicBezTo>
                  <a:cubicBezTo>
                    <a:pt x="3852" y="11321"/>
                    <a:pt x="13032" y="3573"/>
                    <a:pt x="18154" y="697"/>
                  </a:cubicBezTo>
                  <a:close/>
                  <a:moveTo>
                    <a:pt x="18165" y="0"/>
                  </a:moveTo>
                  <a:cubicBezTo>
                    <a:pt x="18111" y="0"/>
                    <a:pt x="18057" y="15"/>
                    <a:pt x="18007" y="43"/>
                  </a:cubicBezTo>
                  <a:cubicBezTo>
                    <a:pt x="13128" y="2726"/>
                    <a:pt x="3018" y="11039"/>
                    <a:pt x="2755" y="11880"/>
                  </a:cubicBezTo>
                  <a:cubicBezTo>
                    <a:pt x="2613" y="12355"/>
                    <a:pt x="752" y="16714"/>
                    <a:pt x="46" y="18350"/>
                  </a:cubicBezTo>
                  <a:cubicBezTo>
                    <a:pt x="1" y="18460"/>
                    <a:pt x="20" y="18582"/>
                    <a:pt x="91" y="18671"/>
                  </a:cubicBezTo>
                  <a:lnTo>
                    <a:pt x="822" y="19641"/>
                  </a:lnTo>
                  <a:cubicBezTo>
                    <a:pt x="880" y="19718"/>
                    <a:pt x="976" y="19769"/>
                    <a:pt x="1079" y="19769"/>
                  </a:cubicBezTo>
                  <a:cubicBezTo>
                    <a:pt x="1098" y="19769"/>
                    <a:pt x="1118" y="19769"/>
                    <a:pt x="1137" y="19763"/>
                  </a:cubicBezTo>
                  <a:cubicBezTo>
                    <a:pt x="2581" y="19480"/>
                    <a:pt x="8294" y="17747"/>
                    <a:pt x="8538" y="17676"/>
                  </a:cubicBezTo>
                  <a:cubicBezTo>
                    <a:pt x="8558" y="17670"/>
                    <a:pt x="8577" y="17664"/>
                    <a:pt x="8590" y="17657"/>
                  </a:cubicBezTo>
                  <a:cubicBezTo>
                    <a:pt x="8988" y="17452"/>
                    <a:pt x="9456" y="17176"/>
                    <a:pt x="9996" y="16861"/>
                  </a:cubicBezTo>
                  <a:lnTo>
                    <a:pt x="10137" y="16784"/>
                  </a:lnTo>
                  <a:cubicBezTo>
                    <a:pt x="14739" y="14133"/>
                    <a:pt x="23713" y="8612"/>
                    <a:pt x="23803" y="8555"/>
                  </a:cubicBezTo>
                  <a:cubicBezTo>
                    <a:pt x="23919" y="8484"/>
                    <a:pt x="23977" y="8343"/>
                    <a:pt x="23945" y="8208"/>
                  </a:cubicBezTo>
                  <a:cubicBezTo>
                    <a:pt x="23746" y="7354"/>
                    <a:pt x="23469" y="6520"/>
                    <a:pt x="23123" y="5717"/>
                  </a:cubicBezTo>
                  <a:cubicBezTo>
                    <a:pt x="22905" y="5204"/>
                    <a:pt x="22648" y="4703"/>
                    <a:pt x="22365" y="4222"/>
                  </a:cubicBezTo>
                  <a:cubicBezTo>
                    <a:pt x="21974" y="3560"/>
                    <a:pt x="21524" y="2938"/>
                    <a:pt x="21024" y="2354"/>
                  </a:cubicBezTo>
                  <a:cubicBezTo>
                    <a:pt x="20266" y="1436"/>
                    <a:pt x="19355" y="653"/>
                    <a:pt x="18328" y="49"/>
                  </a:cubicBezTo>
                  <a:cubicBezTo>
                    <a:pt x="18278" y="16"/>
                    <a:pt x="18222" y="0"/>
                    <a:pt x="18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478568" y="922469"/>
              <a:ext cx="37989" cy="43159"/>
            </a:xfrm>
            <a:custGeom>
              <a:avLst/>
              <a:gdLst/>
              <a:ahLst/>
              <a:cxnLst/>
              <a:rect l="l" t="t" r="r" b="b"/>
              <a:pathLst>
                <a:path w="1837" h="2087" extrusionOk="0">
                  <a:moveTo>
                    <a:pt x="1111" y="0"/>
                  </a:moveTo>
                  <a:lnTo>
                    <a:pt x="1" y="1753"/>
                  </a:lnTo>
                  <a:lnTo>
                    <a:pt x="296" y="2087"/>
                  </a:lnTo>
                  <a:lnTo>
                    <a:pt x="1837" y="97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3555994" y="593119"/>
              <a:ext cx="410725" cy="293801"/>
            </a:xfrm>
            <a:custGeom>
              <a:avLst/>
              <a:gdLst/>
              <a:ahLst/>
              <a:cxnLst/>
              <a:rect l="l" t="t" r="r" b="b"/>
              <a:pathLst>
                <a:path w="19861" h="14207" extrusionOk="0">
                  <a:moveTo>
                    <a:pt x="17813" y="0"/>
                  </a:moveTo>
                  <a:cubicBezTo>
                    <a:pt x="12658" y="2581"/>
                    <a:pt x="3151" y="9680"/>
                    <a:pt x="3151" y="9680"/>
                  </a:cubicBezTo>
                  <a:cubicBezTo>
                    <a:pt x="0" y="12374"/>
                    <a:pt x="359" y="14206"/>
                    <a:pt x="2022" y="14206"/>
                  </a:cubicBezTo>
                  <a:cubicBezTo>
                    <a:pt x="2765" y="14206"/>
                    <a:pt x="3767" y="13841"/>
                    <a:pt x="4833" y="13025"/>
                  </a:cubicBezTo>
                  <a:cubicBezTo>
                    <a:pt x="8293" y="10387"/>
                    <a:pt x="19860" y="3287"/>
                    <a:pt x="19860" y="3287"/>
                  </a:cubicBezTo>
                  <a:cubicBezTo>
                    <a:pt x="19353" y="2093"/>
                    <a:pt x="18660" y="989"/>
                    <a:pt x="17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3558351" y="586460"/>
              <a:ext cx="415792" cy="307077"/>
            </a:xfrm>
            <a:custGeom>
              <a:avLst/>
              <a:gdLst/>
              <a:ahLst/>
              <a:cxnLst/>
              <a:rect l="l" t="t" r="r" b="b"/>
              <a:pathLst>
                <a:path w="20106" h="14849" extrusionOk="0">
                  <a:moveTo>
                    <a:pt x="17615" y="727"/>
                  </a:moveTo>
                  <a:lnTo>
                    <a:pt x="17615" y="733"/>
                  </a:lnTo>
                  <a:cubicBezTo>
                    <a:pt x="18309" y="1568"/>
                    <a:pt x="18886" y="2492"/>
                    <a:pt x="19342" y="3481"/>
                  </a:cubicBezTo>
                  <a:cubicBezTo>
                    <a:pt x="17660" y="4514"/>
                    <a:pt x="7678" y="10683"/>
                    <a:pt x="4526" y="13090"/>
                  </a:cubicBezTo>
                  <a:cubicBezTo>
                    <a:pt x="3513" y="13861"/>
                    <a:pt x="2560" y="14202"/>
                    <a:pt x="1898" y="14202"/>
                  </a:cubicBezTo>
                  <a:cubicBezTo>
                    <a:pt x="1541" y="14202"/>
                    <a:pt x="1269" y="14103"/>
                    <a:pt x="1118" y="13918"/>
                  </a:cubicBezTo>
                  <a:cubicBezTo>
                    <a:pt x="694" y="13385"/>
                    <a:pt x="1176" y="12012"/>
                    <a:pt x="3223" y="10253"/>
                  </a:cubicBezTo>
                  <a:cubicBezTo>
                    <a:pt x="3320" y="10189"/>
                    <a:pt x="12499" y="3352"/>
                    <a:pt x="17615" y="727"/>
                  </a:cubicBezTo>
                  <a:close/>
                  <a:moveTo>
                    <a:pt x="17694" y="1"/>
                  </a:moveTo>
                  <a:cubicBezTo>
                    <a:pt x="17646" y="1"/>
                    <a:pt x="17597" y="11"/>
                    <a:pt x="17551" y="33"/>
                  </a:cubicBezTo>
                  <a:cubicBezTo>
                    <a:pt x="12435" y="2601"/>
                    <a:pt x="2934" y="9669"/>
                    <a:pt x="2825" y="9752"/>
                  </a:cubicBezTo>
                  <a:cubicBezTo>
                    <a:pt x="251" y="11954"/>
                    <a:pt x="1" y="13559"/>
                    <a:pt x="617" y="14323"/>
                  </a:cubicBezTo>
                  <a:cubicBezTo>
                    <a:pt x="887" y="14656"/>
                    <a:pt x="1336" y="14849"/>
                    <a:pt x="1920" y="14849"/>
                  </a:cubicBezTo>
                  <a:cubicBezTo>
                    <a:pt x="2723" y="14849"/>
                    <a:pt x="3769" y="14483"/>
                    <a:pt x="4912" y="13604"/>
                  </a:cubicBezTo>
                  <a:cubicBezTo>
                    <a:pt x="8320" y="11004"/>
                    <a:pt x="19804" y="3962"/>
                    <a:pt x="19920" y="3885"/>
                  </a:cubicBezTo>
                  <a:cubicBezTo>
                    <a:pt x="20055" y="3801"/>
                    <a:pt x="20106" y="3635"/>
                    <a:pt x="20048" y="3487"/>
                  </a:cubicBezTo>
                  <a:cubicBezTo>
                    <a:pt x="19522" y="2261"/>
                    <a:pt x="18809" y="1125"/>
                    <a:pt x="17936" y="117"/>
                  </a:cubicBezTo>
                  <a:cubicBezTo>
                    <a:pt x="17877" y="41"/>
                    <a:pt x="17787" y="1"/>
                    <a:pt x="17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3501398" y="547189"/>
              <a:ext cx="449790" cy="395340"/>
            </a:xfrm>
            <a:custGeom>
              <a:avLst/>
              <a:gdLst/>
              <a:ahLst/>
              <a:cxnLst/>
              <a:rect l="l" t="t" r="r" b="b"/>
              <a:pathLst>
                <a:path w="21750" h="19117" extrusionOk="0">
                  <a:moveTo>
                    <a:pt x="17821" y="0"/>
                  </a:moveTo>
                  <a:cubicBezTo>
                    <a:pt x="12621" y="2857"/>
                    <a:pt x="2909" y="11048"/>
                    <a:pt x="2723" y="11645"/>
                  </a:cubicBezTo>
                  <a:cubicBezTo>
                    <a:pt x="2543" y="12248"/>
                    <a:pt x="1" y="18154"/>
                    <a:pt x="1" y="18154"/>
                  </a:cubicBezTo>
                  <a:lnTo>
                    <a:pt x="733" y="19117"/>
                  </a:lnTo>
                  <a:cubicBezTo>
                    <a:pt x="2177" y="18834"/>
                    <a:pt x="8102" y="17043"/>
                    <a:pt x="8102" y="17043"/>
                  </a:cubicBezTo>
                  <a:cubicBezTo>
                    <a:pt x="8526" y="16819"/>
                    <a:pt x="9039" y="16523"/>
                    <a:pt x="9630" y="16177"/>
                  </a:cubicBezTo>
                  <a:cubicBezTo>
                    <a:pt x="9232" y="15060"/>
                    <a:pt x="8949" y="13911"/>
                    <a:pt x="8789" y="12736"/>
                  </a:cubicBezTo>
                  <a:lnTo>
                    <a:pt x="6940" y="12678"/>
                  </a:lnTo>
                  <a:cubicBezTo>
                    <a:pt x="6600" y="12004"/>
                    <a:pt x="6645" y="11195"/>
                    <a:pt x="7062" y="10560"/>
                  </a:cubicBezTo>
                  <a:cubicBezTo>
                    <a:pt x="7479" y="9944"/>
                    <a:pt x="8006" y="9411"/>
                    <a:pt x="8616" y="8987"/>
                  </a:cubicBezTo>
                  <a:cubicBezTo>
                    <a:pt x="11504" y="6715"/>
                    <a:pt x="14451" y="4519"/>
                    <a:pt x="17461" y="2401"/>
                  </a:cubicBezTo>
                  <a:cubicBezTo>
                    <a:pt x="17718" y="2189"/>
                    <a:pt x="18026" y="2041"/>
                    <a:pt x="18354" y="1971"/>
                  </a:cubicBezTo>
                  <a:cubicBezTo>
                    <a:pt x="18382" y="1970"/>
                    <a:pt x="18411" y="1969"/>
                    <a:pt x="18439" y="1969"/>
                  </a:cubicBezTo>
                  <a:cubicBezTo>
                    <a:pt x="18828" y="1969"/>
                    <a:pt x="19211" y="2090"/>
                    <a:pt x="19528" y="2318"/>
                  </a:cubicBezTo>
                  <a:cubicBezTo>
                    <a:pt x="20324" y="2818"/>
                    <a:pt x="21069" y="3402"/>
                    <a:pt x="21749" y="4057"/>
                  </a:cubicBezTo>
                  <a:cubicBezTo>
                    <a:pt x="21364" y="3409"/>
                    <a:pt x="20928" y="2805"/>
                    <a:pt x="20433" y="2234"/>
                  </a:cubicBezTo>
                  <a:cubicBezTo>
                    <a:pt x="19702" y="1348"/>
                    <a:pt x="18816" y="591"/>
                    <a:pt x="17821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3501543" y="787987"/>
              <a:ext cx="167425" cy="154542"/>
            </a:xfrm>
            <a:custGeom>
              <a:avLst/>
              <a:gdLst/>
              <a:ahLst/>
              <a:cxnLst/>
              <a:rect l="l" t="t" r="r" b="b"/>
              <a:pathLst>
                <a:path w="8096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3794" y="6690"/>
                    <a:pt x="8095" y="5399"/>
                    <a:pt x="8095" y="5399"/>
                  </a:cubicBezTo>
                  <a:cubicBezTo>
                    <a:pt x="8095" y="5399"/>
                    <a:pt x="7582" y="3114"/>
                    <a:pt x="7338" y="2915"/>
                  </a:cubicBezTo>
                  <a:cubicBezTo>
                    <a:pt x="7271" y="2859"/>
                    <a:pt x="7077" y="2843"/>
                    <a:pt x="6829" y="2843"/>
                  </a:cubicBezTo>
                  <a:cubicBezTo>
                    <a:pt x="6476" y="2843"/>
                    <a:pt x="6012" y="2876"/>
                    <a:pt x="5652" y="2876"/>
                  </a:cubicBezTo>
                  <a:cubicBezTo>
                    <a:pt x="5336" y="2876"/>
                    <a:pt x="5100" y="2850"/>
                    <a:pt x="5084" y="2755"/>
                  </a:cubicBezTo>
                  <a:cubicBezTo>
                    <a:pt x="5046" y="2549"/>
                    <a:pt x="5495" y="1381"/>
                    <a:pt x="5688" y="713"/>
                  </a:cubicBezTo>
                  <a:cubicBezTo>
                    <a:pt x="5746" y="566"/>
                    <a:pt x="5771" y="418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3493850" y="781225"/>
              <a:ext cx="182935" cy="168749"/>
            </a:xfrm>
            <a:custGeom>
              <a:avLst/>
              <a:gdLst/>
              <a:ahLst/>
              <a:cxnLst/>
              <a:rect l="l" t="t" r="r" b="b"/>
              <a:pathLst>
                <a:path w="8846" h="8160" extrusionOk="0">
                  <a:moveTo>
                    <a:pt x="3312" y="655"/>
                  </a:moveTo>
                  <a:cubicBezTo>
                    <a:pt x="4295" y="674"/>
                    <a:pt x="5367" y="726"/>
                    <a:pt x="5790" y="803"/>
                  </a:cubicBezTo>
                  <a:cubicBezTo>
                    <a:pt x="5784" y="854"/>
                    <a:pt x="5765" y="899"/>
                    <a:pt x="5745" y="950"/>
                  </a:cubicBezTo>
                  <a:cubicBezTo>
                    <a:pt x="5681" y="1181"/>
                    <a:pt x="5585" y="1477"/>
                    <a:pt x="5482" y="1766"/>
                  </a:cubicBezTo>
                  <a:cubicBezTo>
                    <a:pt x="5193" y="2626"/>
                    <a:pt x="5097" y="2947"/>
                    <a:pt x="5135" y="3139"/>
                  </a:cubicBezTo>
                  <a:cubicBezTo>
                    <a:pt x="5187" y="3454"/>
                    <a:pt x="5490" y="3525"/>
                    <a:pt x="5995" y="3525"/>
                  </a:cubicBezTo>
                  <a:cubicBezTo>
                    <a:pt x="6179" y="3525"/>
                    <a:pt x="6390" y="3516"/>
                    <a:pt x="6625" y="3505"/>
                  </a:cubicBezTo>
                  <a:cubicBezTo>
                    <a:pt x="6809" y="3501"/>
                    <a:pt x="7042" y="3492"/>
                    <a:pt x="7233" y="3492"/>
                  </a:cubicBezTo>
                  <a:cubicBezTo>
                    <a:pt x="7348" y="3492"/>
                    <a:pt x="7448" y="3496"/>
                    <a:pt x="7511" y="3505"/>
                  </a:cubicBezTo>
                  <a:cubicBezTo>
                    <a:pt x="7639" y="3756"/>
                    <a:pt x="7889" y="4654"/>
                    <a:pt x="8088" y="5508"/>
                  </a:cubicBezTo>
                  <a:cubicBezTo>
                    <a:pt x="7087" y="5803"/>
                    <a:pt x="3730" y="6798"/>
                    <a:pt x="1919" y="7280"/>
                  </a:cubicBezTo>
                  <a:cubicBezTo>
                    <a:pt x="1663" y="7344"/>
                    <a:pt x="1425" y="7402"/>
                    <a:pt x="1233" y="7447"/>
                  </a:cubicBezTo>
                  <a:lnTo>
                    <a:pt x="738" y="6792"/>
                  </a:lnTo>
                  <a:cubicBezTo>
                    <a:pt x="1130" y="5880"/>
                    <a:pt x="2889" y="1778"/>
                    <a:pt x="3312" y="655"/>
                  </a:cubicBezTo>
                  <a:close/>
                  <a:moveTo>
                    <a:pt x="2857" y="0"/>
                  </a:moveTo>
                  <a:lnTo>
                    <a:pt x="2786" y="231"/>
                  </a:lnTo>
                  <a:cubicBezTo>
                    <a:pt x="2638" y="713"/>
                    <a:pt x="777" y="5072"/>
                    <a:pt x="71" y="6708"/>
                  </a:cubicBezTo>
                  <a:lnTo>
                    <a:pt x="0" y="6882"/>
                  </a:lnTo>
                  <a:lnTo>
                    <a:pt x="969" y="8159"/>
                  </a:lnTo>
                  <a:lnTo>
                    <a:pt x="1162" y="8114"/>
                  </a:lnTo>
                  <a:cubicBezTo>
                    <a:pt x="1393" y="8069"/>
                    <a:pt x="1720" y="7992"/>
                    <a:pt x="2080" y="7896"/>
                  </a:cubicBezTo>
                  <a:cubicBezTo>
                    <a:pt x="4224" y="7331"/>
                    <a:pt x="8518" y="6041"/>
                    <a:pt x="8557" y="6028"/>
                  </a:cubicBezTo>
                  <a:lnTo>
                    <a:pt x="8846" y="5945"/>
                  </a:lnTo>
                  <a:lnTo>
                    <a:pt x="8782" y="5649"/>
                  </a:lnTo>
                  <a:cubicBezTo>
                    <a:pt x="8249" y="3261"/>
                    <a:pt x="7998" y="3056"/>
                    <a:pt x="7915" y="2985"/>
                  </a:cubicBezTo>
                  <a:cubicBezTo>
                    <a:pt x="7782" y="2874"/>
                    <a:pt x="7588" y="2840"/>
                    <a:pt x="7215" y="2840"/>
                  </a:cubicBezTo>
                  <a:cubicBezTo>
                    <a:pt x="7049" y="2840"/>
                    <a:pt x="6847" y="2847"/>
                    <a:pt x="6599" y="2857"/>
                  </a:cubicBezTo>
                  <a:cubicBezTo>
                    <a:pt x="6440" y="2866"/>
                    <a:pt x="6217" y="2875"/>
                    <a:pt x="6025" y="2875"/>
                  </a:cubicBezTo>
                  <a:cubicBezTo>
                    <a:pt x="5946" y="2875"/>
                    <a:pt x="5872" y="2873"/>
                    <a:pt x="5809" y="2870"/>
                  </a:cubicBezTo>
                  <a:cubicBezTo>
                    <a:pt x="5874" y="2639"/>
                    <a:pt x="6002" y="2247"/>
                    <a:pt x="6098" y="1971"/>
                  </a:cubicBezTo>
                  <a:cubicBezTo>
                    <a:pt x="6201" y="1669"/>
                    <a:pt x="6304" y="1368"/>
                    <a:pt x="6362" y="1149"/>
                  </a:cubicBezTo>
                  <a:cubicBezTo>
                    <a:pt x="6432" y="963"/>
                    <a:pt x="6464" y="771"/>
                    <a:pt x="6458" y="578"/>
                  </a:cubicBezTo>
                  <a:lnTo>
                    <a:pt x="6458" y="520"/>
                  </a:lnTo>
                  <a:lnTo>
                    <a:pt x="6445" y="469"/>
                  </a:lnTo>
                  <a:cubicBezTo>
                    <a:pt x="6362" y="257"/>
                    <a:pt x="6278" y="39"/>
                    <a:pt x="3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3501543" y="787987"/>
              <a:ext cx="119365" cy="154542"/>
            </a:xfrm>
            <a:custGeom>
              <a:avLst/>
              <a:gdLst/>
              <a:ahLst/>
              <a:cxnLst/>
              <a:rect l="l" t="t" r="r" b="b"/>
              <a:pathLst>
                <a:path w="5772" h="7473" extrusionOk="0">
                  <a:moveTo>
                    <a:pt x="2722" y="1"/>
                  </a:moveTo>
                  <a:cubicBezTo>
                    <a:pt x="2536" y="604"/>
                    <a:pt x="0" y="6510"/>
                    <a:pt x="0" y="6510"/>
                  </a:cubicBezTo>
                  <a:lnTo>
                    <a:pt x="732" y="7473"/>
                  </a:lnTo>
                  <a:cubicBezTo>
                    <a:pt x="944" y="7434"/>
                    <a:pt x="1259" y="7357"/>
                    <a:pt x="1631" y="7261"/>
                  </a:cubicBezTo>
                  <a:cubicBezTo>
                    <a:pt x="2209" y="5849"/>
                    <a:pt x="2703" y="4379"/>
                    <a:pt x="3300" y="2998"/>
                  </a:cubicBezTo>
                  <a:cubicBezTo>
                    <a:pt x="3942" y="1535"/>
                    <a:pt x="4763" y="964"/>
                    <a:pt x="5688" y="707"/>
                  </a:cubicBezTo>
                  <a:cubicBezTo>
                    <a:pt x="5746" y="566"/>
                    <a:pt x="5771" y="412"/>
                    <a:pt x="5771" y="257"/>
                  </a:cubicBezTo>
                  <a:cubicBezTo>
                    <a:pt x="5681" y="33"/>
                    <a:pt x="2722" y="1"/>
                    <a:pt x="2722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3694963" y="606768"/>
              <a:ext cx="140996" cy="86877"/>
            </a:xfrm>
            <a:custGeom>
              <a:avLst/>
              <a:gdLst/>
              <a:ahLst/>
              <a:cxnLst/>
              <a:rect l="l" t="t" r="r" b="b"/>
              <a:pathLst>
                <a:path w="6818" h="4201" extrusionOk="0">
                  <a:moveTo>
                    <a:pt x="6764" y="1"/>
                  </a:moveTo>
                  <a:cubicBezTo>
                    <a:pt x="6734" y="1"/>
                    <a:pt x="6694" y="10"/>
                    <a:pt x="6651" y="27"/>
                  </a:cubicBezTo>
                  <a:cubicBezTo>
                    <a:pt x="6073" y="316"/>
                    <a:pt x="5502" y="598"/>
                    <a:pt x="4937" y="919"/>
                  </a:cubicBezTo>
                  <a:cubicBezTo>
                    <a:pt x="4378" y="1247"/>
                    <a:pt x="3807" y="1542"/>
                    <a:pt x="3274" y="1889"/>
                  </a:cubicBezTo>
                  <a:cubicBezTo>
                    <a:pt x="2735" y="2235"/>
                    <a:pt x="2189" y="2588"/>
                    <a:pt x="1656" y="2948"/>
                  </a:cubicBezTo>
                  <a:cubicBezTo>
                    <a:pt x="1124" y="3307"/>
                    <a:pt x="610" y="3686"/>
                    <a:pt x="90" y="4071"/>
                  </a:cubicBezTo>
                  <a:cubicBezTo>
                    <a:pt x="39" y="4110"/>
                    <a:pt x="0" y="4161"/>
                    <a:pt x="7" y="4187"/>
                  </a:cubicBezTo>
                  <a:cubicBezTo>
                    <a:pt x="11" y="4196"/>
                    <a:pt x="21" y="4200"/>
                    <a:pt x="35" y="4200"/>
                  </a:cubicBezTo>
                  <a:cubicBezTo>
                    <a:pt x="61" y="4200"/>
                    <a:pt x="100" y="4186"/>
                    <a:pt x="141" y="4161"/>
                  </a:cubicBezTo>
                  <a:lnTo>
                    <a:pt x="1785" y="3173"/>
                  </a:lnTo>
                  <a:lnTo>
                    <a:pt x="3435" y="2178"/>
                  </a:lnTo>
                  <a:lnTo>
                    <a:pt x="5078" y="1170"/>
                  </a:lnTo>
                  <a:lnTo>
                    <a:pt x="6715" y="155"/>
                  </a:lnTo>
                  <a:cubicBezTo>
                    <a:pt x="6779" y="117"/>
                    <a:pt x="6817" y="66"/>
                    <a:pt x="6811" y="27"/>
                  </a:cubicBezTo>
                  <a:cubicBezTo>
                    <a:pt x="6808" y="9"/>
                    <a:pt x="6790" y="1"/>
                    <a:pt x="6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5"/>
            <p:cNvSpPr/>
            <p:nvPr/>
          </p:nvSpPr>
          <p:spPr>
            <a:xfrm>
              <a:off x="3640802" y="756802"/>
              <a:ext cx="63860" cy="47316"/>
            </a:xfrm>
            <a:custGeom>
              <a:avLst/>
              <a:gdLst/>
              <a:ahLst/>
              <a:cxnLst/>
              <a:rect l="l" t="t" r="r" b="b"/>
              <a:pathLst>
                <a:path w="3088" h="2288" extrusionOk="0">
                  <a:moveTo>
                    <a:pt x="3020" y="0"/>
                  </a:moveTo>
                  <a:cubicBezTo>
                    <a:pt x="3003" y="0"/>
                    <a:pt x="2985" y="7"/>
                    <a:pt x="2972" y="19"/>
                  </a:cubicBezTo>
                  <a:cubicBezTo>
                    <a:pt x="2709" y="180"/>
                    <a:pt x="2446" y="328"/>
                    <a:pt x="2189" y="501"/>
                  </a:cubicBezTo>
                  <a:cubicBezTo>
                    <a:pt x="1939" y="674"/>
                    <a:pt x="1688" y="848"/>
                    <a:pt x="1438" y="1027"/>
                  </a:cubicBezTo>
                  <a:lnTo>
                    <a:pt x="726" y="1599"/>
                  </a:lnTo>
                  <a:cubicBezTo>
                    <a:pt x="488" y="1798"/>
                    <a:pt x="257" y="1997"/>
                    <a:pt x="32" y="2202"/>
                  </a:cubicBezTo>
                  <a:cubicBezTo>
                    <a:pt x="7" y="2221"/>
                    <a:pt x="0" y="2247"/>
                    <a:pt x="7" y="2273"/>
                  </a:cubicBezTo>
                  <a:cubicBezTo>
                    <a:pt x="19" y="2282"/>
                    <a:pt x="34" y="2287"/>
                    <a:pt x="48" y="2287"/>
                  </a:cubicBezTo>
                  <a:cubicBezTo>
                    <a:pt x="63" y="2287"/>
                    <a:pt x="77" y="2282"/>
                    <a:pt x="90" y="2273"/>
                  </a:cubicBezTo>
                  <a:cubicBezTo>
                    <a:pt x="353" y="2112"/>
                    <a:pt x="616" y="1958"/>
                    <a:pt x="873" y="1791"/>
                  </a:cubicBezTo>
                  <a:lnTo>
                    <a:pt x="1631" y="1278"/>
                  </a:lnTo>
                  <a:cubicBezTo>
                    <a:pt x="1875" y="1091"/>
                    <a:pt x="2125" y="905"/>
                    <a:pt x="2356" y="713"/>
                  </a:cubicBezTo>
                  <a:cubicBezTo>
                    <a:pt x="2594" y="520"/>
                    <a:pt x="2825" y="315"/>
                    <a:pt x="3056" y="116"/>
                  </a:cubicBezTo>
                  <a:cubicBezTo>
                    <a:pt x="3081" y="90"/>
                    <a:pt x="3088" y="52"/>
                    <a:pt x="3069" y="19"/>
                  </a:cubicBezTo>
                  <a:cubicBezTo>
                    <a:pt x="3056" y="7"/>
                    <a:pt x="3038" y="0"/>
                    <a:pt x="3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5"/>
            <p:cNvSpPr/>
            <p:nvPr/>
          </p:nvSpPr>
          <p:spPr>
            <a:xfrm>
              <a:off x="3732125" y="639670"/>
              <a:ext cx="181757" cy="101187"/>
            </a:xfrm>
            <a:custGeom>
              <a:avLst/>
              <a:gdLst/>
              <a:ahLst/>
              <a:cxnLst/>
              <a:rect l="l" t="t" r="r" b="b"/>
              <a:pathLst>
                <a:path w="8789" h="4893" extrusionOk="0">
                  <a:moveTo>
                    <a:pt x="8714" y="1"/>
                  </a:moveTo>
                  <a:cubicBezTo>
                    <a:pt x="8678" y="1"/>
                    <a:pt x="8631" y="12"/>
                    <a:pt x="8583" y="34"/>
                  </a:cubicBezTo>
                  <a:cubicBezTo>
                    <a:pt x="7839" y="349"/>
                    <a:pt x="7100" y="676"/>
                    <a:pt x="6375" y="1036"/>
                  </a:cubicBezTo>
                  <a:cubicBezTo>
                    <a:pt x="5643" y="1395"/>
                    <a:pt x="4924" y="1761"/>
                    <a:pt x="4218" y="2159"/>
                  </a:cubicBezTo>
                  <a:cubicBezTo>
                    <a:pt x="3518" y="2557"/>
                    <a:pt x="2819" y="2968"/>
                    <a:pt x="2132" y="3398"/>
                  </a:cubicBezTo>
                  <a:cubicBezTo>
                    <a:pt x="1451" y="3828"/>
                    <a:pt x="777" y="4278"/>
                    <a:pt x="116" y="4746"/>
                  </a:cubicBezTo>
                  <a:cubicBezTo>
                    <a:pt x="58" y="4791"/>
                    <a:pt x="1" y="4855"/>
                    <a:pt x="7" y="4881"/>
                  </a:cubicBezTo>
                  <a:cubicBezTo>
                    <a:pt x="11" y="4889"/>
                    <a:pt x="20" y="4893"/>
                    <a:pt x="34" y="4893"/>
                  </a:cubicBezTo>
                  <a:cubicBezTo>
                    <a:pt x="64" y="4893"/>
                    <a:pt x="114" y="4874"/>
                    <a:pt x="168" y="4843"/>
                  </a:cubicBezTo>
                  <a:cubicBezTo>
                    <a:pt x="861" y="4425"/>
                    <a:pt x="1567" y="4027"/>
                    <a:pt x="2267" y="3629"/>
                  </a:cubicBezTo>
                  <a:lnTo>
                    <a:pt x="4379" y="2455"/>
                  </a:lnTo>
                  <a:cubicBezTo>
                    <a:pt x="5078" y="2057"/>
                    <a:pt x="5791" y="1678"/>
                    <a:pt x="6503" y="1299"/>
                  </a:cubicBezTo>
                  <a:lnTo>
                    <a:pt x="8641" y="176"/>
                  </a:lnTo>
                  <a:cubicBezTo>
                    <a:pt x="8731" y="124"/>
                    <a:pt x="8789" y="79"/>
                    <a:pt x="8782" y="34"/>
                  </a:cubicBezTo>
                  <a:cubicBezTo>
                    <a:pt x="8776" y="12"/>
                    <a:pt x="8750" y="1"/>
                    <a:pt x="87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5"/>
            <p:cNvSpPr/>
            <p:nvPr/>
          </p:nvSpPr>
          <p:spPr>
            <a:xfrm>
              <a:off x="3684065" y="791151"/>
              <a:ext cx="123625" cy="75854"/>
            </a:xfrm>
            <a:custGeom>
              <a:avLst/>
              <a:gdLst/>
              <a:ahLst/>
              <a:cxnLst/>
              <a:rect l="l" t="t" r="r" b="b"/>
              <a:pathLst>
                <a:path w="5978" h="3668" extrusionOk="0">
                  <a:moveTo>
                    <a:pt x="5900" y="0"/>
                  </a:moveTo>
                  <a:cubicBezTo>
                    <a:pt x="5873" y="0"/>
                    <a:pt x="5839" y="11"/>
                    <a:pt x="5804" y="34"/>
                  </a:cubicBezTo>
                  <a:lnTo>
                    <a:pt x="4385" y="926"/>
                  </a:lnTo>
                  <a:cubicBezTo>
                    <a:pt x="3929" y="1228"/>
                    <a:pt x="3429" y="1510"/>
                    <a:pt x="2960" y="1812"/>
                  </a:cubicBezTo>
                  <a:cubicBezTo>
                    <a:pt x="2492" y="2114"/>
                    <a:pt x="2004" y="2403"/>
                    <a:pt x="1529" y="2691"/>
                  </a:cubicBezTo>
                  <a:cubicBezTo>
                    <a:pt x="1054" y="2974"/>
                    <a:pt x="572" y="3263"/>
                    <a:pt x="84" y="3545"/>
                  </a:cubicBezTo>
                  <a:cubicBezTo>
                    <a:pt x="33" y="3577"/>
                    <a:pt x="1" y="3622"/>
                    <a:pt x="7" y="3648"/>
                  </a:cubicBezTo>
                  <a:cubicBezTo>
                    <a:pt x="10" y="3661"/>
                    <a:pt x="27" y="3667"/>
                    <a:pt x="49" y="3667"/>
                  </a:cubicBezTo>
                  <a:cubicBezTo>
                    <a:pt x="71" y="3667"/>
                    <a:pt x="100" y="3661"/>
                    <a:pt x="129" y="3648"/>
                  </a:cubicBezTo>
                  <a:cubicBezTo>
                    <a:pt x="643" y="3423"/>
                    <a:pt x="1143" y="3186"/>
                    <a:pt x="1651" y="2923"/>
                  </a:cubicBezTo>
                  <a:cubicBezTo>
                    <a:pt x="2158" y="2659"/>
                    <a:pt x="2646" y="2396"/>
                    <a:pt x="3127" y="2101"/>
                  </a:cubicBezTo>
                  <a:cubicBezTo>
                    <a:pt x="3608" y="1806"/>
                    <a:pt x="4083" y="1497"/>
                    <a:pt x="4546" y="1176"/>
                  </a:cubicBezTo>
                  <a:cubicBezTo>
                    <a:pt x="5008" y="856"/>
                    <a:pt x="5451" y="515"/>
                    <a:pt x="5887" y="156"/>
                  </a:cubicBezTo>
                  <a:cubicBezTo>
                    <a:pt x="5958" y="111"/>
                    <a:pt x="5977" y="79"/>
                    <a:pt x="5958" y="34"/>
                  </a:cubicBezTo>
                  <a:cubicBezTo>
                    <a:pt x="5948" y="11"/>
                    <a:pt x="5927" y="0"/>
                    <a:pt x="59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5"/>
            <p:cNvSpPr/>
            <p:nvPr/>
          </p:nvSpPr>
          <p:spPr>
            <a:xfrm>
              <a:off x="3906830" y="680947"/>
              <a:ext cx="66155" cy="40264"/>
            </a:xfrm>
            <a:custGeom>
              <a:avLst/>
              <a:gdLst/>
              <a:ahLst/>
              <a:cxnLst/>
              <a:rect l="l" t="t" r="r" b="b"/>
              <a:pathLst>
                <a:path w="3199" h="1947" extrusionOk="0">
                  <a:moveTo>
                    <a:pt x="3093" y="1"/>
                  </a:moveTo>
                  <a:cubicBezTo>
                    <a:pt x="3077" y="1"/>
                    <a:pt x="3060" y="7"/>
                    <a:pt x="3043" y="22"/>
                  </a:cubicBezTo>
                  <a:cubicBezTo>
                    <a:pt x="2799" y="183"/>
                    <a:pt x="2549" y="343"/>
                    <a:pt x="2305" y="503"/>
                  </a:cubicBezTo>
                  <a:cubicBezTo>
                    <a:pt x="2061" y="670"/>
                    <a:pt x="1804" y="818"/>
                    <a:pt x="1560" y="972"/>
                  </a:cubicBezTo>
                  <a:cubicBezTo>
                    <a:pt x="1316" y="1126"/>
                    <a:pt x="1066" y="1274"/>
                    <a:pt x="809" y="1421"/>
                  </a:cubicBezTo>
                  <a:cubicBezTo>
                    <a:pt x="552" y="1569"/>
                    <a:pt x="302" y="1717"/>
                    <a:pt x="39" y="1852"/>
                  </a:cubicBezTo>
                  <a:cubicBezTo>
                    <a:pt x="0" y="1864"/>
                    <a:pt x="0" y="1890"/>
                    <a:pt x="7" y="1909"/>
                  </a:cubicBezTo>
                  <a:cubicBezTo>
                    <a:pt x="16" y="1933"/>
                    <a:pt x="36" y="1946"/>
                    <a:pt x="57" y="1946"/>
                  </a:cubicBezTo>
                  <a:cubicBezTo>
                    <a:pt x="64" y="1946"/>
                    <a:pt x="71" y="1945"/>
                    <a:pt x="77" y="1941"/>
                  </a:cubicBezTo>
                  <a:cubicBezTo>
                    <a:pt x="366" y="1858"/>
                    <a:pt x="649" y="1762"/>
                    <a:pt x="925" y="1646"/>
                  </a:cubicBezTo>
                  <a:cubicBezTo>
                    <a:pt x="1201" y="1524"/>
                    <a:pt x="1464" y="1389"/>
                    <a:pt x="1727" y="1242"/>
                  </a:cubicBezTo>
                  <a:cubicBezTo>
                    <a:pt x="1984" y="1088"/>
                    <a:pt x="2228" y="921"/>
                    <a:pt x="2472" y="735"/>
                  </a:cubicBezTo>
                  <a:cubicBezTo>
                    <a:pt x="2703" y="548"/>
                    <a:pt x="2928" y="349"/>
                    <a:pt x="3133" y="131"/>
                  </a:cubicBezTo>
                  <a:cubicBezTo>
                    <a:pt x="3199" y="86"/>
                    <a:pt x="3153" y="1"/>
                    <a:pt x="3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5"/>
            <p:cNvSpPr/>
            <p:nvPr/>
          </p:nvSpPr>
          <p:spPr>
            <a:xfrm>
              <a:off x="3844831" y="577982"/>
              <a:ext cx="23513" cy="11932"/>
            </a:xfrm>
            <a:custGeom>
              <a:avLst/>
              <a:gdLst/>
              <a:ahLst/>
              <a:cxnLst/>
              <a:rect l="l" t="t" r="r" b="b"/>
              <a:pathLst>
                <a:path w="1137" h="577" extrusionOk="0">
                  <a:moveTo>
                    <a:pt x="1047" y="0"/>
                  </a:moveTo>
                  <a:cubicBezTo>
                    <a:pt x="951" y="33"/>
                    <a:pt x="854" y="58"/>
                    <a:pt x="777" y="97"/>
                  </a:cubicBezTo>
                  <a:lnTo>
                    <a:pt x="521" y="199"/>
                  </a:lnTo>
                  <a:lnTo>
                    <a:pt x="277" y="328"/>
                  </a:lnTo>
                  <a:lnTo>
                    <a:pt x="26" y="463"/>
                  </a:lnTo>
                  <a:cubicBezTo>
                    <a:pt x="7" y="475"/>
                    <a:pt x="1" y="495"/>
                    <a:pt x="1" y="520"/>
                  </a:cubicBezTo>
                  <a:cubicBezTo>
                    <a:pt x="7" y="540"/>
                    <a:pt x="20" y="552"/>
                    <a:pt x="33" y="572"/>
                  </a:cubicBezTo>
                  <a:cubicBezTo>
                    <a:pt x="84" y="575"/>
                    <a:pt x="137" y="577"/>
                    <a:pt x="191" y="577"/>
                  </a:cubicBezTo>
                  <a:cubicBezTo>
                    <a:pt x="244" y="577"/>
                    <a:pt x="299" y="575"/>
                    <a:pt x="354" y="572"/>
                  </a:cubicBezTo>
                  <a:cubicBezTo>
                    <a:pt x="456" y="552"/>
                    <a:pt x="553" y="533"/>
                    <a:pt x="655" y="501"/>
                  </a:cubicBezTo>
                  <a:cubicBezTo>
                    <a:pt x="745" y="450"/>
                    <a:pt x="835" y="398"/>
                    <a:pt x="918" y="341"/>
                  </a:cubicBezTo>
                  <a:cubicBezTo>
                    <a:pt x="996" y="270"/>
                    <a:pt x="1066" y="193"/>
                    <a:pt x="1130" y="110"/>
                  </a:cubicBezTo>
                  <a:cubicBezTo>
                    <a:pt x="1137" y="97"/>
                    <a:pt x="1130" y="71"/>
                    <a:pt x="1105" y="45"/>
                  </a:cubicBezTo>
                  <a:cubicBezTo>
                    <a:pt x="1092" y="26"/>
                    <a:pt x="1066" y="7"/>
                    <a:pt x="10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758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6" name="Google Shape;2276;p17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277" name="Google Shape;2277;p17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278" name="Google Shape;2278;p17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9" name="Google Shape;2279;p17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0" name="Google Shape;2280;p17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1" name="Google Shape;2281;p17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2" name="Google Shape;2282;p17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3" name="Google Shape;2283;p17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4" name="Google Shape;2284;p17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5" name="Google Shape;2285;p17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6" name="Google Shape;2286;p17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7" name="Google Shape;2287;p17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8" name="Google Shape;2288;p17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9" name="Google Shape;2289;p17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0" name="Google Shape;2290;p17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1" name="Google Shape;2291;p17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2" name="Google Shape;2292;p17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3" name="Google Shape;2293;p17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4" name="Google Shape;2294;p17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5" name="Google Shape;2295;p17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6" name="Google Shape;2296;p17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7" name="Google Shape;2297;p17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8" name="Google Shape;2298;p17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9" name="Google Shape;2299;p17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0" name="Google Shape;2300;p17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1" name="Google Shape;2301;p17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2" name="Google Shape;2302;p17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3" name="Google Shape;2303;p17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4" name="Google Shape;2304;p17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5" name="Google Shape;2305;p17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6" name="Google Shape;2306;p17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7" name="Google Shape;2307;p17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8" name="Google Shape;2308;p17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9" name="Google Shape;2309;p17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0" name="Google Shape;2310;p17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1" name="Google Shape;2311;p17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2" name="Google Shape;2312;p17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3" name="Google Shape;2313;p17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4" name="Google Shape;2314;p17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5" name="Google Shape;2315;p17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6" name="Google Shape;2316;p17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7" name="Google Shape;2317;p17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8" name="Google Shape;2318;p17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9" name="Google Shape;2319;p17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0" name="Google Shape;2320;p17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1" name="Google Shape;2321;p17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2" name="Google Shape;2322;p17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3" name="Google Shape;2323;p17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4" name="Google Shape;2324;p17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5" name="Google Shape;2325;p17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6" name="Google Shape;2326;p17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7" name="Google Shape;2327;p17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8" name="Google Shape;2328;p17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9" name="Google Shape;2329;p17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0" name="Google Shape;2330;p17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1" name="Google Shape;2331;p17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2" name="Google Shape;2332;p17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3" name="Google Shape;2333;p17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4" name="Google Shape;2334;p17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5" name="Google Shape;2335;p17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6" name="Google Shape;2336;p17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7" name="Google Shape;2337;p17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8" name="Google Shape;2338;p17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9" name="Google Shape;2339;p17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0" name="Google Shape;2340;p17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1" name="Google Shape;2341;p17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2" name="Google Shape;2342;p17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3" name="Google Shape;2343;p17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4" name="Google Shape;2344;p17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5" name="Google Shape;2345;p17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6" name="Google Shape;2346;p17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7" name="Google Shape;2347;p17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8" name="Google Shape;2348;p17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9" name="Google Shape;2349;p17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0" name="Google Shape;2350;p17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1" name="Google Shape;2351;p17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2" name="Google Shape;2352;p17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3" name="Google Shape;2353;p17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4" name="Google Shape;2354;p17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5" name="Google Shape;2355;p17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6" name="Google Shape;2356;p17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7" name="Google Shape;2357;p17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8" name="Google Shape;2358;p17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9" name="Google Shape;2359;p17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0" name="Google Shape;2360;p17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1" name="Google Shape;2361;p17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362" name="Google Shape;2362;p17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3" name="Google Shape;2363;p17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4" name="Google Shape;2364;p17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5" name="Google Shape;2365;p17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6" name="Google Shape;2366;p17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367" name="Google Shape;2367;p17"/>
          <p:cNvGrpSpPr/>
          <p:nvPr/>
        </p:nvGrpSpPr>
        <p:grpSpPr>
          <a:xfrm>
            <a:off x="94593" y="122634"/>
            <a:ext cx="11964689" cy="6577533"/>
            <a:chOff x="70944" y="91975"/>
            <a:chExt cx="8973517" cy="4933150"/>
          </a:xfrm>
        </p:grpSpPr>
        <p:sp>
          <p:nvSpPr>
            <p:cNvPr id="2368" name="Google Shape;2368;p17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7"/>
            <p:cNvSpPr/>
            <p:nvPr/>
          </p:nvSpPr>
          <p:spPr>
            <a:xfrm flipH="1">
              <a:off x="8347001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8957893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128793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689751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70944" y="535000"/>
              <a:ext cx="144000" cy="14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250274" y="143325"/>
              <a:ext cx="434400" cy="43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534155" y="4540175"/>
              <a:ext cx="439200" cy="439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7"/>
            <p:cNvSpPr/>
            <p:nvPr/>
          </p:nvSpPr>
          <p:spPr>
            <a:xfrm flipH="1">
              <a:off x="8316010" y="48024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7" name="Google Shape;2377;p17"/>
            <p:cNvGrpSpPr/>
            <p:nvPr/>
          </p:nvGrpSpPr>
          <p:grpSpPr>
            <a:xfrm rot="-10057781" flipH="1">
              <a:off x="1125548" y="4641174"/>
              <a:ext cx="222099" cy="248389"/>
              <a:chOff x="4791500" y="4541438"/>
              <a:chExt cx="163225" cy="182575"/>
            </a:xfrm>
          </p:grpSpPr>
          <p:sp>
            <p:nvSpPr>
              <p:cNvPr id="2378" name="Google Shape;2378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0" name="Google Shape;2380;p17"/>
            <p:cNvGrpSpPr/>
            <p:nvPr/>
          </p:nvGrpSpPr>
          <p:grpSpPr>
            <a:xfrm rot="-8643391" flipH="1">
              <a:off x="8751128" y="953776"/>
              <a:ext cx="222097" cy="248400"/>
              <a:chOff x="4791500" y="4541438"/>
              <a:chExt cx="163225" cy="182575"/>
            </a:xfrm>
          </p:grpSpPr>
          <p:sp>
            <p:nvSpPr>
              <p:cNvPr id="2381" name="Google Shape;2381;p17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7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3" name="Google Shape;2383;p17"/>
            <p:cNvGrpSpPr/>
            <p:nvPr/>
          </p:nvGrpSpPr>
          <p:grpSpPr>
            <a:xfrm rot="8100000" flipH="1">
              <a:off x="155445" y="3964423"/>
              <a:ext cx="192515" cy="227715"/>
              <a:chOff x="1824250" y="1008625"/>
              <a:chExt cx="144250" cy="170625"/>
            </a:xfrm>
          </p:grpSpPr>
          <p:sp>
            <p:nvSpPr>
              <p:cNvPr id="2384" name="Google Shape;2384;p17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7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86" name="Google Shape;2386;p17"/>
            <p:cNvGrpSpPr/>
            <p:nvPr/>
          </p:nvGrpSpPr>
          <p:grpSpPr>
            <a:xfrm rot="-564885">
              <a:off x="7968334" y="216108"/>
              <a:ext cx="153769" cy="230340"/>
              <a:chOff x="1459800" y="1512500"/>
              <a:chExt cx="131625" cy="197100"/>
            </a:xfrm>
          </p:grpSpPr>
          <p:sp>
            <p:nvSpPr>
              <p:cNvPr id="2387" name="Google Shape;2387;p17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7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7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7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91" name="Google Shape;2391;p17"/>
            <p:cNvGrpSpPr/>
            <p:nvPr/>
          </p:nvGrpSpPr>
          <p:grpSpPr>
            <a:xfrm flipH="1">
              <a:off x="8459334" y="233126"/>
              <a:ext cx="530524" cy="504705"/>
              <a:chOff x="435062" y="187598"/>
              <a:chExt cx="730347" cy="694803"/>
            </a:xfrm>
          </p:grpSpPr>
          <p:sp>
            <p:nvSpPr>
              <p:cNvPr id="2392" name="Google Shape;2392;p17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7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7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7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7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7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7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7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0" name="Google Shape;2400;p17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1" name="Google Shape;2401;p17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2" name="Google Shape;2402;p17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3" name="Google Shape;2403;p17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4" name="Google Shape;2404;p17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5" name="Google Shape;2405;p17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6" name="Google Shape;2406;p17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7" name="Google Shape;2407;p17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8" name="Google Shape;2408;p17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9" name="Google Shape;2409;p17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0" name="Google Shape;2410;p17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1" name="Google Shape;2411;p17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2" name="Google Shape;2412;p17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3" name="Google Shape;2413;p17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4" name="Google Shape;2414;p17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5" name="Google Shape;2415;p17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6" name="Google Shape;2416;p17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7" name="Google Shape;2417;p17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8" name="Google Shape;2418;p17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419" name="Google Shape;2419;p17"/>
            <p:cNvGrpSpPr/>
            <p:nvPr/>
          </p:nvGrpSpPr>
          <p:grpSpPr>
            <a:xfrm rot="-4301295" flipH="1">
              <a:off x="291467" y="4443784"/>
              <a:ext cx="511665" cy="425178"/>
              <a:chOff x="3478568" y="540468"/>
              <a:chExt cx="511644" cy="425160"/>
            </a:xfrm>
          </p:grpSpPr>
          <p:sp>
            <p:nvSpPr>
              <p:cNvPr id="2420" name="Google Shape;2420;p17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1" name="Google Shape;2421;p17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2" name="Google Shape;2422;p17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3" name="Google Shape;2423;p17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4" name="Google Shape;2424;p17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5" name="Google Shape;2425;p17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6" name="Google Shape;2426;p17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7" name="Google Shape;2427;p17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8" name="Google Shape;2428;p17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9" name="Google Shape;2429;p17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0" name="Google Shape;2430;p17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1" name="Google Shape;2431;p17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2" name="Google Shape;2432;p17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3" name="Google Shape;2433;p17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4" name="Google Shape;2434;p17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35" name="Google Shape;2435;p17"/>
            <p:cNvSpPr/>
            <p:nvPr/>
          </p:nvSpPr>
          <p:spPr>
            <a:xfrm flipH="1">
              <a:off x="8936460" y="462028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6" name="Google Shape;2436;p17"/>
          <p:cNvSpPr txBox="1">
            <a:spLocks noGrp="1"/>
          </p:cNvSpPr>
          <p:nvPr>
            <p:ph type="subTitle" idx="1"/>
          </p:nvPr>
        </p:nvSpPr>
        <p:spPr>
          <a:xfrm>
            <a:off x="953467" y="3608017"/>
            <a:ext cx="3876800" cy="1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7" name="Google Shape;2437;p17"/>
          <p:cNvSpPr txBox="1">
            <a:spLocks noGrp="1"/>
          </p:cNvSpPr>
          <p:nvPr>
            <p:ph type="title"/>
          </p:nvPr>
        </p:nvSpPr>
        <p:spPr>
          <a:xfrm>
            <a:off x="953467" y="1778684"/>
            <a:ext cx="5010400" cy="1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03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92155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528" y="122634"/>
            <a:ext cx="11913547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61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3"/>
          <p:cNvGrpSpPr/>
          <p:nvPr userDrawn="1"/>
        </p:nvGrpSpPr>
        <p:grpSpPr>
          <a:xfrm>
            <a:off x="-66100" y="6033"/>
            <a:ext cx="12338000" cy="6852000"/>
            <a:chOff x="-49575" y="4525"/>
            <a:chExt cx="9253500" cy="5139000"/>
          </a:xfrm>
        </p:grpSpPr>
        <p:grpSp>
          <p:nvGrpSpPr>
            <p:cNvPr id="235" name="Google Shape;235;p3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236" name="Google Shape;236;p3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3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3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9" name="Google Shape;239;p3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3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3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3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3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3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3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3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3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3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3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3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3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3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3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3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3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3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3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3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3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3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3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3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3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3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3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3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3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3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3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3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3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3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3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3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3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3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3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3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3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3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3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3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3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3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3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3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3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3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3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3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3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3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3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3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3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3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3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3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3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3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3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3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3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3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3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3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3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3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3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3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3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3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3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3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3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3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3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3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3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20" name="Google Shape;320;p3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3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3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3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3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166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61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D57D63F6-BB27-4CED-8793-0DB4DE3215F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2C993-E396-4B9D-B71C-EB46B735533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750" y="480393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6C435-7603-418C-BC3F-E3677361A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22" y="2416705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E846C2-61DD-4269-9B30-CB7A26830C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20352" y="-547269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F95FA0-33B5-4079-B86A-8FC8D514E64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78" y="-34513597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7851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00BD80-A404-4F8F-983F-667F553B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7CAC4-1613-4863-9086-8A8B7140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C02A3-BD8E-486C-AC91-C04ACB78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848B-2173-4E0D-B011-1E97E677C9E4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3CAAB-753A-4AF0-9046-F7F6DFA34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0E9B-7F36-4A0C-A725-F819E9AFD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66FE5-3B60-4D22-8984-C045E8193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5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audio" Target="../media/audio1.wav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90" y="1274274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914377">
              <a:spcBef>
                <a:spcPct val="0"/>
              </a:spcBef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3" y="3937000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defTabSz="914377">
              <a:spcBef>
                <a:spcPct val="50000"/>
              </a:spcBef>
              <a:defRPr/>
            </a:pP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defTabSz="914377">
              <a:spcBef>
                <a:spcPct val="50000"/>
              </a:spcBef>
              <a:defRPr/>
            </a:pPr>
            <a:r>
              <a:rPr lang="en-US" sz="5395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5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816749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323561" y="4902201"/>
            <a:ext cx="7373900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 defTabSz="914377">
              <a:defRPr/>
            </a:pPr>
            <a:r>
              <a:rPr lang="en-US" sz="6592" b="1" dirty="0">
                <a:ln w="10160">
                  <a:solidFill>
                    <a:srgbClr val="ED5565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92" b="1" dirty="0">
              <a:ln w="10160">
                <a:solidFill>
                  <a:srgbClr val="ED5565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A5FF35F7-2F53-411D-A123-92FC6627E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08" t="1269" r="14339" b="1074"/>
          <a:stretch/>
        </p:blipFill>
        <p:spPr>
          <a:xfrm rot="16200000">
            <a:off x="4583979" y="-1683773"/>
            <a:ext cx="3024042" cy="9684000"/>
          </a:xfrm>
          <a:prstGeom prst="roundRect">
            <a:avLst>
              <a:gd name="adj" fmla="val 102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5" name="Picture 84" descr="A picture containing table&#10;&#10;Description automatically generated">
            <a:extLst>
              <a:ext uri="{FF2B5EF4-FFF2-40B4-BE49-F238E27FC236}">
                <a16:creationId xmlns:a16="http://schemas.microsoft.com/office/drawing/2014/main" id="{04FDCBD0-37AE-46E6-B466-AB621EF4AB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257" b="1279"/>
          <a:stretch/>
        </p:blipFill>
        <p:spPr>
          <a:xfrm>
            <a:off x="0" y="3190212"/>
            <a:ext cx="12192000" cy="3667788"/>
          </a:xfrm>
          <a:prstGeom prst="rect">
            <a:avLst/>
          </a:prstGeom>
        </p:spPr>
      </p:pic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69B64798-25B0-420A-9703-5E6644EB3712}"/>
              </a:ext>
            </a:extLst>
          </p:cNvPr>
          <p:cNvSpPr/>
          <p:nvPr/>
        </p:nvSpPr>
        <p:spPr>
          <a:xfrm>
            <a:off x="46068" y="354756"/>
            <a:ext cx="6253132" cy="769441"/>
          </a:xfrm>
          <a:custGeom>
            <a:avLst/>
            <a:gdLst>
              <a:gd name="connsiteX0" fmla="*/ 0 w 6253132"/>
              <a:gd name="connsiteY0" fmla="*/ 74913 h 769441"/>
              <a:gd name="connsiteX1" fmla="*/ 74913 w 6253132"/>
              <a:gd name="connsiteY1" fmla="*/ 0 h 769441"/>
              <a:gd name="connsiteX2" fmla="*/ 751825 w 6253132"/>
              <a:gd name="connsiteY2" fmla="*/ 0 h 769441"/>
              <a:gd name="connsiteX3" fmla="*/ 1428737 w 6253132"/>
              <a:gd name="connsiteY3" fmla="*/ 0 h 769441"/>
              <a:gd name="connsiteX4" fmla="*/ 1983583 w 6253132"/>
              <a:gd name="connsiteY4" fmla="*/ 0 h 769441"/>
              <a:gd name="connsiteX5" fmla="*/ 2355330 w 6253132"/>
              <a:gd name="connsiteY5" fmla="*/ 0 h 769441"/>
              <a:gd name="connsiteX6" fmla="*/ 2849143 w 6253132"/>
              <a:gd name="connsiteY6" fmla="*/ 0 h 769441"/>
              <a:gd name="connsiteX7" fmla="*/ 3403989 w 6253132"/>
              <a:gd name="connsiteY7" fmla="*/ 0 h 769441"/>
              <a:gd name="connsiteX8" fmla="*/ 4080901 w 6253132"/>
              <a:gd name="connsiteY8" fmla="*/ 0 h 769441"/>
              <a:gd name="connsiteX9" fmla="*/ 4513681 w 6253132"/>
              <a:gd name="connsiteY9" fmla="*/ 0 h 769441"/>
              <a:gd name="connsiteX10" fmla="*/ 5068527 w 6253132"/>
              <a:gd name="connsiteY10" fmla="*/ 0 h 769441"/>
              <a:gd name="connsiteX11" fmla="*/ 5440274 w 6253132"/>
              <a:gd name="connsiteY11" fmla="*/ 0 h 769441"/>
              <a:gd name="connsiteX12" fmla="*/ 6178219 w 6253132"/>
              <a:gd name="connsiteY12" fmla="*/ 0 h 769441"/>
              <a:gd name="connsiteX13" fmla="*/ 6253132 w 6253132"/>
              <a:gd name="connsiteY13" fmla="*/ 74913 h 769441"/>
              <a:gd name="connsiteX14" fmla="*/ 6253132 w 6253132"/>
              <a:gd name="connsiteY14" fmla="*/ 378524 h 769441"/>
              <a:gd name="connsiteX15" fmla="*/ 6253132 w 6253132"/>
              <a:gd name="connsiteY15" fmla="*/ 694528 h 769441"/>
              <a:gd name="connsiteX16" fmla="*/ 6178219 w 6253132"/>
              <a:gd name="connsiteY16" fmla="*/ 769441 h 769441"/>
              <a:gd name="connsiteX17" fmla="*/ 5623373 w 6253132"/>
              <a:gd name="connsiteY17" fmla="*/ 769441 h 769441"/>
              <a:gd name="connsiteX18" fmla="*/ 5007494 w 6253132"/>
              <a:gd name="connsiteY18" fmla="*/ 769441 h 769441"/>
              <a:gd name="connsiteX19" fmla="*/ 4635747 w 6253132"/>
              <a:gd name="connsiteY19" fmla="*/ 769441 h 769441"/>
              <a:gd name="connsiteX20" fmla="*/ 4080901 w 6253132"/>
              <a:gd name="connsiteY20" fmla="*/ 769441 h 769441"/>
              <a:gd name="connsiteX21" fmla="*/ 3648121 w 6253132"/>
              <a:gd name="connsiteY21" fmla="*/ 769441 h 769441"/>
              <a:gd name="connsiteX22" fmla="*/ 3032242 w 6253132"/>
              <a:gd name="connsiteY22" fmla="*/ 769441 h 769441"/>
              <a:gd name="connsiteX23" fmla="*/ 2599462 w 6253132"/>
              <a:gd name="connsiteY23" fmla="*/ 769441 h 769441"/>
              <a:gd name="connsiteX24" fmla="*/ 1922550 w 6253132"/>
              <a:gd name="connsiteY24" fmla="*/ 769441 h 769441"/>
              <a:gd name="connsiteX25" fmla="*/ 1550803 w 6253132"/>
              <a:gd name="connsiteY25" fmla="*/ 769441 h 769441"/>
              <a:gd name="connsiteX26" fmla="*/ 1118023 w 6253132"/>
              <a:gd name="connsiteY26" fmla="*/ 769441 h 769441"/>
              <a:gd name="connsiteX27" fmla="*/ 685244 w 6253132"/>
              <a:gd name="connsiteY27" fmla="*/ 769441 h 769441"/>
              <a:gd name="connsiteX28" fmla="*/ 74913 w 6253132"/>
              <a:gd name="connsiteY28" fmla="*/ 769441 h 769441"/>
              <a:gd name="connsiteX29" fmla="*/ 0 w 6253132"/>
              <a:gd name="connsiteY29" fmla="*/ 694528 h 769441"/>
              <a:gd name="connsiteX30" fmla="*/ 0 w 6253132"/>
              <a:gd name="connsiteY30" fmla="*/ 372328 h 769441"/>
              <a:gd name="connsiteX31" fmla="*/ 0 w 6253132"/>
              <a:gd name="connsiteY31" fmla="*/ 74913 h 7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253132" h="769441" fill="none" extrusionOk="0">
                <a:moveTo>
                  <a:pt x="0" y="74913"/>
                </a:moveTo>
                <a:cubicBezTo>
                  <a:pt x="670" y="32394"/>
                  <a:pt x="30699" y="-3466"/>
                  <a:pt x="74913" y="0"/>
                </a:cubicBezTo>
                <a:cubicBezTo>
                  <a:pt x="399583" y="-2675"/>
                  <a:pt x="468023" y="23435"/>
                  <a:pt x="751825" y="0"/>
                </a:cubicBezTo>
                <a:cubicBezTo>
                  <a:pt x="1035627" y="-23435"/>
                  <a:pt x="1186030" y="20550"/>
                  <a:pt x="1428737" y="0"/>
                </a:cubicBezTo>
                <a:cubicBezTo>
                  <a:pt x="1671444" y="-20550"/>
                  <a:pt x="1815486" y="34720"/>
                  <a:pt x="1983583" y="0"/>
                </a:cubicBezTo>
                <a:cubicBezTo>
                  <a:pt x="2151680" y="-34720"/>
                  <a:pt x="2219418" y="28316"/>
                  <a:pt x="2355330" y="0"/>
                </a:cubicBezTo>
                <a:cubicBezTo>
                  <a:pt x="2491242" y="-28316"/>
                  <a:pt x="2729260" y="55349"/>
                  <a:pt x="2849143" y="0"/>
                </a:cubicBezTo>
                <a:cubicBezTo>
                  <a:pt x="2969026" y="-55349"/>
                  <a:pt x="3207571" y="65938"/>
                  <a:pt x="3403989" y="0"/>
                </a:cubicBezTo>
                <a:cubicBezTo>
                  <a:pt x="3600407" y="-65938"/>
                  <a:pt x="3852212" y="30594"/>
                  <a:pt x="4080901" y="0"/>
                </a:cubicBezTo>
                <a:cubicBezTo>
                  <a:pt x="4309590" y="-30594"/>
                  <a:pt x="4316635" y="21148"/>
                  <a:pt x="4513681" y="0"/>
                </a:cubicBezTo>
                <a:cubicBezTo>
                  <a:pt x="4710727" y="-21148"/>
                  <a:pt x="4794889" y="22347"/>
                  <a:pt x="5068527" y="0"/>
                </a:cubicBezTo>
                <a:cubicBezTo>
                  <a:pt x="5342165" y="-22347"/>
                  <a:pt x="5262640" y="23477"/>
                  <a:pt x="5440274" y="0"/>
                </a:cubicBezTo>
                <a:cubicBezTo>
                  <a:pt x="5617908" y="-23477"/>
                  <a:pt x="5884132" y="30019"/>
                  <a:pt x="6178219" y="0"/>
                </a:cubicBezTo>
                <a:cubicBezTo>
                  <a:pt x="6213924" y="-3150"/>
                  <a:pt x="6248394" y="29078"/>
                  <a:pt x="6253132" y="74913"/>
                </a:cubicBezTo>
                <a:cubicBezTo>
                  <a:pt x="6289511" y="159463"/>
                  <a:pt x="6250091" y="284778"/>
                  <a:pt x="6253132" y="378524"/>
                </a:cubicBezTo>
                <a:cubicBezTo>
                  <a:pt x="6256173" y="472270"/>
                  <a:pt x="6237528" y="573654"/>
                  <a:pt x="6253132" y="694528"/>
                </a:cubicBezTo>
                <a:cubicBezTo>
                  <a:pt x="6247216" y="728355"/>
                  <a:pt x="6218461" y="769782"/>
                  <a:pt x="6178219" y="769441"/>
                </a:cubicBezTo>
                <a:cubicBezTo>
                  <a:pt x="5993924" y="787581"/>
                  <a:pt x="5813824" y="757069"/>
                  <a:pt x="5623373" y="769441"/>
                </a:cubicBezTo>
                <a:cubicBezTo>
                  <a:pt x="5432922" y="781813"/>
                  <a:pt x="5169654" y="719785"/>
                  <a:pt x="5007494" y="769441"/>
                </a:cubicBezTo>
                <a:cubicBezTo>
                  <a:pt x="4845334" y="819097"/>
                  <a:pt x="4762624" y="731752"/>
                  <a:pt x="4635747" y="769441"/>
                </a:cubicBezTo>
                <a:cubicBezTo>
                  <a:pt x="4508870" y="807130"/>
                  <a:pt x="4323246" y="724991"/>
                  <a:pt x="4080901" y="769441"/>
                </a:cubicBezTo>
                <a:cubicBezTo>
                  <a:pt x="3838556" y="813891"/>
                  <a:pt x="3855912" y="728510"/>
                  <a:pt x="3648121" y="769441"/>
                </a:cubicBezTo>
                <a:cubicBezTo>
                  <a:pt x="3440330" y="810372"/>
                  <a:pt x="3215682" y="739268"/>
                  <a:pt x="3032242" y="769441"/>
                </a:cubicBezTo>
                <a:cubicBezTo>
                  <a:pt x="2848802" y="799614"/>
                  <a:pt x="2737858" y="749695"/>
                  <a:pt x="2599462" y="769441"/>
                </a:cubicBezTo>
                <a:cubicBezTo>
                  <a:pt x="2461066" y="789187"/>
                  <a:pt x="2211497" y="755286"/>
                  <a:pt x="1922550" y="769441"/>
                </a:cubicBezTo>
                <a:cubicBezTo>
                  <a:pt x="1633603" y="783596"/>
                  <a:pt x="1686359" y="761233"/>
                  <a:pt x="1550803" y="769441"/>
                </a:cubicBezTo>
                <a:cubicBezTo>
                  <a:pt x="1415247" y="777649"/>
                  <a:pt x="1317440" y="756398"/>
                  <a:pt x="1118023" y="769441"/>
                </a:cubicBezTo>
                <a:cubicBezTo>
                  <a:pt x="918606" y="782484"/>
                  <a:pt x="777148" y="727870"/>
                  <a:pt x="685244" y="769441"/>
                </a:cubicBezTo>
                <a:cubicBezTo>
                  <a:pt x="593340" y="811012"/>
                  <a:pt x="342759" y="712011"/>
                  <a:pt x="74913" y="769441"/>
                </a:cubicBezTo>
                <a:cubicBezTo>
                  <a:pt x="32413" y="769411"/>
                  <a:pt x="2662" y="735735"/>
                  <a:pt x="0" y="694528"/>
                </a:cubicBezTo>
                <a:cubicBezTo>
                  <a:pt x="-6562" y="611716"/>
                  <a:pt x="14139" y="482862"/>
                  <a:pt x="0" y="372328"/>
                </a:cubicBezTo>
                <a:cubicBezTo>
                  <a:pt x="-14139" y="261794"/>
                  <a:pt x="19999" y="212988"/>
                  <a:pt x="0" y="74913"/>
                </a:cubicBezTo>
                <a:close/>
              </a:path>
              <a:path w="6253132" h="769441" stroke="0" extrusionOk="0">
                <a:moveTo>
                  <a:pt x="0" y="74913"/>
                </a:moveTo>
                <a:cubicBezTo>
                  <a:pt x="-1399" y="32609"/>
                  <a:pt x="31533" y="-5415"/>
                  <a:pt x="74913" y="0"/>
                </a:cubicBezTo>
                <a:cubicBezTo>
                  <a:pt x="278709" y="-22326"/>
                  <a:pt x="343900" y="44510"/>
                  <a:pt x="507693" y="0"/>
                </a:cubicBezTo>
                <a:cubicBezTo>
                  <a:pt x="671486" y="-44510"/>
                  <a:pt x="795895" y="38579"/>
                  <a:pt x="879440" y="0"/>
                </a:cubicBezTo>
                <a:cubicBezTo>
                  <a:pt x="962985" y="-38579"/>
                  <a:pt x="1249829" y="42622"/>
                  <a:pt x="1434286" y="0"/>
                </a:cubicBezTo>
                <a:cubicBezTo>
                  <a:pt x="1618743" y="-42622"/>
                  <a:pt x="1776908" y="12325"/>
                  <a:pt x="2050165" y="0"/>
                </a:cubicBezTo>
                <a:cubicBezTo>
                  <a:pt x="2323422" y="-12325"/>
                  <a:pt x="2295393" y="43058"/>
                  <a:pt x="2482945" y="0"/>
                </a:cubicBezTo>
                <a:cubicBezTo>
                  <a:pt x="2670497" y="-43058"/>
                  <a:pt x="2717200" y="48180"/>
                  <a:pt x="2915725" y="0"/>
                </a:cubicBezTo>
                <a:cubicBezTo>
                  <a:pt x="3114250" y="-48180"/>
                  <a:pt x="3205080" y="16406"/>
                  <a:pt x="3287471" y="0"/>
                </a:cubicBezTo>
                <a:cubicBezTo>
                  <a:pt x="3369862" y="-16406"/>
                  <a:pt x="3674968" y="44968"/>
                  <a:pt x="3842317" y="0"/>
                </a:cubicBezTo>
                <a:cubicBezTo>
                  <a:pt x="4009666" y="-44968"/>
                  <a:pt x="4242396" y="60172"/>
                  <a:pt x="4458196" y="0"/>
                </a:cubicBezTo>
                <a:cubicBezTo>
                  <a:pt x="4673996" y="-60172"/>
                  <a:pt x="4997650" y="75080"/>
                  <a:pt x="5135109" y="0"/>
                </a:cubicBezTo>
                <a:cubicBezTo>
                  <a:pt x="5272568" y="-75080"/>
                  <a:pt x="5742119" y="4338"/>
                  <a:pt x="6178219" y="0"/>
                </a:cubicBezTo>
                <a:cubicBezTo>
                  <a:pt x="6220585" y="7456"/>
                  <a:pt x="6252407" y="30134"/>
                  <a:pt x="6253132" y="74913"/>
                </a:cubicBezTo>
                <a:cubicBezTo>
                  <a:pt x="6276428" y="139585"/>
                  <a:pt x="6230704" y="266758"/>
                  <a:pt x="6253132" y="378524"/>
                </a:cubicBezTo>
                <a:cubicBezTo>
                  <a:pt x="6275560" y="490290"/>
                  <a:pt x="6219552" y="604091"/>
                  <a:pt x="6253132" y="694528"/>
                </a:cubicBezTo>
                <a:cubicBezTo>
                  <a:pt x="6255005" y="741463"/>
                  <a:pt x="6213874" y="769488"/>
                  <a:pt x="6178219" y="769441"/>
                </a:cubicBezTo>
                <a:cubicBezTo>
                  <a:pt x="6037290" y="775748"/>
                  <a:pt x="5844596" y="740195"/>
                  <a:pt x="5745439" y="769441"/>
                </a:cubicBezTo>
                <a:cubicBezTo>
                  <a:pt x="5646282" y="798687"/>
                  <a:pt x="5457814" y="768996"/>
                  <a:pt x="5373692" y="769441"/>
                </a:cubicBezTo>
                <a:cubicBezTo>
                  <a:pt x="5289570" y="769886"/>
                  <a:pt x="4935027" y="714688"/>
                  <a:pt x="4757813" y="769441"/>
                </a:cubicBezTo>
                <a:cubicBezTo>
                  <a:pt x="4580599" y="824194"/>
                  <a:pt x="4415145" y="745029"/>
                  <a:pt x="4325033" y="769441"/>
                </a:cubicBezTo>
                <a:cubicBezTo>
                  <a:pt x="4234921" y="793853"/>
                  <a:pt x="4089265" y="747457"/>
                  <a:pt x="3953287" y="769441"/>
                </a:cubicBezTo>
                <a:cubicBezTo>
                  <a:pt x="3817309" y="791425"/>
                  <a:pt x="3592876" y="736539"/>
                  <a:pt x="3337407" y="769441"/>
                </a:cubicBezTo>
                <a:cubicBezTo>
                  <a:pt x="3081938" y="802343"/>
                  <a:pt x="3043034" y="747739"/>
                  <a:pt x="2843595" y="769441"/>
                </a:cubicBezTo>
                <a:cubicBezTo>
                  <a:pt x="2644156" y="791143"/>
                  <a:pt x="2537567" y="760553"/>
                  <a:pt x="2410815" y="769441"/>
                </a:cubicBezTo>
                <a:cubicBezTo>
                  <a:pt x="2284063" y="778329"/>
                  <a:pt x="2100341" y="712761"/>
                  <a:pt x="1855969" y="769441"/>
                </a:cubicBezTo>
                <a:cubicBezTo>
                  <a:pt x="1611597" y="826121"/>
                  <a:pt x="1462998" y="703880"/>
                  <a:pt x="1179057" y="769441"/>
                </a:cubicBezTo>
                <a:cubicBezTo>
                  <a:pt x="895116" y="835002"/>
                  <a:pt x="865132" y="764654"/>
                  <a:pt x="746277" y="769441"/>
                </a:cubicBezTo>
                <a:cubicBezTo>
                  <a:pt x="627422" y="774228"/>
                  <a:pt x="305351" y="769406"/>
                  <a:pt x="74913" y="769441"/>
                </a:cubicBezTo>
                <a:cubicBezTo>
                  <a:pt x="37518" y="771639"/>
                  <a:pt x="1777" y="743375"/>
                  <a:pt x="0" y="694528"/>
                </a:cubicBezTo>
                <a:cubicBezTo>
                  <a:pt x="-12989" y="591701"/>
                  <a:pt x="6644" y="528509"/>
                  <a:pt x="0" y="378524"/>
                </a:cubicBezTo>
                <a:cubicBezTo>
                  <a:pt x="-6644" y="228539"/>
                  <a:pt x="13872" y="169402"/>
                  <a:pt x="0" y="7491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solidFill>
              <a:srgbClr val="FFC000">
                <a:lumMod val="60000"/>
                <a:lumOff val="4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235077693">
                  <a:prstGeom prst="roundRect">
                    <a:avLst>
                      <a:gd name="adj" fmla="val 973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C4D8B68D-C0E7-4F8E-BE24-0F4625637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833" y="-143401"/>
            <a:ext cx="1920240" cy="192024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8" name="文本框 5">
            <a:extLst>
              <a:ext uri="{FF2B5EF4-FFF2-40B4-BE49-F238E27FC236}">
                <a16:creationId xmlns:a16="http://schemas.microsoft.com/office/drawing/2014/main" id="{DEF2B17C-72BA-451D-A82C-46CCCC84641F}"/>
              </a:ext>
            </a:extLst>
          </p:cNvPr>
          <p:cNvSpPr txBox="1"/>
          <p:nvPr/>
        </p:nvSpPr>
        <p:spPr>
          <a:xfrm>
            <a:off x="1382889" y="348280"/>
            <a:ext cx="4997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rgbClr val="FF2543"/>
                </a:solidFill>
                <a:latin typeface="Calibri" panose="020F0502020204030204" pitchFamily="34" charset="0"/>
                <a:ea typeface="LNTH-Pixie Ring" pitchFamily="2" charset="-128"/>
                <a:cs typeface="Calibri" panose="020F0502020204030204" pitchFamily="34" charset="0"/>
                <a:sym typeface="+mn-lt"/>
              </a:rPr>
              <a:t>LUYỆN VIẾT THÊM</a:t>
            </a:r>
            <a:endParaRPr lang="zh-CN" altLang="en-US" sz="4400" b="1" dirty="0">
              <a:solidFill>
                <a:srgbClr val="FF2543"/>
              </a:solidFill>
              <a:latin typeface="Calibri" panose="020F0502020204030204" pitchFamily="34" charset="0"/>
              <a:ea typeface="LNTH-Pixie Ring" pitchFamily="2" charset="-128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89" name="图片 20">
            <a:extLst>
              <a:ext uri="{FF2B5EF4-FFF2-40B4-BE49-F238E27FC236}">
                <a16:creationId xmlns:a16="http://schemas.microsoft.com/office/drawing/2014/main" id="{69B5641A-43C2-4DB6-87F3-82AA67D46B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0"/>
          <a:stretch/>
        </p:blipFill>
        <p:spPr>
          <a:xfrm>
            <a:off x="7192695" y="304312"/>
            <a:ext cx="4691169" cy="1083858"/>
          </a:xfrm>
          <a:prstGeom prst="rect">
            <a:avLst/>
          </a:prstGeom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AA13F77E-8040-4615-89A9-051710A72FED}"/>
              </a:ext>
            </a:extLst>
          </p:cNvPr>
          <p:cNvGrpSpPr/>
          <p:nvPr/>
        </p:nvGrpSpPr>
        <p:grpSpPr>
          <a:xfrm>
            <a:off x="0" y="3798000"/>
            <a:ext cx="2953684" cy="3060000"/>
            <a:chOff x="0" y="3798000"/>
            <a:chExt cx="2953684" cy="3060000"/>
          </a:xfrm>
        </p:grpSpPr>
        <p:pic>
          <p:nvPicPr>
            <p:cNvPr id="91" name="Picture 9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81B89B0-7465-4B5F-B4E3-F7915CBA0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0" t="7809" r="5001" b="52222"/>
            <a:stretch/>
          </p:blipFill>
          <p:spPr>
            <a:xfrm>
              <a:off x="0" y="3798000"/>
              <a:ext cx="2953684" cy="30600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FB5099A-7DBA-468A-923E-88ED9A9AE336}"/>
                </a:ext>
              </a:extLst>
            </p:cNvPr>
            <p:cNvSpPr txBox="1"/>
            <p:nvPr/>
          </p:nvSpPr>
          <p:spPr>
            <a:xfrm>
              <a:off x="214607" y="5669798"/>
              <a:ext cx="252446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chú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ý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cách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đặt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dấu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thanh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lang="en-US" sz="2500" dirty="0" err="1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nhé</a:t>
              </a:r>
              <a:r>
                <a:rPr lang="en-US" sz="2500" dirty="0">
                  <a:solidFill>
                    <a:srgbClr val="FF0066"/>
                  </a:solidFill>
                  <a:effectLst>
                    <a:glow rad="127000">
                      <a:prstClr val="white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BDC0C1A-17A9-4B4E-9ED2-49CD36A25870}"/>
              </a:ext>
            </a:extLst>
          </p:cNvPr>
          <p:cNvGrpSpPr/>
          <p:nvPr/>
        </p:nvGrpSpPr>
        <p:grpSpPr>
          <a:xfrm>
            <a:off x="7993930" y="3699773"/>
            <a:ext cx="4089269" cy="3940050"/>
            <a:chOff x="-519579" y="3712205"/>
            <a:chExt cx="4089269" cy="3940050"/>
          </a:xfrm>
        </p:grpSpPr>
        <p:pic>
          <p:nvPicPr>
            <p:cNvPr id="94" name="Picture 93" descr="A picture containing businesscard&#10;&#10;Description automatically generated">
              <a:extLst>
                <a:ext uri="{FF2B5EF4-FFF2-40B4-BE49-F238E27FC236}">
                  <a16:creationId xmlns:a16="http://schemas.microsoft.com/office/drawing/2014/main" id="{9F9DB8CC-660C-44BD-9084-AFD96AE8A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9579" y="3994655"/>
              <a:ext cx="3657600" cy="36576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Oval Callout 69">
              <a:extLst>
                <a:ext uri="{FF2B5EF4-FFF2-40B4-BE49-F238E27FC236}">
                  <a16:creationId xmlns:a16="http://schemas.microsoft.com/office/drawing/2014/main" id="{D3FA3A6A-5F10-4DF6-B375-230560198AA5}"/>
                </a:ext>
              </a:extLst>
            </p:cNvPr>
            <p:cNvSpPr/>
            <p:nvPr/>
          </p:nvSpPr>
          <p:spPr>
            <a:xfrm>
              <a:off x="1295509" y="3712205"/>
              <a:ext cx="2274181" cy="923731"/>
            </a:xfrm>
            <a:prstGeom prst="wedgeEllipseCallout">
              <a:avLst>
                <a:gd name="adj1" fmla="val -38092"/>
                <a:gd name="adj2" fmla="val 69571"/>
              </a:avLst>
            </a:prstGeom>
            <a:solidFill>
              <a:srgbClr val="CCFFCC"/>
            </a:solidFill>
            <a:ln w="19050" cap="rnd" cmpd="thinThick" algn="ctr">
              <a:solidFill>
                <a:srgbClr val="00B050"/>
              </a:solidFill>
              <a:prstDash val="sysDash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2800" kern="0" dirty="0">
                  <a:solidFill>
                    <a:srgbClr val="FF0066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  <p:sp>
        <p:nvSpPr>
          <p:cNvPr id="96" name="Tập viết 1">
            <a:extLst>
              <a:ext uri="{FF2B5EF4-FFF2-40B4-BE49-F238E27FC236}">
                <a16:creationId xmlns:a16="http://schemas.microsoft.com/office/drawing/2014/main" id="{B86A2983-6CCF-4323-B1F0-95DEB14F1260}"/>
              </a:ext>
            </a:extLst>
          </p:cNvPr>
          <p:cNvSpPr txBox="1"/>
          <p:nvPr/>
        </p:nvSpPr>
        <p:spPr>
          <a:xfrm>
            <a:off x="3212041" y="1958347"/>
            <a:ext cx="95637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cực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bắc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là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đây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97" name="Tập viết 1">
            <a:extLst>
              <a:ext uri="{FF2B5EF4-FFF2-40B4-BE49-F238E27FC236}">
                <a16:creationId xmlns:a16="http://schemas.microsoft.com/office/drawing/2014/main" id="{1D6E69CB-3460-4217-ADE1-C6BCD7D8EC53}"/>
              </a:ext>
            </a:extLst>
          </p:cNvPr>
          <p:cNvSpPr txBox="1"/>
          <p:nvPr/>
        </p:nvSpPr>
        <p:spPr>
          <a:xfrm>
            <a:off x="1866407" y="2716820"/>
            <a:ext cx="101666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Đư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ờ</a:t>
            </a:r>
            <a:r>
              <a:rPr lang="vi-VN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 qua khe núi treo mây in hình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475063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2" presetID="26" presetClass="emph" presetSubtype="0" repeatCount="3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9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6" grpId="0" animBg="1"/>
          <p:bldP spid="88" grpId="0"/>
          <p:bldP spid="96" grpId="0"/>
          <p:bldP spid="9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5027;p53">
            <a:extLst>
              <a:ext uri="{FF2B5EF4-FFF2-40B4-BE49-F238E27FC236}">
                <a16:creationId xmlns:a16="http://schemas.microsoft.com/office/drawing/2014/main" id="{102B1B09-5A84-4B7E-B606-1E9F4A7F14F2}"/>
              </a:ext>
            </a:extLst>
          </p:cNvPr>
          <p:cNvGrpSpPr/>
          <p:nvPr/>
        </p:nvGrpSpPr>
        <p:grpSpPr>
          <a:xfrm rot="1450538">
            <a:off x="749686" y="330795"/>
            <a:ext cx="2086700" cy="2200431"/>
            <a:chOff x="1502809" y="3550223"/>
            <a:chExt cx="880161" cy="928098"/>
          </a:xfrm>
        </p:grpSpPr>
        <p:sp>
          <p:nvSpPr>
            <p:cNvPr id="14" name="Google Shape;5028;p53">
              <a:extLst>
                <a:ext uri="{FF2B5EF4-FFF2-40B4-BE49-F238E27FC236}">
                  <a16:creationId xmlns:a16="http://schemas.microsoft.com/office/drawing/2014/main" id="{190B63F2-7A2C-49F3-BF0D-2EF865432FB9}"/>
                </a:ext>
              </a:extLst>
            </p:cNvPr>
            <p:cNvSpPr/>
            <p:nvPr/>
          </p:nvSpPr>
          <p:spPr>
            <a:xfrm>
              <a:off x="1515300" y="3648412"/>
              <a:ext cx="864879" cy="827221"/>
            </a:xfrm>
            <a:custGeom>
              <a:avLst/>
              <a:gdLst/>
              <a:ahLst/>
              <a:cxnLst/>
              <a:rect l="l" t="t" r="r" b="b"/>
              <a:pathLst>
                <a:path w="41822" h="40001" extrusionOk="0">
                  <a:moveTo>
                    <a:pt x="17978" y="0"/>
                  </a:moveTo>
                  <a:cubicBezTo>
                    <a:pt x="17920" y="0"/>
                    <a:pt x="17861" y="14"/>
                    <a:pt x="17807" y="42"/>
                  </a:cubicBezTo>
                  <a:cubicBezTo>
                    <a:pt x="8319" y="5171"/>
                    <a:pt x="1444" y="12432"/>
                    <a:pt x="135" y="13869"/>
                  </a:cubicBezTo>
                  <a:cubicBezTo>
                    <a:pt x="0" y="14011"/>
                    <a:pt x="7" y="14229"/>
                    <a:pt x="141" y="14364"/>
                  </a:cubicBezTo>
                  <a:cubicBezTo>
                    <a:pt x="3402" y="17734"/>
                    <a:pt x="21254" y="37499"/>
                    <a:pt x="23398" y="39880"/>
                  </a:cubicBezTo>
                  <a:cubicBezTo>
                    <a:pt x="23470" y="39959"/>
                    <a:pt x="23570" y="40001"/>
                    <a:pt x="23671" y="40001"/>
                  </a:cubicBezTo>
                  <a:cubicBezTo>
                    <a:pt x="23742" y="40001"/>
                    <a:pt x="23812" y="39980"/>
                    <a:pt x="23873" y="39938"/>
                  </a:cubicBezTo>
                  <a:cubicBezTo>
                    <a:pt x="29728" y="35823"/>
                    <a:pt x="39973" y="26265"/>
                    <a:pt x="41667" y="24673"/>
                  </a:cubicBezTo>
                  <a:cubicBezTo>
                    <a:pt x="41809" y="24545"/>
                    <a:pt x="41821" y="24333"/>
                    <a:pt x="41706" y="24185"/>
                  </a:cubicBezTo>
                  <a:cubicBezTo>
                    <a:pt x="33984" y="14563"/>
                    <a:pt x="20002" y="1718"/>
                    <a:pt x="18218" y="94"/>
                  </a:cubicBezTo>
                  <a:cubicBezTo>
                    <a:pt x="18152" y="32"/>
                    <a:pt x="18066" y="0"/>
                    <a:pt x="17978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029;p53">
              <a:extLst>
                <a:ext uri="{FF2B5EF4-FFF2-40B4-BE49-F238E27FC236}">
                  <a16:creationId xmlns:a16="http://schemas.microsoft.com/office/drawing/2014/main" id="{77073FD5-D08F-4B62-995A-C0247655F157}"/>
                </a:ext>
              </a:extLst>
            </p:cNvPr>
            <p:cNvSpPr/>
            <p:nvPr/>
          </p:nvSpPr>
          <p:spPr>
            <a:xfrm>
              <a:off x="1512508" y="3645827"/>
              <a:ext cx="870463" cy="832494"/>
            </a:xfrm>
            <a:custGeom>
              <a:avLst/>
              <a:gdLst/>
              <a:ahLst/>
              <a:cxnLst/>
              <a:rect l="l" t="t" r="r" b="b"/>
              <a:pathLst>
                <a:path w="42092" h="40256" extrusionOk="0">
                  <a:moveTo>
                    <a:pt x="18115" y="251"/>
                  </a:moveTo>
                  <a:cubicBezTo>
                    <a:pt x="18173" y="251"/>
                    <a:pt x="18231" y="270"/>
                    <a:pt x="18269" y="309"/>
                  </a:cubicBezTo>
                  <a:cubicBezTo>
                    <a:pt x="20869" y="2684"/>
                    <a:pt x="34221" y="15015"/>
                    <a:pt x="41738" y="24387"/>
                  </a:cubicBezTo>
                  <a:cubicBezTo>
                    <a:pt x="41815" y="24484"/>
                    <a:pt x="41809" y="24625"/>
                    <a:pt x="41719" y="24708"/>
                  </a:cubicBezTo>
                  <a:cubicBezTo>
                    <a:pt x="39761" y="26551"/>
                    <a:pt x="29702" y="35910"/>
                    <a:pt x="23938" y="39954"/>
                  </a:cubicBezTo>
                  <a:cubicBezTo>
                    <a:pt x="23898" y="39981"/>
                    <a:pt x="23852" y="39994"/>
                    <a:pt x="23807" y="39994"/>
                  </a:cubicBezTo>
                  <a:cubicBezTo>
                    <a:pt x="23743" y="39994"/>
                    <a:pt x="23681" y="39968"/>
                    <a:pt x="23636" y="39915"/>
                  </a:cubicBezTo>
                  <a:cubicBezTo>
                    <a:pt x="23437" y="39704"/>
                    <a:pt x="3845" y="17994"/>
                    <a:pt x="373" y="14399"/>
                  </a:cubicBezTo>
                  <a:cubicBezTo>
                    <a:pt x="283" y="14315"/>
                    <a:pt x="283" y="14174"/>
                    <a:pt x="366" y="14078"/>
                  </a:cubicBezTo>
                  <a:cubicBezTo>
                    <a:pt x="1644" y="12672"/>
                    <a:pt x="8499" y="5412"/>
                    <a:pt x="18000" y="277"/>
                  </a:cubicBezTo>
                  <a:cubicBezTo>
                    <a:pt x="18038" y="257"/>
                    <a:pt x="18077" y="251"/>
                    <a:pt x="18115" y="251"/>
                  </a:cubicBezTo>
                  <a:close/>
                  <a:moveTo>
                    <a:pt x="18116" y="0"/>
                  </a:moveTo>
                  <a:cubicBezTo>
                    <a:pt x="18037" y="0"/>
                    <a:pt x="17957" y="19"/>
                    <a:pt x="17884" y="58"/>
                  </a:cubicBezTo>
                  <a:cubicBezTo>
                    <a:pt x="8352" y="5207"/>
                    <a:pt x="1464" y="12499"/>
                    <a:pt x="180" y="13911"/>
                  </a:cubicBezTo>
                  <a:cubicBezTo>
                    <a:pt x="0" y="14097"/>
                    <a:pt x="0" y="14399"/>
                    <a:pt x="193" y="14585"/>
                  </a:cubicBezTo>
                  <a:cubicBezTo>
                    <a:pt x="3608" y="18109"/>
                    <a:pt x="23251" y="39877"/>
                    <a:pt x="23443" y="40095"/>
                  </a:cubicBezTo>
                  <a:cubicBezTo>
                    <a:pt x="23533" y="40191"/>
                    <a:pt x="23668" y="40249"/>
                    <a:pt x="23803" y="40256"/>
                  </a:cubicBezTo>
                  <a:cubicBezTo>
                    <a:pt x="23906" y="40256"/>
                    <a:pt x="24002" y="40224"/>
                    <a:pt x="24079" y="40166"/>
                  </a:cubicBezTo>
                  <a:cubicBezTo>
                    <a:pt x="29856" y="36102"/>
                    <a:pt x="39928" y="26730"/>
                    <a:pt x="41886" y="24888"/>
                  </a:cubicBezTo>
                  <a:cubicBezTo>
                    <a:pt x="42072" y="24715"/>
                    <a:pt x="42091" y="24432"/>
                    <a:pt x="41937" y="24233"/>
                  </a:cubicBezTo>
                  <a:cubicBezTo>
                    <a:pt x="34407" y="14842"/>
                    <a:pt x="21043" y="2504"/>
                    <a:pt x="18443" y="122"/>
                  </a:cubicBezTo>
                  <a:cubicBezTo>
                    <a:pt x="18351" y="42"/>
                    <a:pt x="18234" y="0"/>
                    <a:pt x="18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5030;p53">
              <a:extLst>
                <a:ext uri="{FF2B5EF4-FFF2-40B4-BE49-F238E27FC236}">
                  <a16:creationId xmlns:a16="http://schemas.microsoft.com/office/drawing/2014/main" id="{818166AA-C2D6-457F-B38D-0EB736939E1B}"/>
                </a:ext>
              </a:extLst>
            </p:cNvPr>
            <p:cNvSpPr/>
            <p:nvPr/>
          </p:nvSpPr>
          <p:spPr>
            <a:xfrm>
              <a:off x="1507462" y="3920271"/>
              <a:ext cx="41856" cy="25064"/>
            </a:xfrm>
            <a:custGeom>
              <a:avLst/>
              <a:gdLst/>
              <a:ahLst/>
              <a:cxnLst/>
              <a:rect l="l" t="t" r="r" b="b"/>
              <a:pathLst>
                <a:path w="2024" h="1212" extrusionOk="0">
                  <a:moveTo>
                    <a:pt x="561" y="1"/>
                  </a:moveTo>
                  <a:cubicBezTo>
                    <a:pt x="460" y="1"/>
                    <a:pt x="373" y="26"/>
                    <a:pt x="321" y="82"/>
                  </a:cubicBezTo>
                  <a:cubicBezTo>
                    <a:pt x="0" y="435"/>
                    <a:pt x="527" y="1211"/>
                    <a:pt x="527" y="1211"/>
                  </a:cubicBezTo>
                  <a:cubicBezTo>
                    <a:pt x="2024" y="678"/>
                    <a:pt x="1091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5031;p53">
              <a:extLst>
                <a:ext uri="{FF2B5EF4-FFF2-40B4-BE49-F238E27FC236}">
                  <a16:creationId xmlns:a16="http://schemas.microsoft.com/office/drawing/2014/main" id="{3862CBF1-79D6-41E7-A632-AE4924607C28}"/>
                </a:ext>
              </a:extLst>
            </p:cNvPr>
            <p:cNvSpPr/>
            <p:nvPr/>
          </p:nvSpPr>
          <p:spPr>
            <a:xfrm>
              <a:off x="1504401" y="3917666"/>
              <a:ext cx="33336" cy="30317"/>
            </a:xfrm>
            <a:custGeom>
              <a:avLst/>
              <a:gdLst/>
              <a:ahLst/>
              <a:cxnLst/>
              <a:rect l="l" t="t" r="r" b="b"/>
              <a:pathLst>
                <a:path w="1612" h="1466" extrusionOk="0">
                  <a:moveTo>
                    <a:pt x="681" y="251"/>
                  </a:moveTo>
                  <a:cubicBezTo>
                    <a:pt x="690" y="251"/>
                    <a:pt x="698" y="251"/>
                    <a:pt x="707" y="252"/>
                  </a:cubicBezTo>
                  <a:cubicBezTo>
                    <a:pt x="810" y="252"/>
                    <a:pt x="906" y="278"/>
                    <a:pt x="996" y="317"/>
                  </a:cubicBezTo>
                  <a:cubicBezTo>
                    <a:pt x="1175" y="387"/>
                    <a:pt x="1355" y="529"/>
                    <a:pt x="1355" y="683"/>
                  </a:cubicBezTo>
                  <a:cubicBezTo>
                    <a:pt x="1355" y="843"/>
                    <a:pt x="1124" y="1029"/>
                    <a:pt x="720" y="1183"/>
                  </a:cubicBezTo>
                  <a:cubicBezTo>
                    <a:pt x="585" y="952"/>
                    <a:pt x="379" y="490"/>
                    <a:pt x="559" y="291"/>
                  </a:cubicBezTo>
                  <a:cubicBezTo>
                    <a:pt x="597" y="264"/>
                    <a:pt x="639" y="251"/>
                    <a:pt x="681" y="251"/>
                  </a:cubicBezTo>
                  <a:close/>
                  <a:moveTo>
                    <a:pt x="709" y="1"/>
                  </a:moveTo>
                  <a:cubicBezTo>
                    <a:pt x="580" y="1"/>
                    <a:pt x="460" y="34"/>
                    <a:pt x="379" y="124"/>
                  </a:cubicBezTo>
                  <a:cubicBezTo>
                    <a:pt x="1" y="535"/>
                    <a:pt x="508" y="1318"/>
                    <a:pt x="566" y="1408"/>
                  </a:cubicBezTo>
                  <a:cubicBezTo>
                    <a:pt x="591" y="1440"/>
                    <a:pt x="630" y="1466"/>
                    <a:pt x="675" y="1466"/>
                  </a:cubicBezTo>
                  <a:cubicBezTo>
                    <a:pt x="688" y="1466"/>
                    <a:pt x="700" y="1459"/>
                    <a:pt x="713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2" y="394"/>
                    <a:pt x="1342" y="182"/>
                    <a:pt x="1092" y="79"/>
                  </a:cubicBezTo>
                  <a:cubicBezTo>
                    <a:pt x="976" y="34"/>
                    <a:pt x="838" y="1"/>
                    <a:pt x="709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5032;p53">
              <a:extLst>
                <a:ext uri="{FF2B5EF4-FFF2-40B4-BE49-F238E27FC236}">
                  <a16:creationId xmlns:a16="http://schemas.microsoft.com/office/drawing/2014/main" id="{5840BD92-857B-447E-9388-B347B57C8836}"/>
                </a:ext>
              </a:extLst>
            </p:cNvPr>
            <p:cNvSpPr/>
            <p:nvPr/>
          </p:nvSpPr>
          <p:spPr>
            <a:xfrm>
              <a:off x="2356004" y="4135136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18" y="930"/>
                    <a:pt x="938" y="930"/>
                  </a:cubicBezTo>
                  <a:cubicBezTo>
                    <a:pt x="1048" y="930"/>
                    <a:pt x="1124" y="925"/>
                    <a:pt x="1124" y="925"/>
                  </a:cubicBezTo>
                  <a:cubicBezTo>
                    <a:pt x="1156" y="591"/>
                    <a:pt x="1059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5033;p53">
              <a:extLst>
                <a:ext uri="{FF2B5EF4-FFF2-40B4-BE49-F238E27FC236}">
                  <a16:creationId xmlns:a16="http://schemas.microsoft.com/office/drawing/2014/main" id="{62D80C35-E4DA-4BD3-BF3D-68AB190627F1}"/>
                </a:ext>
              </a:extLst>
            </p:cNvPr>
            <p:cNvSpPr/>
            <p:nvPr/>
          </p:nvSpPr>
          <p:spPr>
            <a:xfrm>
              <a:off x="2354412" y="4132531"/>
              <a:ext cx="28166" cy="24402"/>
            </a:xfrm>
            <a:custGeom>
              <a:avLst/>
              <a:gdLst/>
              <a:ahLst/>
              <a:cxnLst/>
              <a:rect l="l" t="t" r="r" b="b"/>
              <a:pathLst>
                <a:path w="1362" h="1180" extrusionOk="0">
                  <a:moveTo>
                    <a:pt x="886" y="274"/>
                  </a:moveTo>
                  <a:cubicBezTo>
                    <a:pt x="1014" y="467"/>
                    <a:pt x="1085" y="698"/>
                    <a:pt x="1085" y="929"/>
                  </a:cubicBezTo>
                  <a:cubicBezTo>
                    <a:pt x="1063" y="930"/>
                    <a:pt x="1041" y="930"/>
                    <a:pt x="1019" y="930"/>
                  </a:cubicBezTo>
                  <a:cubicBezTo>
                    <a:pt x="722" y="930"/>
                    <a:pt x="366" y="890"/>
                    <a:pt x="283" y="788"/>
                  </a:cubicBezTo>
                  <a:cubicBezTo>
                    <a:pt x="270" y="775"/>
                    <a:pt x="263" y="762"/>
                    <a:pt x="276" y="743"/>
                  </a:cubicBezTo>
                  <a:cubicBezTo>
                    <a:pt x="334" y="506"/>
                    <a:pt x="681" y="339"/>
                    <a:pt x="886" y="274"/>
                  </a:cubicBezTo>
                  <a:close/>
                  <a:moveTo>
                    <a:pt x="931" y="1"/>
                  </a:moveTo>
                  <a:cubicBezTo>
                    <a:pt x="920" y="1"/>
                    <a:pt x="910" y="2"/>
                    <a:pt x="899" y="5"/>
                  </a:cubicBezTo>
                  <a:cubicBezTo>
                    <a:pt x="873" y="11"/>
                    <a:pt x="148" y="210"/>
                    <a:pt x="26" y="685"/>
                  </a:cubicBezTo>
                  <a:cubicBezTo>
                    <a:pt x="0" y="775"/>
                    <a:pt x="26" y="878"/>
                    <a:pt x="90" y="949"/>
                  </a:cubicBezTo>
                  <a:cubicBezTo>
                    <a:pt x="251" y="1148"/>
                    <a:pt x="706" y="1180"/>
                    <a:pt x="989" y="1180"/>
                  </a:cubicBezTo>
                  <a:cubicBezTo>
                    <a:pt x="1091" y="1180"/>
                    <a:pt x="1168" y="1180"/>
                    <a:pt x="1207" y="1173"/>
                  </a:cubicBezTo>
                  <a:cubicBezTo>
                    <a:pt x="1271" y="1173"/>
                    <a:pt x="1316" y="1122"/>
                    <a:pt x="1323" y="1064"/>
                  </a:cubicBezTo>
                  <a:cubicBezTo>
                    <a:pt x="1361" y="698"/>
                    <a:pt x="1252" y="339"/>
                    <a:pt x="1034" y="50"/>
                  </a:cubicBezTo>
                  <a:cubicBezTo>
                    <a:pt x="1008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5034;p53">
              <a:extLst>
                <a:ext uri="{FF2B5EF4-FFF2-40B4-BE49-F238E27FC236}">
                  <a16:creationId xmlns:a16="http://schemas.microsoft.com/office/drawing/2014/main" id="{5D657A20-C4E5-4856-93FD-CE12BAEADA71}"/>
                </a:ext>
              </a:extLst>
            </p:cNvPr>
            <p:cNvSpPr/>
            <p:nvPr/>
          </p:nvSpPr>
          <p:spPr>
            <a:xfrm>
              <a:off x="1511433" y="3635156"/>
              <a:ext cx="864631" cy="826952"/>
            </a:xfrm>
            <a:custGeom>
              <a:avLst/>
              <a:gdLst/>
              <a:ahLst/>
              <a:cxnLst/>
              <a:rect l="l" t="t" r="r" b="b"/>
              <a:pathLst>
                <a:path w="41810" h="39988" extrusionOk="0">
                  <a:moveTo>
                    <a:pt x="17978" y="1"/>
                  </a:moveTo>
                  <a:cubicBezTo>
                    <a:pt x="17918" y="1"/>
                    <a:pt x="17857" y="16"/>
                    <a:pt x="17802" y="48"/>
                  </a:cubicBezTo>
                  <a:cubicBezTo>
                    <a:pt x="8307" y="5170"/>
                    <a:pt x="1439" y="12437"/>
                    <a:pt x="129" y="13869"/>
                  </a:cubicBezTo>
                  <a:cubicBezTo>
                    <a:pt x="1" y="14010"/>
                    <a:pt x="7" y="14228"/>
                    <a:pt x="136" y="14363"/>
                  </a:cubicBezTo>
                  <a:cubicBezTo>
                    <a:pt x="3397" y="17727"/>
                    <a:pt x="21249" y="37498"/>
                    <a:pt x="23393" y="39867"/>
                  </a:cubicBezTo>
                  <a:cubicBezTo>
                    <a:pt x="23464" y="39946"/>
                    <a:pt x="23565" y="39987"/>
                    <a:pt x="23665" y="39987"/>
                  </a:cubicBezTo>
                  <a:cubicBezTo>
                    <a:pt x="23736" y="39987"/>
                    <a:pt x="23807" y="39967"/>
                    <a:pt x="23868" y="39924"/>
                  </a:cubicBezTo>
                  <a:cubicBezTo>
                    <a:pt x="29722" y="35810"/>
                    <a:pt x="39967" y="26251"/>
                    <a:pt x="41662" y="24659"/>
                  </a:cubicBezTo>
                  <a:cubicBezTo>
                    <a:pt x="41797" y="24531"/>
                    <a:pt x="41809" y="24325"/>
                    <a:pt x="41694" y="24178"/>
                  </a:cubicBezTo>
                  <a:cubicBezTo>
                    <a:pt x="33978" y="14562"/>
                    <a:pt x="19997" y="1717"/>
                    <a:pt x="18212" y="93"/>
                  </a:cubicBezTo>
                  <a:cubicBezTo>
                    <a:pt x="18148" y="32"/>
                    <a:pt x="18064" y="1"/>
                    <a:pt x="17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035;p53">
              <a:extLst>
                <a:ext uri="{FF2B5EF4-FFF2-40B4-BE49-F238E27FC236}">
                  <a16:creationId xmlns:a16="http://schemas.microsoft.com/office/drawing/2014/main" id="{C65FD643-A101-44FA-AE70-B2A679B9C515}"/>
                </a:ext>
              </a:extLst>
            </p:cNvPr>
            <p:cNvSpPr/>
            <p:nvPr/>
          </p:nvSpPr>
          <p:spPr>
            <a:xfrm>
              <a:off x="1508517" y="3632550"/>
              <a:ext cx="870607" cy="832225"/>
            </a:xfrm>
            <a:custGeom>
              <a:avLst/>
              <a:gdLst/>
              <a:ahLst/>
              <a:cxnLst/>
              <a:rect l="l" t="t" r="r" b="b"/>
              <a:pathLst>
                <a:path w="42099" h="40243" extrusionOk="0">
                  <a:moveTo>
                    <a:pt x="18116" y="252"/>
                  </a:moveTo>
                  <a:cubicBezTo>
                    <a:pt x="18173" y="252"/>
                    <a:pt x="18228" y="273"/>
                    <a:pt x="18270" y="315"/>
                  </a:cubicBezTo>
                  <a:cubicBezTo>
                    <a:pt x="19855" y="1766"/>
                    <a:pt x="34003" y="14746"/>
                    <a:pt x="41739" y="24387"/>
                  </a:cubicBezTo>
                  <a:cubicBezTo>
                    <a:pt x="41816" y="24477"/>
                    <a:pt x="41803" y="24618"/>
                    <a:pt x="41713" y="24702"/>
                  </a:cubicBezTo>
                  <a:cubicBezTo>
                    <a:pt x="40525" y="25825"/>
                    <a:pt x="29882" y="35775"/>
                    <a:pt x="23938" y="39954"/>
                  </a:cubicBezTo>
                  <a:cubicBezTo>
                    <a:pt x="23898" y="39981"/>
                    <a:pt x="23851" y="39994"/>
                    <a:pt x="23805" y="39994"/>
                  </a:cubicBezTo>
                  <a:cubicBezTo>
                    <a:pt x="23739" y="39994"/>
                    <a:pt x="23675" y="39968"/>
                    <a:pt x="23630" y="39915"/>
                  </a:cubicBezTo>
                  <a:cubicBezTo>
                    <a:pt x="18937" y="34722"/>
                    <a:pt x="3403" y="17532"/>
                    <a:pt x="367" y="14399"/>
                  </a:cubicBezTo>
                  <a:cubicBezTo>
                    <a:pt x="283" y="14309"/>
                    <a:pt x="277" y="14174"/>
                    <a:pt x="360" y="14078"/>
                  </a:cubicBezTo>
                  <a:cubicBezTo>
                    <a:pt x="1650" y="12672"/>
                    <a:pt x="8551" y="5386"/>
                    <a:pt x="18000" y="283"/>
                  </a:cubicBezTo>
                  <a:cubicBezTo>
                    <a:pt x="18037" y="262"/>
                    <a:pt x="18077" y="252"/>
                    <a:pt x="18116" y="252"/>
                  </a:cubicBezTo>
                  <a:close/>
                  <a:moveTo>
                    <a:pt x="18113" y="1"/>
                  </a:moveTo>
                  <a:cubicBezTo>
                    <a:pt x="18033" y="1"/>
                    <a:pt x="17953" y="20"/>
                    <a:pt x="17878" y="58"/>
                  </a:cubicBezTo>
                  <a:cubicBezTo>
                    <a:pt x="8397" y="5181"/>
                    <a:pt x="1471" y="12499"/>
                    <a:pt x="174" y="13911"/>
                  </a:cubicBezTo>
                  <a:cubicBezTo>
                    <a:pt x="1" y="14097"/>
                    <a:pt x="7" y="14393"/>
                    <a:pt x="187" y="14572"/>
                  </a:cubicBezTo>
                  <a:cubicBezTo>
                    <a:pt x="3223" y="17705"/>
                    <a:pt x="18751" y="34889"/>
                    <a:pt x="23444" y="40082"/>
                  </a:cubicBezTo>
                  <a:cubicBezTo>
                    <a:pt x="23534" y="40185"/>
                    <a:pt x="23668" y="40243"/>
                    <a:pt x="23803" y="40243"/>
                  </a:cubicBezTo>
                  <a:cubicBezTo>
                    <a:pt x="23906" y="40243"/>
                    <a:pt x="24002" y="40211"/>
                    <a:pt x="24086" y="40159"/>
                  </a:cubicBezTo>
                  <a:cubicBezTo>
                    <a:pt x="30043" y="35968"/>
                    <a:pt x="40699" y="26005"/>
                    <a:pt x="41893" y="24882"/>
                  </a:cubicBezTo>
                  <a:cubicBezTo>
                    <a:pt x="42079" y="24708"/>
                    <a:pt x="42098" y="24419"/>
                    <a:pt x="41938" y="24227"/>
                  </a:cubicBezTo>
                  <a:cubicBezTo>
                    <a:pt x="34190" y="14572"/>
                    <a:pt x="20035" y="1580"/>
                    <a:pt x="18443" y="129"/>
                  </a:cubicBezTo>
                  <a:cubicBezTo>
                    <a:pt x="18351" y="44"/>
                    <a:pt x="18232" y="1"/>
                    <a:pt x="18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036;p53">
              <a:extLst>
                <a:ext uri="{FF2B5EF4-FFF2-40B4-BE49-F238E27FC236}">
                  <a16:creationId xmlns:a16="http://schemas.microsoft.com/office/drawing/2014/main" id="{6A0F88D2-4D6E-4888-8EEA-C5084C0E65B3}"/>
                </a:ext>
              </a:extLst>
            </p:cNvPr>
            <p:cNvSpPr/>
            <p:nvPr/>
          </p:nvSpPr>
          <p:spPr>
            <a:xfrm>
              <a:off x="1521938" y="3851324"/>
              <a:ext cx="844695" cy="593144"/>
            </a:xfrm>
            <a:custGeom>
              <a:avLst/>
              <a:gdLst/>
              <a:ahLst/>
              <a:cxnLst/>
              <a:rect l="l" t="t" r="r" b="b"/>
              <a:pathLst>
                <a:path w="40846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40403" y="14309"/>
                  </a:lnTo>
                  <a:lnTo>
                    <a:pt x="40846" y="10451"/>
                  </a:lnTo>
                  <a:lnTo>
                    <a:pt x="40846" y="10451"/>
                  </a:lnTo>
                  <a:lnTo>
                    <a:pt x="22910" y="24830"/>
                  </a:lnTo>
                  <a:lnTo>
                    <a:pt x="22872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037;p53">
              <a:extLst>
                <a:ext uri="{FF2B5EF4-FFF2-40B4-BE49-F238E27FC236}">
                  <a16:creationId xmlns:a16="http://schemas.microsoft.com/office/drawing/2014/main" id="{2157E025-EAF0-41E4-B8DB-AD7B00417E1B}"/>
                </a:ext>
              </a:extLst>
            </p:cNvPr>
            <p:cNvSpPr/>
            <p:nvPr/>
          </p:nvSpPr>
          <p:spPr>
            <a:xfrm>
              <a:off x="1519270" y="3848698"/>
              <a:ext cx="850031" cy="598438"/>
            </a:xfrm>
            <a:custGeom>
              <a:avLst/>
              <a:gdLst/>
              <a:ahLst/>
              <a:cxnLst/>
              <a:rect l="l" t="t" r="r" b="b"/>
              <a:pathLst>
                <a:path w="41104" h="28938" extrusionOk="0">
                  <a:moveTo>
                    <a:pt x="257" y="455"/>
                  </a:moveTo>
                  <a:lnTo>
                    <a:pt x="22905" y="24996"/>
                  </a:lnTo>
                  <a:lnTo>
                    <a:pt x="22943" y="25041"/>
                  </a:lnTo>
                  <a:cubicBezTo>
                    <a:pt x="22968" y="25069"/>
                    <a:pt x="23002" y="25083"/>
                    <a:pt x="23037" y="25083"/>
                  </a:cubicBezTo>
                  <a:cubicBezTo>
                    <a:pt x="23065" y="25083"/>
                    <a:pt x="23093" y="25074"/>
                    <a:pt x="23116" y="25053"/>
                  </a:cubicBezTo>
                  <a:lnTo>
                    <a:pt x="40814" y="10867"/>
                  </a:lnTo>
                  <a:lnTo>
                    <a:pt x="40403" y="14372"/>
                  </a:lnTo>
                  <a:lnTo>
                    <a:pt x="23136" y="28635"/>
                  </a:lnTo>
                  <a:lnTo>
                    <a:pt x="309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1" y="51"/>
                    <a:pt x="1" y="127"/>
                  </a:cubicBezTo>
                  <a:lnTo>
                    <a:pt x="58" y="3915"/>
                  </a:lnTo>
                  <a:cubicBezTo>
                    <a:pt x="58" y="3947"/>
                    <a:pt x="71" y="3973"/>
                    <a:pt x="97" y="3992"/>
                  </a:cubicBezTo>
                  <a:lnTo>
                    <a:pt x="23027" y="28892"/>
                  </a:lnTo>
                  <a:cubicBezTo>
                    <a:pt x="23052" y="28918"/>
                    <a:pt x="23084" y="28931"/>
                    <a:pt x="23123" y="28937"/>
                  </a:cubicBezTo>
                  <a:cubicBezTo>
                    <a:pt x="23148" y="28931"/>
                    <a:pt x="23181" y="28924"/>
                    <a:pt x="23200" y="28905"/>
                  </a:cubicBezTo>
                  <a:lnTo>
                    <a:pt x="40602" y="14532"/>
                  </a:lnTo>
                  <a:cubicBezTo>
                    <a:pt x="40628" y="14513"/>
                    <a:pt x="40647" y="14481"/>
                    <a:pt x="40647" y="14449"/>
                  </a:cubicBezTo>
                  <a:lnTo>
                    <a:pt x="41097" y="10591"/>
                  </a:lnTo>
                  <a:cubicBezTo>
                    <a:pt x="41103" y="10540"/>
                    <a:pt x="41077" y="10495"/>
                    <a:pt x="41032" y="10469"/>
                  </a:cubicBezTo>
                  <a:cubicBezTo>
                    <a:pt x="41014" y="10458"/>
                    <a:pt x="40993" y="10453"/>
                    <a:pt x="40972" y="10453"/>
                  </a:cubicBezTo>
                  <a:cubicBezTo>
                    <a:pt x="40943" y="10453"/>
                    <a:pt x="40914" y="10463"/>
                    <a:pt x="40891" y="10482"/>
                  </a:cubicBezTo>
                  <a:lnTo>
                    <a:pt x="23059" y="24784"/>
                  </a:lnTo>
                  <a:lnTo>
                    <a:pt x="219" y="44"/>
                  </a:lnTo>
                  <a:cubicBezTo>
                    <a:pt x="193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038;p53">
              <a:extLst>
                <a:ext uri="{FF2B5EF4-FFF2-40B4-BE49-F238E27FC236}">
                  <a16:creationId xmlns:a16="http://schemas.microsoft.com/office/drawing/2014/main" id="{9AC0AED1-DAE2-4B43-A99D-120953B1EC71}"/>
                </a:ext>
              </a:extLst>
            </p:cNvPr>
            <p:cNvSpPr/>
            <p:nvPr/>
          </p:nvSpPr>
          <p:spPr>
            <a:xfrm>
              <a:off x="1522062" y="3851324"/>
              <a:ext cx="475537" cy="593144"/>
            </a:xfrm>
            <a:custGeom>
              <a:avLst/>
              <a:gdLst/>
              <a:ahLst/>
              <a:cxnLst/>
              <a:rect l="l" t="t" r="r" b="b"/>
              <a:pathLst>
                <a:path w="22995" h="28682" extrusionOk="0">
                  <a:moveTo>
                    <a:pt x="0" y="0"/>
                  </a:moveTo>
                  <a:lnTo>
                    <a:pt x="58" y="3781"/>
                  </a:lnTo>
                  <a:lnTo>
                    <a:pt x="22994" y="28682"/>
                  </a:lnTo>
                  <a:lnTo>
                    <a:pt x="22994" y="28682"/>
                  </a:lnTo>
                  <a:lnTo>
                    <a:pt x="22917" y="24830"/>
                  </a:lnTo>
                  <a:lnTo>
                    <a:pt x="22879" y="2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039;p53">
              <a:extLst>
                <a:ext uri="{FF2B5EF4-FFF2-40B4-BE49-F238E27FC236}">
                  <a16:creationId xmlns:a16="http://schemas.microsoft.com/office/drawing/2014/main" id="{365FD0B3-5EA4-414C-B536-9EF12BCEFE2F}"/>
                </a:ext>
              </a:extLst>
            </p:cNvPr>
            <p:cNvSpPr/>
            <p:nvPr/>
          </p:nvSpPr>
          <p:spPr>
            <a:xfrm>
              <a:off x="1519415" y="3848698"/>
              <a:ext cx="480707" cy="598438"/>
            </a:xfrm>
            <a:custGeom>
              <a:avLst/>
              <a:gdLst/>
              <a:ahLst/>
              <a:cxnLst/>
              <a:rect l="l" t="t" r="r" b="b"/>
              <a:pathLst>
                <a:path w="23245" h="28938" extrusionOk="0">
                  <a:moveTo>
                    <a:pt x="257" y="455"/>
                  </a:moveTo>
                  <a:lnTo>
                    <a:pt x="22910" y="24996"/>
                  </a:lnTo>
                  <a:lnTo>
                    <a:pt x="22994" y="28481"/>
                  </a:lnTo>
                  <a:lnTo>
                    <a:pt x="315" y="3857"/>
                  </a:lnTo>
                  <a:lnTo>
                    <a:pt x="257" y="455"/>
                  </a:lnTo>
                  <a:close/>
                  <a:moveTo>
                    <a:pt x="126" y="0"/>
                  </a:moveTo>
                  <a:cubicBezTo>
                    <a:pt x="62" y="0"/>
                    <a:pt x="0" y="51"/>
                    <a:pt x="0" y="127"/>
                  </a:cubicBezTo>
                  <a:lnTo>
                    <a:pt x="64" y="3915"/>
                  </a:lnTo>
                  <a:cubicBezTo>
                    <a:pt x="64" y="3947"/>
                    <a:pt x="77" y="3973"/>
                    <a:pt x="96" y="3992"/>
                  </a:cubicBezTo>
                  <a:lnTo>
                    <a:pt x="23032" y="28892"/>
                  </a:lnTo>
                  <a:cubicBezTo>
                    <a:pt x="23058" y="28918"/>
                    <a:pt x="23090" y="28931"/>
                    <a:pt x="23122" y="28937"/>
                  </a:cubicBezTo>
                  <a:cubicBezTo>
                    <a:pt x="23141" y="28931"/>
                    <a:pt x="23154" y="28931"/>
                    <a:pt x="23167" y="28924"/>
                  </a:cubicBezTo>
                  <a:cubicBezTo>
                    <a:pt x="23212" y="28905"/>
                    <a:pt x="23244" y="28860"/>
                    <a:pt x="23244" y="28809"/>
                  </a:cubicBezTo>
                  <a:lnTo>
                    <a:pt x="23167" y="24957"/>
                  </a:lnTo>
                  <a:cubicBezTo>
                    <a:pt x="23167" y="24925"/>
                    <a:pt x="23154" y="24899"/>
                    <a:pt x="23135" y="24874"/>
                  </a:cubicBezTo>
                  <a:lnTo>
                    <a:pt x="23097" y="24829"/>
                  </a:lnTo>
                  <a:lnTo>
                    <a:pt x="218" y="44"/>
                  </a:lnTo>
                  <a:cubicBezTo>
                    <a:pt x="192" y="14"/>
                    <a:pt x="159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040;p53">
              <a:extLst>
                <a:ext uri="{FF2B5EF4-FFF2-40B4-BE49-F238E27FC236}">
                  <a16:creationId xmlns:a16="http://schemas.microsoft.com/office/drawing/2014/main" id="{C7D7569B-83BA-4902-AAB1-9C1B3BCAB398}"/>
                </a:ext>
              </a:extLst>
            </p:cNvPr>
            <p:cNvSpPr/>
            <p:nvPr/>
          </p:nvSpPr>
          <p:spPr>
            <a:xfrm>
              <a:off x="1513832" y="3568629"/>
              <a:ext cx="864631" cy="826973"/>
            </a:xfrm>
            <a:custGeom>
              <a:avLst/>
              <a:gdLst/>
              <a:ahLst/>
              <a:cxnLst/>
              <a:rect l="l" t="t" r="r" b="b"/>
              <a:pathLst>
                <a:path w="41810" h="39989" extrusionOk="0">
                  <a:moveTo>
                    <a:pt x="17966" y="0"/>
                  </a:moveTo>
                  <a:cubicBezTo>
                    <a:pt x="17907" y="0"/>
                    <a:pt x="17848" y="14"/>
                    <a:pt x="17795" y="42"/>
                  </a:cubicBezTo>
                  <a:cubicBezTo>
                    <a:pt x="8307" y="5171"/>
                    <a:pt x="1438" y="12432"/>
                    <a:pt x="129" y="13869"/>
                  </a:cubicBezTo>
                  <a:cubicBezTo>
                    <a:pt x="0" y="14004"/>
                    <a:pt x="0" y="14223"/>
                    <a:pt x="129" y="14357"/>
                  </a:cubicBezTo>
                  <a:cubicBezTo>
                    <a:pt x="3390" y="17721"/>
                    <a:pt x="21242" y="37486"/>
                    <a:pt x="23392" y="39867"/>
                  </a:cubicBezTo>
                  <a:cubicBezTo>
                    <a:pt x="23460" y="39947"/>
                    <a:pt x="23559" y="39988"/>
                    <a:pt x="23659" y="39988"/>
                  </a:cubicBezTo>
                  <a:cubicBezTo>
                    <a:pt x="23729" y="39988"/>
                    <a:pt x="23800" y="39968"/>
                    <a:pt x="23861" y="39925"/>
                  </a:cubicBezTo>
                  <a:cubicBezTo>
                    <a:pt x="29722" y="35810"/>
                    <a:pt x="39960" y="26252"/>
                    <a:pt x="41661" y="24660"/>
                  </a:cubicBezTo>
                  <a:cubicBezTo>
                    <a:pt x="41796" y="24532"/>
                    <a:pt x="41809" y="24320"/>
                    <a:pt x="41693" y="24172"/>
                  </a:cubicBezTo>
                  <a:cubicBezTo>
                    <a:pt x="33978" y="14563"/>
                    <a:pt x="19990" y="1718"/>
                    <a:pt x="18212" y="94"/>
                  </a:cubicBezTo>
                  <a:cubicBezTo>
                    <a:pt x="18142" y="32"/>
                    <a:pt x="18054" y="0"/>
                    <a:pt x="17966" y="0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041;p53">
              <a:extLst>
                <a:ext uri="{FF2B5EF4-FFF2-40B4-BE49-F238E27FC236}">
                  <a16:creationId xmlns:a16="http://schemas.microsoft.com/office/drawing/2014/main" id="{B83838FF-2C31-4C67-B732-4F77F69231C2}"/>
                </a:ext>
              </a:extLst>
            </p:cNvPr>
            <p:cNvSpPr/>
            <p:nvPr/>
          </p:nvSpPr>
          <p:spPr>
            <a:xfrm>
              <a:off x="1510916" y="3565940"/>
              <a:ext cx="870463" cy="832329"/>
            </a:xfrm>
            <a:custGeom>
              <a:avLst/>
              <a:gdLst/>
              <a:ahLst/>
              <a:cxnLst/>
              <a:rect l="l" t="t" r="r" b="b"/>
              <a:pathLst>
                <a:path w="42092" h="40248" extrusionOk="0">
                  <a:moveTo>
                    <a:pt x="18115" y="256"/>
                  </a:moveTo>
                  <a:cubicBezTo>
                    <a:pt x="18167" y="256"/>
                    <a:pt x="18225" y="275"/>
                    <a:pt x="18269" y="314"/>
                  </a:cubicBezTo>
                  <a:cubicBezTo>
                    <a:pt x="19855" y="1764"/>
                    <a:pt x="34003" y="14751"/>
                    <a:pt x="41738" y="24386"/>
                  </a:cubicBezTo>
                  <a:cubicBezTo>
                    <a:pt x="41815" y="24482"/>
                    <a:pt x="41802" y="24617"/>
                    <a:pt x="41713" y="24700"/>
                  </a:cubicBezTo>
                  <a:cubicBezTo>
                    <a:pt x="39755" y="26543"/>
                    <a:pt x="29696" y="35908"/>
                    <a:pt x="23931" y="39953"/>
                  </a:cubicBezTo>
                  <a:cubicBezTo>
                    <a:pt x="23890" y="39983"/>
                    <a:pt x="23842" y="39998"/>
                    <a:pt x="23796" y="39998"/>
                  </a:cubicBezTo>
                  <a:cubicBezTo>
                    <a:pt x="23734" y="39998"/>
                    <a:pt x="23673" y="39972"/>
                    <a:pt x="23630" y="39920"/>
                  </a:cubicBezTo>
                  <a:cubicBezTo>
                    <a:pt x="20298" y="36229"/>
                    <a:pt x="3512" y="17646"/>
                    <a:pt x="366" y="14404"/>
                  </a:cubicBezTo>
                  <a:cubicBezTo>
                    <a:pt x="283" y="14314"/>
                    <a:pt x="276" y="14173"/>
                    <a:pt x="360" y="14083"/>
                  </a:cubicBezTo>
                  <a:cubicBezTo>
                    <a:pt x="1644" y="12677"/>
                    <a:pt x="8525" y="5404"/>
                    <a:pt x="18000" y="282"/>
                  </a:cubicBezTo>
                  <a:cubicBezTo>
                    <a:pt x="18032" y="262"/>
                    <a:pt x="18070" y="256"/>
                    <a:pt x="18115" y="256"/>
                  </a:cubicBezTo>
                  <a:close/>
                  <a:moveTo>
                    <a:pt x="18115" y="1"/>
                  </a:moveTo>
                  <a:cubicBezTo>
                    <a:pt x="18033" y="1"/>
                    <a:pt x="17951" y="21"/>
                    <a:pt x="17878" y="63"/>
                  </a:cubicBezTo>
                  <a:cubicBezTo>
                    <a:pt x="8371" y="5199"/>
                    <a:pt x="1464" y="12497"/>
                    <a:pt x="174" y="13910"/>
                  </a:cubicBezTo>
                  <a:cubicBezTo>
                    <a:pt x="0" y="14102"/>
                    <a:pt x="7" y="14391"/>
                    <a:pt x="186" y="14577"/>
                  </a:cubicBezTo>
                  <a:cubicBezTo>
                    <a:pt x="3325" y="17819"/>
                    <a:pt x="20112" y="36390"/>
                    <a:pt x="23443" y="40081"/>
                  </a:cubicBezTo>
                  <a:cubicBezTo>
                    <a:pt x="23533" y="40184"/>
                    <a:pt x="23662" y="40248"/>
                    <a:pt x="23803" y="40248"/>
                  </a:cubicBezTo>
                  <a:cubicBezTo>
                    <a:pt x="23899" y="40248"/>
                    <a:pt x="23995" y="40216"/>
                    <a:pt x="24079" y="40158"/>
                  </a:cubicBezTo>
                  <a:cubicBezTo>
                    <a:pt x="29850" y="36101"/>
                    <a:pt x="39928" y="26722"/>
                    <a:pt x="41886" y="24880"/>
                  </a:cubicBezTo>
                  <a:cubicBezTo>
                    <a:pt x="42072" y="24707"/>
                    <a:pt x="42091" y="24424"/>
                    <a:pt x="41937" y="24225"/>
                  </a:cubicBezTo>
                  <a:cubicBezTo>
                    <a:pt x="34189" y="14571"/>
                    <a:pt x="20028" y="1578"/>
                    <a:pt x="18443" y="127"/>
                  </a:cubicBezTo>
                  <a:cubicBezTo>
                    <a:pt x="18352" y="44"/>
                    <a:pt x="18233" y="1"/>
                    <a:pt x="18115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042;p53">
              <a:extLst>
                <a:ext uri="{FF2B5EF4-FFF2-40B4-BE49-F238E27FC236}">
                  <a16:creationId xmlns:a16="http://schemas.microsoft.com/office/drawing/2014/main" id="{706A4311-F2B4-4489-BDEE-70137F76EADD}"/>
                </a:ext>
              </a:extLst>
            </p:cNvPr>
            <p:cNvSpPr/>
            <p:nvPr/>
          </p:nvSpPr>
          <p:spPr>
            <a:xfrm>
              <a:off x="1505994" y="3840488"/>
              <a:ext cx="41732" cy="25064"/>
            </a:xfrm>
            <a:custGeom>
              <a:avLst/>
              <a:gdLst/>
              <a:ahLst/>
              <a:cxnLst/>
              <a:rect l="l" t="t" r="r" b="b"/>
              <a:pathLst>
                <a:path w="2018" h="1212" extrusionOk="0">
                  <a:moveTo>
                    <a:pt x="561" y="1"/>
                  </a:moveTo>
                  <a:cubicBezTo>
                    <a:pt x="460" y="1"/>
                    <a:pt x="373" y="26"/>
                    <a:pt x="322" y="82"/>
                  </a:cubicBezTo>
                  <a:cubicBezTo>
                    <a:pt x="1" y="435"/>
                    <a:pt x="521" y="1211"/>
                    <a:pt x="521" y="1211"/>
                  </a:cubicBezTo>
                  <a:cubicBezTo>
                    <a:pt x="2018" y="678"/>
                    <a:pt x="1089" y="1"/>
                    <a:pt x="561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043;p53">
              <a:extLst>
                <a:ext uri="{FF2B5EF4-FFF2-40B4-BE49-F238E27FC236}">
                  <a16:creationId xmlns:a16="http://schemas.microsoft.com/office/drawing/2014/main" id="{C9703796-3B07-434D-9EB2-106610173BB7}"/>
                </a:ext>
              </a:extLst>
            </p:cNvPr>
            <p:cNvSpPr/>
            <p:nvPr/>
          </p:nvSpPr>
          <p:spPr>
            <a:xfrm>
              <a:off x="1502809" y="3837882"/>
              <a:ext cx="33481" cy="30317"/>
            </a:xfrm>
            <a:custGeom>
              <a:avLst/>
              <a:gdLst/>
              <a:ahLst/>
              <a:cxnLst/>
              <a:rect l="l" t="t" r="r" b="b"/>
              <a:pathLst>
                <a:path w="1619" h="1466" extrusionOk="0">
                  <a:moveTo>
                    <a:pt x="688" y="251"/>
                  </a:moveTo>
                  <a:cubicBezTo>
                    <a:pt x="696" y="251"/>
                    <a:pt x="705" y="251"/>
                    <a:pt x="713" y="253"/>
                  </a:cubicBezTo>
                  <a:cubicBezTo>
                    <a:pt x="810" y="253"/>
                    <a:pt x="906" y="272"/>
                    <a:pt x="996" y="317"/>
                  </a:cubicBezTo>
                  <a:cubicBezTo>
                    <a:pt x="1182" y="387"/>
                    <a:pt x="1362" y="529"/>
                    <a:pt x="1362" y="683"/>
                  </a:cubicBezTo>
                  <a:cubicBezTo>
                    <a:pt x="1355" y="849"/>
                    <a:pt x="1124" y="1023"/>
                    <a:pt x="726" y="1183"/>
                  </a:cubicBezTo>
                  <a:cubicBezTo>
                    <a:pt x="591" y="952"/>
                    <a:pt x="386" y="490"/>
                    <a:pt x="566" y="291"/>
                  </a:cubicBezTo>
                  <a:cubicBezTo>
                    <a:pt x="603" y="264"/>
                    <a:pt x="645" y="251"/>
                    <a:pt x="688" y="251"/>
                  </a:cubicBezTo>
                  <a:close/>
                  <a:moveTo>
                    <a:pt x="712" y="1"/>
                  </a:moveTo>
                  <a:cubicBezTo>
                    <a:pt x="582" y="1"/>
                    <a:pt x="460" y="34"/>
                    <a:pt x="379" y="124"/>
                  </a:cubicBezTo>
                  <a:cubicBezTo>
                    <a:pt x="1" y="535"/>
                    <a:pt x="514" y="1318"/>
                    <a:pt x="572" y="1408"/>
                  </a:cubicBezTo>
                  <a:cubicBezTo>
                    <a:pt x="598" y="1440"/>
                    <a:pt x="636" y="1466"/>
                    <a:pt x="675" y="1466"/>
                  </a:cubicBezTo>
                  <a:cubicBezTo>
                    <a:pt x="688" y="1466"/>
                    <a:pt x="707" y="1459"/>
                    <a:pt x="720" y="1459"/>
                  </a:cubicBezTo>
                  <a:cubicBezTo>
                    <a:pt x="1304" y="1247"/>
                    <a:pt x="1606" y="984"/>
                    <a:pt x="1612" y="683"/>
                  </a:cubicBezTo>
                  <a:cubicBezTo>
                    <a:pt x="1618" y="394"/>
                    <a:pt x="1349" y="182"/>
                    <a:pt x="1092" y="79"/>
                  </a:cubicBezTo>
                  <a:cubicBezTo>
                    <a:pt x="980" y="34"/>
                    <a:pt x="842" y="1"/>
                    <a:pt x="712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044;p53">
              <a:extLst>
                <a:ext uri="{FF2B5EF4-FFF2-40B4-BE49-F238E27FC236}">
                  <a16:creationId xmlns:a16="http://schemas.microsoft.com/office/drawing/2014/main" id="{8C55FAF0-07D3-41ED-BB7D-C0F1AC7CA21C}"/>
                </a:ext>
              </a:extLst>
            </p:cNvPr>
            <p:cNvSpPr/>
            <p:nvPr/>
          </p:nvSpPr>
          <p:spPr>
            <a:xfrm>
              <a:off x="2354412" y="4055353"/>
              <a:ext cx="23906" cy="19232"/>
            </a:xfrm>
            <a:custGeom>
              <a:avLst/>
              <a:gdLst/>
              <a:ahLst/>
              <a:cxnLst/>
              <a:rect l="l" t="t" r="r" b="b"/>
              <a:pathLst>
                <a:path w="1156" h="930" extrusionOk="0">
                  <a:moveTo>
                    <a:pt x="860" y="1"/>
                  </a:moveTo>
                  <a:cubicBezTo>
                    <a:pt x="860" y="1"/>
                    <a:pt x="180" y="181"/>
                    <a:pt x="77" y="585"/>
                  </a:cubicBezTo>
                  <a:cubicBezTo>
                    <a:pt x="1" y="891"/>
                    <a:pt x="621" y="930"/>
                    <a:pt x="943" y="930"/>
                  </a:cubicBezTo>
                  <a:cubicBezTo>
                    <a:pt x="1054" y="930"/>
                    <a:pt x="1130" y="925"/>
                    <a:pt x="1130" y="925"/>
                  </a:cubicBezTo>
                  <a:cubicBezTo>
                    <a:pt x="1156" y="591"/>
                    <a:pt x="1066" y="264"/>
                    <a:pt x="860" y="1"/>
                  </a:cubicBezTo>
                  <a:close/>
                </a:path>
              </a:pathLst>
            </a:custGeom>
            <a:solidFill>
              <a:srgbClr val="FFBE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045;p53">
              <a:extLst>
                <a:ext uri="{FF2B5EF4-FFF2-40B4-BE49-F238E27FC236}">
                  <a16:creationId xmlns:a16="http://schemas.microsoft.com/office/drawing/2014/main" id="{17C29C1A-8FDB-4019-9193-3EBEB929C384}"/>
                </a:ext>
              </a:extLst>
            </p:cNvPr>
            <p:cNvSpPr/>
            <p:nvPr/>
          </p:nvSpPr>
          <p:spPr>
            <a:xfrm>
              <a:off x="2352943" y="4052747"/>
              <a:ext cx="28021" cy="24402"/>
            </a:xfrm>
            <a:custGeom>
              <a:avLst/>
              <a:gdLst/>
              <a:ahLst/>
              <a:cxnLst/>
              <a:rect l="l" t="t" r="r" b="b"/>
              <a:pathLst>
                <a:path w="1355" h="1180" extrusionOk="0">
                  <a:moveTo>
                    <a:pt x="880" y="275"/>
                  </a:moveTo>
                  <a:cubicBezTo>
                    <a:pt x="1015" y="467"/>
                    <a:pt x="1079" y="698"/>
                    <a:pt x="1079" y="929"/>
                  </a:cubicBezTo>
                  <a:cubicBezTo>
                    <a:pt x="1055" y="930"/>
                    <a:pt x="1030" y="930"/>
                    <a:pt x="1005" y="930"/>
                  </a:cubicBezTo>
                  <a:cubicBezTo>
                    <a:pt x="715" y="930"/>
                    <a:pt x="365" y="894"/>
                    <a:pt x="277" y="788"/>
                  </a:cubicBezTo>
                  <a:cubicBezTo>
                    <a:pt x="270" y="775"/>
                    <a:pt x="264" y="762"/>
                    <a:pt x="270" y="743"/>
                  </a:cubicBezTo>
                  <a:cubicBezTo>
                    <a:pt x="328" y="506"/>
                    <a:pt x="681" y="345"/>
                    <a:pt x="880" y="275"/>
                  </a:cubicBezTo>
                  <a:close/>
                  <a:moveTo>
                    <a:pt x="931" y="1"/>
                  </a:moveTo>
                  <a:cubicBezTo>
                    <a:pt x="921" y="1"/>
                    <a:pt x="910" y="2"/>
                    <a:pt x="899" y="5"/>
                  </a:cubicBezTo>
                  <a:cubicBezTo>
                    <a:pt x="867" y="11"/>
                    <a:pt x="148" y="210"/>
                    <a:pt x="26" y="685"/>
                  </a:cubicBezTo>
                  <a:cubicBezTo>
                    <a:pt x="1" y="775"/>
                    <a:pt x="20" y="878"/>
                    <a:pt x="84" y="955"/>
                  </a:cubicBezTo>
                  <a:cubicBezTo>
                    <a:pt x="251" y="1148"/>
                    <a:pt x="707" y="1180"/>
                    <a:pt x="989" y="1180"/>
                  </a:cubicBezTo>
                  <a:cubicBezTo>
                    <a:pt x="1092" y="1180"/>
                    <a:pt x="1169" y="1180"/>
                    <a:pt x="1207" y="1173"/>
                  </a:cubicBezTo>
                  <a:cubicBezTo>
                    <a:pt x="1265" y="1173"/>
                    <a:pt x="1316" y="1122"/>
                    <a:pt x="1323" y="1064"/>
                  </a:cubicBezTo>
                  <a:cubicBezTo>
                    <a:pt x="1355" y="698"/>
                    <a:pt x="1252" y="339"/>
                    <a:pt x="1034" y="50"/>
                  </a:cubicBezTo>
                  <a:cubicBezTo>
                    <a:pt x="1009" y="19"/>
                    <a:pt x="971" y="1"/>
                    <a:pt x="931" y="1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046;p53">
              <a:extLst>
                <a:ext uri="{FF2B5EF4-FFF2-40B4-BE49-F238E27FC236}">
                  <a16:creationId xmlns:a16="http://schemas.microsoft.com/office/drawing/2014/main" id="{5337EB1F-9866-4AD7-B416-65AFD512E0F6}"/>
                </a:ext>
              </a:extLst>
            </p:cNvPr>
            <p:cNvSpPr/>
            <p:nvPr/>
          </p:nvSpPr>
          <p:spPr>
            <a:xfrm>
              <a:off x="1510109" y="3555517"/>
              <a:ext cx="864631" cy="826910"/>
            </a:xfrm>
            <a:custGeom>
              <a:avLst/>
              <a:gdLst/>
              <a:ahLst/>
              <a:cxnLst/>
              <a:rect l="l" t="t" r="r" b="b"/>
              <a:pathLst>
                <a:path w="41810" h="39986" extrusionOk="0">
                  <a:moveTo>
                    <a:pt x="17972" y="0"/>
                  </a:moveTo>
                  <a:cubicBezTo>
                    <a:pt x="17911" y="0"/>
                    <a:pt x="17850" y="16"/>
                    <a:pt x="17795" y="47"/>
                  </a:cubicBezTo>
                  <a:cubicBezTo>
                    <a:pt x="16107" y="959"/>
                    <a:pt x="14502" y="1941"/>
                    <a:pt x="12993" y="2942"/>
                  </a:cubicBezTo>
                  <a:cubicBezTo>
                    <a:pt x="8301" y="6075"/>
                    <a:pt x="3987" y="9740"/>
                    <a:pt x="129" y="13862"/>
                  </a:cubicBezTo>
                  <a:cubicBezTo>
                    <a:pt x="1" y="13996"/>
                    <a:pt x="1" y="14215"/>
                    <a:pt x="129" y="14349"/>
                  </a:cubicBezTo>
                  <a:cubicBezTo>
                    <a:pt x="3390" y="17720"/>
                    <a:pt x="21242" y="37484"/>
                    <a:pt x="23386" y="39866"/>
                  </a:cubicBezTo>
                  <a:cubicBezTo>
                    <a:pt x="23457" y="39944"/>
                    <a:pt x="23553" y="39985"/>
                    <a:pt x="23650" y="39985"/>
                  </a:cubicBezTo>
                  <a:cubicBezTo>
                    <a:pt x="23721" y="39985"/>
                    <a:pt x="23792" y="39963"/>
                    <a:pt x="23855" y="39917"/>
                  </a:cubicBezTo>
                  <a:cubicBezTo>
                    <a:pt x="29709" y="35809"/>
                    <a:pt x="39954" y="26251"/>
                    <a:pt x="41655" y="24659"/>
                  </a:cubicBezTo>
                  <a:cubicBezTo>
                    <a:pt x="41790" y="24530"/>
                    <a:pt x="41809" y="24319"/>
                    <a:pt x="41700" y="24171"/>
                  </a:cubicBezTo>
                  <a:lnTo>
                    <a:pt x="41302" y="23683"/>
                  </a:lnTo>
                  <a:cubicBezTo>
                    <a:pt x="33509" y="14138"/>
                    <a:pt x="19965" y="1691"/>
                    <a:pt x="18212" y="92"/>
                  </a:cubicBezTo>
                  <a:cubicBezTo>
                    <a:pt x="18144" y="32"/>
                    <a:pt x="18058" y="0"/>
                    <a:pt x="17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047;p53">
              <a:extLst>
                <a:ext uri="{FF2B5EF4-FFF2-40B4-BE49-F238E27FC236}">
                  <a16:creationId xmlns:a16="http://schemas.microsoft.com/office/drawing/2014/main" id="{4F686A63-B322-4A58-A21C-C8236AEAE79C}"/>
                </a:ext>
              </a:extLst>
            </p:cNvPr>
            <p:cNvSpPr/>
            <p:nvPr/>
          </p:nvSpPr>
          <p:spPr>
            <a:xfrm>
              <a:off x="1504401" y="3550223"/>
              <a:ext cx="876170" cy="837437"/>
            </a:xfrm>
            <a:custGeom>
              <a:avLst/>
              <a:gdLst/>
              <a:ahLst/>
              <a:cxnLst/>
              <a:rect l="l" t="t" r="r" b="b"/>
              <a:pathLst>
                <a:path w="42368" h="40495" extrusionOk="0">
                  <a:moveTo>
                    <a:pt x="18244" y="509"/>
                  </a:moveTo>
                  <a:cubicBezTo>
                    <a:pt x="18270" y="509"/>
                    <a:pt x="18296" y="522"/>
                    <a:pt x="18315" y="541"/>
                  </a:cubicBezTo>
                  <a:cubicBezTo>
                    <a:pt x="18925" y="1093"/>
                    <a:pt x="33297" y="14201"/>
                    <a:pt x="41379" y="24106"/>
                  </a:cubicBezTo>
                  <a:lnTo>
                    <a:pt x="41771" y="24587"/>
                  </a:lnTo>
                  <a:cubicBezTo>
                    <a:pt x="41809" y="24632"/>
                    <a:pt x="41803" y="24690"/>
                    <a:pt x="41758" y="24729"/>
                  </a:cubicBezTo>
                  <a:cubicBezTo>
                    <a:pt x="40577" y="25846"/>
                    <a:pt x="30017" y="35738"/>
                    <a:pt x="23989" y="39968"/>
                  </a:cubicBezTo>
                  <a:cubicBezTo>
                    <a:pt x="23970" y="39982"/>
                    <a:pt x="23948" y="39988"/>
                    <a:pt x="23927" y="39988"/>
                  </a:cubicBezTo>
                  <a:cubicBezTo>
                    <a:pt x="23898" y="39988"/>
                    <a:pt x="23870" y="39977"/>
                    <a:pt x="23848" y="39955"/>
                  </a:cubicBezTo>
                  <a:cubicBezTo>
                    <a:pt x="20838" y="36611"/>
                    <a:pt x="3730" y="17680"/>
                    <a:pt x="591" y="14432"/>
                  </a:cubicBezTo>
                  <a:cubicBezTo>
                    <a:pt x="553" y="14394"/>
                    <a:pt x="553" y="14329"/>
                    <a:pt x="591" y="14291"/>
                  </a:cubicBezTo>
                  <a:cubicBezTo>
                    <a:pt x="4430" y="10183"/>
                    <a:pt x="8731" y="6536"/>
                    <a:pt x="13411" y="3410"/>
                  </a:cubicBezTo>
                  <a:cubicBezTo>
                    <a:pt x="15002" y="2345"/>
                    <a:pt x="16607" y="1375"/>
                    <a:pt x="18193" y="522"/>
                  </a:cubicBezTo>
                  <a:cubicBezTo>
                    <a:pt x="18212" y="509"/>
                    <a:pt x="18225" y="509"/>
                    <a:pt x="18244" y="509"/>
                  </a:cubicBezTo>
                  <a:close/>
                  <a:moveTo>
                    <a:pt x="18247" y="1"/>
                  </a:moveTo>
                  <a:cubicBezTo>
                    <a:pt x="18145" y="1"/>
                    <a:pt x="18043" y="26"/>
                    <a:pt x="17949" y="79"/>
                  </a:cubicBezTo>
                  <a:cubicBezTo>
                    <a:pt x="16357" y="939"/>
                    <a:pt x="14733" y="1921"/>
                    <a:pt x="13128" y="2987"/>
                  </a:cubicBezTo>
                  <a:cubicBezTo>
                    <a:pt x="8423" y="6138"/>
                    <a:pt x="4096" y="9810"/>
                    <a:pt x="225" y="13944"/>
                  </a:cubicBezTo>
                  <a:cubicBezTo>
                    <a:pt x="1" y="14182"/>
                    <a:pt x="1" y="14548"/>
                    <a:pt x="225" y="14785"/>
                  </a:cubicBezTo>
                  <a:cubicBezTo>
                    <a:pt x="3364" y="18027"/>
                    <a:pt x="20459" y="36944"/>
                    <a:pt x="23476" y="40289"/>
                  </a:cubicBezTo>
                  <a:cubicBezTo>
                    <a:pt x="23591" y="40417"/>
                    <a:pt x="23752" y="40494"/>
                    <a:pt x="23925" y="40494"/>
                  </a:cubicBezTo>
                  <a:cubicBezTo>
                    <a:pt x="24054" y="40494"/>
                    <a:pt x="24176" y="40449"/>
                    <a:pt x="24278" y="40372"/>
                  </a:cubicBezTo>
                  <a:cubicBezTo>
                    <a:pt x="30332" y="36123"/>
                    <a:pt x="40911" y="26211"/>
                    <a:pt x="42105" y="25088"/>
                  </a:cubicBezTo>
                  <a:cubicBezTo>
                    <a:pt x="42336" y="24876"/>
                    <a:pt x="42368" y="24517"/>
                    <a:pt x="42175" y="24273"/>
                  </a:cubicBezTo>
                  <a:lnTo>
                    <a:pt x="41771" y="23779"/>
                  </a:lnTo>
                  <a:cubicBezTo>
                    <a:pt x="33663" y="13848"/>
                    <a:pt x="19265" y="714"/>
                    <a:pt x="18655" y="162"/>
                  </a:cubicBezTo>
                  <a:cubicBezTo>
                    <a:pt x="18541" y="55"/>
                    <a:pt x="18395" y="1"/>
                    <a:pt x="18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048;p53">
              <a:extLst>
                <a:ext uri="{FF2B5EF4-FFF2-40B4-BE49-F238E27FC236}">
                  <a16:creationId xmlns:a16="http://schemas.microsoft.com/office/drawing/2014/main" id="{9AC14222-8C6E-4EA7-A55C-0BA23178511A}"/>
                </a:ext>
              </a:extLst>
            </p:cNvPr>
            <p:cNvSpPr/>
            <p:nvPr/>
          </p:nvSpPr>
          <p:spPr>
            <a:xfrm>
              <a:off x="1510109" y="3616358"/>
              <a:ext cx="864755" cy="766070"/>
            </a:xfrm>
            <a:custGeom>
              <a:avLst/>
              <a:gdLst/>
              <a:ahLst/>
              <a:cxnLst/>
              <a:rect l="l" t="t" r="r" b="b"/>
              <a:pathLst>
                <a:path w="41816" h="37044" extrusionOk="0">
                  <a:moveTo>
                    <a:pt x="12993" y="0"/>
                  </a:moveTo>
                  <a:cubicBezTo>
                    <a:pt x="8301" y="3133"/>
                    <a:pt x="3987" y="6798"/>
                    <a:pt x="129" y="10920"/>
                  </a:cubicBezTo>
                  <a:cubicBezTo>
                    <a:pt x="1" y="11054"/>
                    <a:pt x="1" y="11273"/>
                    <a:pt x="129" y="11407"/>
                  </a:cubicBezTo>
                  <a:cubicBezTo>
                    <a:pt x="3390" y="14778"/>
                    <a:pt x="21242" y="34542"/>
                    <a:pt x="23386" y="36924"/>
                  </a:cubicBezTo>
                  <a:cubicBezTo>
                    <a:pt x="23457" y="37002"/>
                    <a:pt x="23553" y="37043"/>
                    <a:pt x="23650" y="37043"/>
                  </a:cubicBezTo>
                  <a:cubicBezTo>
                    <a:pt x="23721" y="37043"/>
                    <a:pt x="23792" y="37021"/>
                    <a:pt x="23855" y="36975"/>
                  </a:cubicBezTo>
                  <a:cubicBezTo>
                    <a:pt x="29709" y="32867"/>
                    <a:pt x="39954" y="23309"/>
                    <a:pt x="41655" y="21717"/>
                  </a:cubicBezTo>
                  <a:cubicBezTo>
                    <a:pt x="41796" y="21588"/>
                    <a:pt x="41816" y="21377"/>
                    <a:pt x="41700" y="21229"/>
                  </a:cubicBezTo>
                  <a:lnTo>
                    <a:pt x="41302" y="20741"/>
                  </a:lnTo>
                  <a:cubicBezTo>
                    <a:pt x="34947" y="24939"/>
                    <a:pt x="24586" y="31326"/>
                    <a:pt x="24586" y="31326"/>
                  </a:cubicBezTo>
                  <a:cubicBezTo>
                    <a:pt x="19599" y="27545"/>
                    <a:pt x="4430" y="10618"/>
                    <a:pt x="4430" y="10618"/>
                  </a:cubicBezTo>
                  <a:cubicBezTo>
                    <a:pt x="5303" y="7434"/>
                    <a:pt x="12762" y="225"/>
                    <a:pt x="12993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049;p53">
              <a:extLst>
                <a:ext uri="{FF2B5EF4-FFF2-40B4-BE49-F238E27FC236}">
                  <a16:creationId xmlns:a16="http://schemas.microsoft.com/office/drawing/2014/main" id="{738E80EE-8A6E-4E9B-96D0-EAF02C171963}"/>
                </a:ext>
              </a:extLst>
            </p:cNvPr>
            <p:cNvSpPr/>
            <p:nvPr/>
          </p:nvSpPr>
          <p:spPr>
            <a:xfrm>
              <a:off x="1631583" y="3657966"/>
              <a:ext cx="321264" cy="292849"/>
            </a:xfrm>
            <a:custGeom>
              <a:avLst/>
              <a:gdLst/>
              <a:ahLst/>
              <a:cxnLst/>
              <a:rect l="l" t="t" r="r" b="b"/>
              <a:pathLst>
                <a:path w="15535" h="14161" extrusionOk="0">
                  <a:moveTo>
                    <a:pt x="10778" y="0"/>
                  </a:moveTo>
                  <a:cubicBezTo>
                    <a:pt x="10661" y="0"/>
                    <a:pt x="10544" y="38"/>
                    <a:pt x="10444" y="113"/>
                  </a:cubicBezTo>
                  <a:cubicBezTo>
                    <a:pt x="8968" y="1230"/>
                    <a:pt x="3268" y="5582"/>
                    <a:pt x="212" y="8798"/>
                  </a:cubicBezTo>
                  <a:cubicBezTo>
                    <a:pt x="20" y="8997"/>
                    <a:pt x="0" y="9306"/>
                    <a:pt x="167" y="9524"/>
                  </a:cubicBezTo>
                  <a:cubicBezTo>
                    <a:pt x="1406" y="11122"/>
                    <a:pt x="2761" y="12624"/>
                    <a:pt x="4224" y="14017"/>
                  </a:cubicBezTo>
                  <a:cubicBezTo>
                    <a:pt x="4329" y="14112"/>
                    <a:pt x="4465" y="14161"/>
                    <a:pt x="4600" y="14161"/>
                  </a:cubicBezTo>
                  <a:cubicBezTo>
                    <a:pt x="4722" y="14161"/>
                    <a:pt x="4843" y="14122"/>
                    <a:pt x="4943" y="14043"/>
                  </a:cubicBezTo>
                  <a:cubicBezTo>
                    <a:pt x="6567" y="12759"/>
                    <a:pt x="13038" y="7579"/>
                    <a:pt x="15336" y="5056"/>
                  </a:cubicBezTo>
                  <a:cubicBezTo>
                    <a:pt x="15535" y="4838"/>
                    <a:pt x="15535" y="4504"/>
                    <a:pt x="15336" y="4286"/>
                  </a:cubicBezTo>
                  <a:cubicBezTo>
                    <a:pt x="14508" y="3419"/>
                    <a:pt x="12415" y="1249"/>
                    <a:pt x="11144" y="139"/>
                  </a:cubicBezTo>
                  <a:cubicBezTo>
                    <a:pt x="11039" y="47"/>
                    <a:pt x="10909" y="0"/>
                    <a:pt x="10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050;p53">
              <a:extLst>
                <a:ext uri="{FF2B5EF4-FFF2-40B4-BE49-F238E27FC236}">
                  <a16:creationId xmlns:a16="http://schemas.microsoft.com/office/drawing/2014/main" id="{E4BBAEE5-C2A6-4EA3-A651-1943E112B141}"/>
                </a:ext>
              </a:extLst>
            </p:cNvPr>
            <p:cNvSpPr/>
            <p:nvPr/>
          </p:nvSpPr>
          <p:spPr>
            <a:xfrm>
              <a:off x="1626413" y="3653272"/>
              <a:ext cx="331480" cy="302280"/>
            </a:xfrm>
            <a:custGeom>
              <a:avLst/>
              <a:gdLst/>
              <a:ahLst/>
              <a:cxnLst/>
              <a:rect l="l" t="t" r="r" b="b"/>
              <a:pathLst>
                <a:path w="16029" h="14617" extrusionOk="0">
                  <a:moveTo>
                    <a:pt x="11027" y="458"/>
                  </a:moveTo>
                  <a:cubicBezTo>
                    <a:pt x="11103" y="458"/>
                    <a:pt x="11180" y="485"/>
                    <a:pt x="11240" y="539"/>
                  </a:cubicBezTo>
                  <a:cubicBezTo>
                    <a:pt x="12511" y="1650"/>
                    <a:pt x="14585" y="3800"/>
                    <a:pt x="15413" y="4673"/>
                  </a:cubicBezTo>
                  <a:cubicBezTo>
                    <a:pt x="15535" y="4802"/>
                    <a:pt x="15535" y="5001"/>
                    <a:pt x="15413" y="5129"/>
                  </a:cubicBezTo>
                  <a:cubicBezTo>
                    <a:pt x="13076" y="7697"/>
                    <a:pt x="6374" y="13044"/>
                    <a:pt x="5052" y="14090"/>
                  </a:cubicBezTo>
                  <a:cubicBezTo>
                    <a:pt x="4992" y="14138"/>
                    <a:pt x="4918" y="14162"/>
                    <a:pt x="4845" y="14162"/>
                  </a:cubicBezTo>
                  <a:cubicBezTo>
                    <a:pt x="4769" y="14162"/>
                    <a:pt x="4693" y="14136"/>
                    <a:pt x="4635" y="14084"/>
                  </a:cubicBezTo>
                  <a:cubicBezTo>
                    <a:pt x="3178" y="12697"/>
                    <a:pt x="1829" y="11202"/>
                    <a:pt x="603" y="9610"/>
                  </a:cubicBezTo>
                  <a:lnTo>
                    <a:pt x="597" y="9610"/>
                  </a:lnTo>
                  <a:cubicBezTo>
                    <a:pt x="501" y="9481"/>
                    <a:pt x="514" y="9301"/>
                    <a:pt x="623" y="9186"/>
                  </a:cubicBezTo>
                  <a:cubicBezTo>
                    <a:pt x="3749" y="5899"/>
                    <a:pt x="9674" y="1393"/>
                    <a:pt x="10829" y="526"/>
                  </a:cubicBezTo>
                  <a:cubicBezTo>
                    <a:pt x="10887" y="481"/>
                    <a:pt x="10957" y="458"/>
                    <a:pt x="11027" y="458"/>
                  </a:cubicBezTo>
                  <a:close/>
                  <a:moveTo>
                    <a:pt x="11029" y="0"/>
                  </a:moveTo>
                  <a:cubicBezTo>
                    <a:pt x="10862" y="0"/>
                    <a:pt x="10694" y="54"/>
                    <a:pt x="10553" y="160"/>
                  </a:cubicBezTo>
                  <a:cubicBezTo>
                    <a:pt x="9398" y="1033"/>
                    <a:pt x="3441" y="5559"/>
                    <a:pt x="302" y="8865"/>
                  </a:cubicBezTo>
                  <a:cubicBezTo>
                    <a:pt x="26" y="9147"/>
                    <a:pt x="0" y="9584"/>
                    <a:pt x="238" y="9892"/>
                  </a:cubicBezTo>
                  <a:cubicBezTo>
                    <a:pt x="1483" y="11497"/>
                    <a:pt x="2844" y="13012"/>
                    <a:pt x="4320" y="14418"/>
                  </a:cubicBezTo>
                  <a:cubicBezTo>
                    <a:pt x="4461" y="14546"/>
                    <a:pt x="4654" y="14617"/>
                    <a:pt x="4847" y="14617"/>
                  </a:cubicBezTo>
                  <a:cubicBezTo>
                    <a:pt x="5026" y="14617"/>
                    <a:pt x="5193" y="14559"/>
                    <a:pt x="5334" y="14450"/>
                  </a:cubicBezTo>
                  <a:cubicBezTo>
                    <a:pt x="6657" y="13397"/>
                    <a:pt x="13391" y="8030"/>
                    <a:pt x="15746" y="5437"/>
                  </a:cubicBezTo>
                  <a:cubicBezTo>
                    <a:pt x="16029" y="5135"/>
                    <a:pt x="16029" y="4660"/>
                    <a:pt x="15746" y="4359"/>
                  </a:cubicBezTo>
                  <a:cubicBezTo>
                    <a:pt x="14912" y="3479"/>
                    <a:pt x="12826" y="1316"/>
                    <a:pt x="11542" y="193"/>
                  </a:cubicBezTo>
                  <a:cubicBezTo>
                    <a:pt x="11397" y="65"/>
                    <a:pt x="11214" y="0"/>
                    <a:pt x="1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051;p53">
              <a:extLst>
                <a:ext uri="{FF2B5EF4-FFF2-40B4-BE49-F238E27FC236}">
                  <a16:creationId xmlns:a16="http://schemas.microsoft.com/office/drawing/2014/main" id="{BBF13339-CAE1-4004-A927-03A6F76B447E}"/>
                </a:ext>
              </a:extLst>
            </p:cNvPr>
            <p:cNvSpPr/>
            <p:nvPr/>
          </p:nvSpPr>
          <p:spPr>
            <a:xfrm>
              <a:off x="1504401" y="3883440"/>
              <a:ext cx="92295" cy="133076"/>
            </a:xfrm>
            <a:custGeom>
              <a:avLst/>
              <a:gdLst/>
              <a:ahLst/>
              <a:cxnLst/>
              <a:rect l="l" t="t" r="r" b="b"/>
              <a:pathLst>
                <a:path w="4463" h="6435" extrusionOk="0">
                  <a:moveTo>
                    <a:pt x="3258" y="0"/>
                  </a:moveTo>
                  <a:cubicBezTo>
                    <a:pt x="2603" y="0"/>
                    <a:pt x="1918" y="443"/>
                    <a:pt x="1214" y="1317"/>
                  </a:cubicBezTo>
                  <a:cubicBezTo>
                    <a:pt x="1" y="2825"/>
                    <a:pt x="148" y="5136"/>
                    <a:pt x="1079" y="6035"/>
                  </a:cubicBezTo>
                  <a:cubicBezTo>
                    <a:pt x="1339" y="6295"/>
                    <a:pt x="1685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8" y="6093"/>
                    <a:pt x="3339" y="5868"/>
                  </a:cubicBezTo>
                  <a:cubicBezTo>
                    <a:pt x="3570" y="5637"/>
                    <a:pt x="3365" y="5298"/>
                    <a:pt x="3102" y="5298"/>
                  </a:cubicBezTo>
                  <a:cubicBezTo>
                    <a:pt x="3037" y="5298"/>
                    <a:pt x="2969" y="5319"/>
                    <a:pt x="2902" y="5367"/>
                  </a:cubicBezTo>
                  <a:cubicBezTo>
                    <a:pt x="2585" y="5644"/>
                    <a:pt x="2298" y="5783"/>
                    <a:pt x="2043" y="5783"/>
                  </a:cubicBezTo>
                  <a:cubicBezTo>
                    <a:pt x="1861" y="5783"/>
                    <a:pt x="1695" y="5711"/>
                    <a:pt x="1548" y="5566"/>
                  </a:cubicBezTo>
                  <a:cubicBezTo>
                    <a:pt x="906" y="4957"/>
                    <a:pt x="707" y="3031"/>
                    <a:pt x="1740" y="1747"/>
                  </a:cubicBezTo>
                  <a:cubicBezTo>
                    <a:pt x="2459" y="855"/>
                    <a:pt x="2973" y="681"/>
                    <a:pt x="3275" y="681"/>
                  </a:cubicBezTo>
                  <a:cubicBezTo>
                    <a:pt x="3480" y="688"/>
                    <a:pt x="3679" y="778"/>
                    <a:pt x="3814" y="932"/>
                  </a:cubicBezTo>
                  <a:cubicBezTo>
                    <a:pt x="3879" y="1020"/>
                    <a:pt x="3979" y="1067"/>
                    <a:pt x="4080" y="1067"/>
                  </a:cubicBezTo>
                  <a:cubicBezTo>
                    <a:pt x="4148" y="1067"/>
                    <a:pt x="4217" y="1046"/>
                    <a:pt x="4276" y="1002"/>
                  </a:cubicBezTo>
                  <a:cubicBezTo>
                    <a:pt x="4424" y="900"/>
                    <a:pt x="4462" y="688"/>
                    <a:pt x="4353" y="540"/>
                  </a:cubicBezTo>
                  <a:cubicBezTo>
                    <a:pt x="4103" y="213"/>
                    <a:pt x="3717" y="14"/>
                    <a:pt x="3300" y="1"/>
                  </a:cubicBezTo>
                  <a:cubicBezTo>
                    <a:pt x="3286" y="1"/>
                    <a:pt x="3272" y="0"/>
                    <a:pt x="3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052;p53">
              <a:extLst>
                <a:ext uri="{FF2B5EF4-FFF2-40B4-BE49-F238E27FC236}">
                  <a16:creationId xmlns:a16="http://schemas.microsoft.com/office/drawing/2014/main" id="{61676470-F35C-4700-808A-87C1F74548F0}"/>
                </a:ext>
              </a:extLst>
            </p:cNvPr>
            <p:cNvSpPr/>
            <p:nvPr/>
          </p:nvSpPr>
          <p:spPr>
            <a:xfrm>
              <a:off x="1546361" y="3927509"/>
              <a:ext cx="93474" cy="133076"/>
            </a:xfrm>
            <a:custGeom>
              <a:avLst/>
              <a:gdLst/>
              <a:ahLst/>
              <a:cxnLst/>
              <a:rect l="l" t="t" r="r" b="b"/>
              <a:pathLst>
                <a:path w="4520" h="6435" extrusionOk="0">
                  <a:moveTo>
                    <a:pt x="3258" y="1"/>
                  </a:moveTo>
                  <a:cubicBezTo>
                    <a:pt x="2603" y="1"/>
                    <a:pt x="1924" y="443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38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3" y="6260"/>
                    <a:pt x="3088" y="6093"/>
                    <a:pt x="3338" y="5868"/>
                  </a:cubicBezTo>
                  <a:cubicBezTo>
                    <a:pt x="3357" y="5856"/>
                    <a:pt x="3370" y="5843"/>
                    <a:pt x="3383" y="5830"/>
                  </a:cubicBezTo>
                  <a:cubicBezTo>
                    <a:pt x="3619" y="5584"/>
                    <a:pt x="3393" y="5256"/>
                    <a:pt x="3135" y="5256"/>
                  </a:cubicBezTo>
                  <a:cubicBezTo>
                    <a:pt x="3056" y="5256"/>
                    <a:pt x="2974" y="5287"/>
                    <a:pt x="2902" y="5361"/>
                  </a:cubicBezTo>
                  <a:cubicBezTo>
                    <a:pt x="2580" y="5638"/>
                    <a:pt x="2292" y="5776"/>
                    <a:pt x="2039" y="5776"/>
                  </a:cubicBezTo>
                  <a:cubicBezTo>
                    <a:pt x="1858" y="5776"/>
                    <a:pt x="1694" y="5706"/>
                    <a:pt x="1547" y="5567"/>
                  </a:cubicBezTo>
                  <a:cubicBezTo>
                    <a:pt x="905" y="4950"/>
                    <a:pt x="700" y="3031"/>
                    <a:pt x="1740" y="1747"/>
                  </a:cubicBezTo>
                  <a:cubicBezTo>
                    <a:pt x="2452" y="855"/>
                    <a:pt x="2966" y="675"/>
                    <a:pt x="3274" y="675"/>
                  </a:cubicBezTo>
                  <a:cubicBezTo>
                    <a:pt x="3479" y="682"/>
                    <a:pt x="3678" y="771"/>
                    <a:pt x="3813" y="932"/>
                  </a:cubicBezTo>
                  <a:cubicBezTo>
                    <a:pt x="3886" y="1025"/>
                    <a:pt x="3978" y="1063"/>
                    <a:pt x="4068" y="1063"/>
                  </a:cubicBezTo>
                  <a:cubicBezTo>
                    <a:pt x="4301" y="1063"/>
                    <a:pt x="4519" y="800"/>
                    <a:pt x="4352" y="540"/>
                  </a:cubicBezTo>
                  <a:cubicBezTo>
                    <a:pt x="4102" y="213"/>
                    <a:pt x="3717" y="14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053;p53">
              <a:extLst>
                <a:ext uri="{FF2B5EF4-FFF2-40B4-BE49-F238E27FC236}">
                  <a16:creationId xmlns:a16="http://schemas.microsoft.com/office/drawing/2014/main" id="{C6A486F9-3310-46F0-9A4F-4AAD545D3B88}"/>
                </a:ext>
              </a:extLst>
            </p:cNvPr>
            <p:cNvSpPr/>
            <p:nvPr/>
          </p:nvSpPr>
          <p:spPr>
            <a:xfrm>
              <a:off x="1593739" y="3983407"/>
              <a:ext cx="92295" cy="133117"/>
            </a:xfrm>
            <a:custGeom>
              <a:avLst/>
              <a:gdLst/>
              <a:ahLst/>
              <a:cxnLst/>
              <a:rect l="l" t="t" r="r" b="b"/>
              <a:pathLst>
                <a:path w="4463" h="6437" extrusionOk="0">
                  <a:moveTo>
                    <a:pt x="3279" y="0"/>
                  </a:moveTo>
                  <a:cubicBezTo>
                    <a:pt x="2619" y="0"/>
                    <a:pt x="1929" y="443"/>
                    <a:pt x="1221" y="1317"/>
                  </a:cubicBezTo>
                  <a:cubicBezTo>
                    <a:pt x="1" y="2832"/>
                    <a:pt x="155" y="5136"/>
                    <a:pt x="1086" y="6035"/>
                  </a:cubicBezTo>
                  <a:cubicBezTo>
                    <a:pt x="1343" y="6296"/>
                    <a:pt x="1692" y="6437"/>
                    <a:pt x="2048" y="6437"/>
                  </a:cubicBezTo>
                  <a:cubicBezTo>
                    <a:pt x="2190" y="6437"/>
                    <a:pt x="2333" y="6414"/>
                    <a:pt x="2472" y="6369"/>
                  </a:cubicBezTo>
                  <a:cubicBezTo>
                    <a:pt x="2800" y="6259"/>
                    <a:pt x="3095" y="6093"/>
                    <a:pt x="3345" y="5861"/>
                  </a:cubicBezTo>
                  <a:cubicBezTo>
                    <a:pt x="3365" y="5855"/>
                    <a:pt x="3377" y="5842"/>
                    <a:pt x="3390" y="5829"/>
                  </a:cubicBezTo>
                  <a:cubicBezTo>
                    <a:pt x="3626" y="5584"/>
                    <a:pt x="3400" y="5253"/>
                    <a:pt x="3144" y="5253"/>
                  </a:cubicBezTo>
                  <a:cubicBezTo>
                    <a:pt x="3064" y="5253"/>
                    <a:pt x="2982" y="5285"/>
                    <a:pt x="2909" y="5361"/>
                  </a:cubicBezTo>
                  <a:cubicBezTo>
                    <a:pt x="2591" y="5641"/>
                    <a:pt x="2304" y="5780"/>
                    <a:pt x="2050" y="5780"/>
                  </a:cubicBezTo>
                  <a:cubicBezTo>
                    <a:pt x="1867" y="5780"/>
                    <a:pt x="1702" y="5708"/>
                    <a:pt x="1554" y="5566"/>
                  </a:cubicBezTo>
                  <a:cubicBezTo>
                    <a:pt x="912" y="4956"/>
                    <a:pt x="707" y="3031"/>
                    <a:pt x="1747" y="1747"/>
                  </a:cubicBezTo>
                  <a:cubicBezTo>
                    <a:pt x="2459" y="854"/>
                    <a:pt x="2973" y="681"/>
                    <a:pt x="3281" y="681"/>
                  </a:cubicBezTo>
                  <a:cubicBezTo>
                    <a:pt x="3487" y="681"/>
                    <a:pt x="3686" y="771"/>
                    <a:pt x="3820" y="931"/>
                  </a:cubicBezTo>
                  <a:cubicBezTo>
                    <a:pt x="3887" y="1021"/>
                    <a:pt x="3989" y="1068"/>
                    <a:pt x="4092" y="1068"/>
                  </a:cubicBezTo>
                  <a:cubicBezTo>
                    <a:pt x="4158" y="1068"/>
                    <a:pt x="4225" y="1049"/>
                    <a:pt x="4283" y="1008"/>
                  </a:cubicBezTo>
                  <a:cubicBezTo>
                    <a:pt x="4430" y="899"/>
                    <a:pt x="4462" y="694"/>
                    <a:pt x="4360" y="546"/>
                  </a:cubicBezTo>
                  <a:cubicBezTo>
                    <a:pt x="4103" y="219"/>
                    <a:pt x="3718" y="20"/>
                    <a:pt x="3307" y="1"/>
                  </a:cubicBezTo>
                  <a:cubicBezTo>
                    <a:pt x="3297" y="0"/>
                    <a:pt x="3288" y="0"/>
                    <a:pt x="3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054;p53">
              <a:extLst>
                <a:ext uri="{FF2B5EF4-FFF2-40B4-BE49-F238E27FC236}">
                  <a16:creationId xmlns:a16="http://schemas.microsoft.com/office/drawing/2014/main" id="{3DBA82F0-1F73-4D4E-A2E0-814745F32D62}"/>
                </a:ext>
              </a:extLst>
            </p:cNvPr>
            <p:cNvSpPr/>
            <p:nvPr/>
          </p:nvSpPr>
          <p:spPr>
            <a:xfrm>
              <a:off x="1637291" y="4027063"/>
              <a:ext cx="92274" cy="133096"/>
            </a:xfrm>
            <a:custGeom>
              <a:avLst/>
              <a:gdLst/>
              <a:ahLst/>
              <a:cxnLst/>
              <a:rect l="l" t="t" r="r" b="b"/>
              <a:pathLst>
                <a:path w="4462" h="6436" extrusionOk="0">
                  <a:moveTo>
                    <a:pt x="3265" y="1"/>
                  </a:moveTo>
                  <a:cubicBezTo>
                    <a:pt x="2610" y="1"/>
                    <a:pt x="1924" y="444"/>
                    <a:pt x="1220" y="1318"/>
                  </a:cubicBezTo>
                  <a:cubicBezTo>
                    <a:pt x="0" y="2832"/>
                    <a:pt x="148" y="5137"/>
                    <a:pt x="1085" y="6036"/>
                  </a:cubicBezTo>
                  <a:cubicBezTo>
                    <a:pt x="1340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45" y="5862"/>
                  </a:cubicBezTo>
                  <a:cubicBezTo>
                    <a:pt x="3575" y="5627"/>
                    <a:pt x="3369" y="5289"/>
                    <a:pt x="3106" y="5289"/>
                  </a:cubicBezTo>
                  <a:cubicBezTo>
                    <a:pt x="3040" y="5289"/>
                    <a:pt x="2969" y="5311"/>
                    <a:pt x="2902" y="5362"/>
                  </a:cubicBezTo>
                  <a:cubicBezTo>
                    <a:pt x="2584" y="5639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12" y="4951"/>
                    <a:pt x="707" y="3031"/>
                    <a:pt x="1740" y="1748"/>
                  </a:cubicBezTo>
                  <a:cubicBezTo>
                    <a:pt x="2459" y="855"/>
                    <a:pt x="2972" y="676"/>
                    <a:pt x="3274" y="676"/>
                  </a:cubicBezTo>
                  <a:cubicBezTo>
                    <a:pt x="3486" y="676"/>
                    <a:pt x="3679" y="772"/>
                    <a:pt x="3813" y="926"/>
                  </a:cubicBezTo>
                  <a:cubicBezTo>
                    <a:pt x="3880" y="1016"/>
                    <a:pt x="3982" y="1063"/>
                    <a:pt x="4085" y="1063"/>
                  </a:cubicBezTo>
                  <a:cubicBezTo>
                    <a:pt x="4151" y="1063"/>
                    <a:pt x="4218" y="1043"/>
                    <a:pt x="4276" y="1003"/>
                  </a:cubicBezTo>
                  <a:cubicBezTo>
                    <a:pt x="4430" y="894"/>
                    <a:pt x="4462" y="688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055;p53">
              <a:extLst>
                <a:ext uri="{FF2B5EF4-FFF2-40B4-BE49-F238E27FC236}">
                  <a16:creationId xmlns:a16="http://schemas.microsoft.com/office/drawing/2014/main" id="{702C3805-E6A6-410D-827E-ADA55042BDB0}"/>
                </a:ext>
              </a:extLst>
            </p:cNvPr>
            <p:cNvSpPr/>
            <p:nvPr/>
          </p:nvSpPr>
          <p:spPr>
            <a:xfrm>
              <a:off x="1683346" y="4078184"/>
              <a:ext cx="94259" cy="133076"/>
            </a:xfrm>
            <a:custGeom>
              <a:avLst/>
              <a:gdLst/>
              <a:ahLst/>
              <a:cxnLst/>
              <a:rect l="l" t="t" r="r" b="b"/>
              <a:pathLst>
                <a:path w="4558" h="6435" extrusionOk="0">
                  <a:moveTo>
                    <a:pt x="3265" y="0"/>
                  </a:moveTo>
                  <a:cubicBezTo>
                    <a:pt x="2610" y="0"/>
                    <a:pt x="1924" y="443"/>
                    <a:pt x="1221" y="1317"/>
                  </a:cubicBezTo>
                  <a:cubicBezTo>
                    <a:pt x="1" y="2832"/>
                    <a:pt x="149" y="5136"/>
                    <a:pt x="1086" y="6035"/>
                  </a:cubicBezTo>
                  <a:cubicBezTo>
                    <a:pt x="1341" y="6295"/>
                    <a:pt x="1686" y="6435"/>
                    <a:pt x="2039" y="6435"/>
                  </a:cubicBezTo>
                  <a:cubicBezTo>
                    <a:pt x="2184" y="6435"/>
                    <a:pt x="2330" y="6411"/>
                    <a:pt x="2472" y="6362"/>
                  </a:cubicBezTo>
                  <a:cubicBezTo>
                    <a:pt x="2793" y="6260"/>
                    <a:pt x="3089" y="6086"/>
                    <a:pt x="3345" y="5862"/>
                  </a:cubicBezTo>
                  <a:cubicBezTo>
                    <a:pt x="3358" y="5855"/>
                    <a:pt x="3371" y="5843"/>
                    <a:pt x="3384" y="5830"/>
                  </a:cubicBezTo>
                  <a:cubicBezTo>
                    <a:pt x="3624" y="5585"/>
                    <a:pt x="3400" y="5253"/>
                    <a:pt x="3141" y="5253"/>
                  </a:cubicBezTo>
                  <a:cubicBezTo>
                    <a:pt x="3060" y="5253"/>
                    <a:pt x="2977" y="5285"/>
                    <a:pt x="2902" y="5361"/>
                  </a:cubicBezTo>
                  <a:cubicBezTo>
                    <a:pt x="2585" y="5637"/>
                    <a:pt x="2298" y="5777"/>
                    <a:pt x="2044" y="5777"/>
                  </a:cubicBezTo>
                  <a:cubicBezTo>
                    <a:pt x="1861" y="5777"/>
                    <a:pt x="1696" y="5705"/>
                    <a:pt x="1548" y="5560"/>
                  </a:cubicBezTo>
                  <a:cubicBezTo>
                    <a:pt x="912" y="4950"/>
                    <a:pt x="707" y="3031"/>
                    <a:pt x="1740" y="1741"/>
                  </a:cubicBezTo>
                  <a:cubicBezTo>
                    <a:pt x="2459" y="855"/>
                    <a:pt x="2973" y="675"/>
                    <a:pt x="3275" y="675"/>
                  </a:cubicBezTo>
                  <a:cubicBezTo>
                    <a:pt x="3487" y="681"/>
                    <a:pt x="3679" y="771"/>
                    <a:pt x="3814" y="932"/>
                  </a:cubicBezTo>
                  <a:cubicBezTo>
                    <a:pt x="3888" y="1037"/>
                    <a:pt x="3986" y="1080"/>
                    <a:pt x="4081" y="1080"/>
                  </a:cubicBezTo>
                  <a:cubicBezTo>
                    <a:pt x="4325" y="1080"/>
                    <a:pt x="4558" y="798"/>
                    <a:pt x="4360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0"/>
                    <a:pt x="32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056;p53">
              <a:extLst>
                <a:ext uri="{FF2B5EF4-FFF2-40B4-BE49-F238E27FC236}">
                  <a16:creationId xmlns:a16="http://schemas.microsoft.com/office/drawing/2014/main" id="{C74D2739-33D2-4B60-ABA3-7D094103C375}"/>
                </a:ext>
              </a:extLst>
            </p:cNvPr>
            <p:cNvSpPr/>
            <p:nvPr/>
          </p:nvSpPr>
          <p:spPr>
            <a:xfrm>
              <a:off x="1730620" y="4125438"/>
              <a:ext cx="93618" cy="133076"/>
            </a:xfrm>
            <a:custGeom>
              <a:avLst/>
              <a:gdLst/>
              <a:ahLst/>
              <a:cxnLst/>
              <a:rect l="l" t="t" r="r" b="b"/>
              <a:pathLst>
                <a:path w="4527" h="6435" extrusionOk="0">
                  <a:moveTo>
                    <a:pt x="3264" y="1"/>
                  </a:moveTo>
                  <a:cubicBezTo>
                    <a:pt x="2609" y="1"/>
                    <a:pt x="1924" y="444"/>
                    <a:pt x="1220" y="1317"/>
                  </a:cubicBezTo>
                  <a:cubicBezTo>
                    <a:pt x="0" y="2832"/>
                    <a:pt x="148" y="5137"/>
                    <a:pt x="1085" y="6035"/>
                  </a:cubicBezTo>
                  <a:cubicBezTo>
                    <a:pt x="1340" y="6295"/>
                    <a:pt x="1685" y="6435"/>
                    <a:pt x="2038" y="6435"/>
                  </a:cubicBezTo>
                  <a:cubicBezTo>
                    <a:pt x="2183" y="6435"/>
                    <a:pt x="2330" y="6411"/>
                    <a:pt x="2472" y="6363"/>
                  </a:cubicBezTo>
                  <a:cubicBezTo>
                    <a:pt x="2792" y="6260"/>
                    <a:pt x="3088" y="6087"/>
                    <a:pt x="3338" y="5862"/>
                  </a:cubicBezTo>
                  <a:cubicBezTo>
                    <a:pt x="3569" y="5626"/>
                    <a:pt x="3365" y="5291"/>
                    <a:pt x="3103" y="5291"/>
                  </a:cubicBezTo>
                  <a:cubicBezTo>
                    <a:pt x="3038" y="5291"/>
                    <a:pt x="2969" y="5312"/>
                    <a:pt x="2902" y="5361"/>
                  </a:cubicBezTo>
                  <a:cubicBezTo>
                    <a:pt x="2583" y="5638"/>
                    <a:pt x="2296" y="5776"/>
                    <a:pt x="2041" y="5776"/>
                  </a:cubicBezTo>
                  <a:cubicBezTo>
                    <a:pt x="1859" y="5776"/>
                    <a:pt x="1694" y="5706"/>
                    <a:pt x="1547" y="5567"/>
                  </a:cubicBezTo>
                  <a:cubicBezTo>
                    <a:pt x="905" y="4950"/>
                    <a:pt x="706" y="3031"/>
                    <a:pt x="1740" y="1747"/>
                  </a:cubicBezTo>
                  <a:cubicBezTo>
                    <a:pt x="2459" y="855"/>
                    <a:pt x="2972" y="675"/>
                    <a:pt x="3274" y="675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6" y="1024"/>
                    <a:pt x="3977" y="1062"/>
                    <a:pt x="4067" y="1062"/>
                  </a:cubicBezTo>
                  <a:cubicBezTo>
                    <a:pt x="4303" y="1062"/>
                    <a:pt x="4526" y="796"/>
                    <a:pt x="4359" y="540"/>
                  </a:cubicBezTo>
                  <a:cubicBezTo>
                    <a:pt x="4102" y="213"/>
                    <a:pt x="3717" y="14"/>
                    <a:pt x="3306" y="1"/>
                  </a:cubicBezTo>
                  <a:cubicBezTo>
                    <a:pt x="3292" y="1"/>
                    <a:pt x="3278" y="1"/>
                    <a:pt x="32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057;p53">
              <a:extLst>
                <a:ext uri="{FF2B5EF4-FFF2-40B4-BE49-F238E27FC236}">
                  <a16:creationId xmlns:a16="http://schemas.microsoft.com/office/drawing/2014/main" id="{ED6EF901-345B-4F92-9411-BA1B18E9CFA1}"/>
                </a:ext>
              </a:extLst>
            </p:cNvPr>
            <p:cNvSpPr/>
            <p:nvPr/>
          </p:nvSpPr>
          <p:spPr>
            <a:xfrm>
              <a:off x="1766727" y="4171244"/>
              <a:ext cx="93598" cy="133076"/>
            </a:xfrm>
            <a:custGeom>
              <a:avLst/>
              <a:gdLst/>
              <a:ahLst/>
              <a:cxnLst/>
              <a:rect l="l" t="t" r="r" b="b"/>
              <a:pathLst>
                <a:path w="4526" h="6435" extrusionOk="0">
                  <a:moveTo>
                    <a:pt x="3264" y="0"/>
                  </a:moveTo>
                  <a:cubicBezTo>
                    <a:pt x="2609" y="0"/>
                    <a:pt x="1924" y="443"/>
                    <a:pt x="1220" y="1317"/>
                  </a:cubicBezTo>
                  <a:cubicBezTo>
                    <a:pt x="0" y="2832"/>
                    <a:pt x="148" y="5136"/>
                    <a:pt x="1085" y="6035"/>
                  </a:cubicBezTo>
                  <a:cubicBezTo>
                    <a:pt x="1340" y="6294"/>
                    <a:pt x="1685" y="6434"/>
                    <a:pt x="2038" y="6434"/>
                  </a:cubicBezTo>
                  <a:cubicBezTo>
                    <a:pt x="2183" y="6434"/>
                    <a:pt x="2330" y="6411"/>
                    <a:pt x="2472" y="6362"/>
                  </a:cubicBezTo>
                  <a:cubicBezTo>
                    <a:pt x="2793" y="6260"/>
                    <a:pt x="3094" y="6086"/>
                    <a:pt x="3345" y="5862"/>
                  </a:cubicBezTo>
                  <a:cubicBezTo>
                    <a:pt x="3571" y="5630"/>
                    <a:pt x="3364" y="5292"/>
                    <a:pt x="3105" y="5292"/>
                  </a:cubicBezTo>
                  <a:cubicBezTo>
                    <a:pt x="3041" y="5292"/>
                    <a:pt x="2973" y="5312"/>
                    <a:pt x="2908" y="5361"/>
                  </a:cubicBezTo>
                  <a:cubicBezTo>
                    <a:pt x="2587" y="5641"/>
                    <a:pt x="2300" y="5780"/>
                    <a:pt x="2046" y="5780"/>
                  </a:cubicBezTo>
                  <a:cubicBezTo>
                    <a:pt x="1863" y="5780"/>
                    <a:pt x="1697" y="5709"/>
                    <a:pt x="1547" y="5566"/>
                  </a:cubicBezTo>
                  <a:cubicBezTo>
                    <a:pt x="912" y="4950"/>
                    <a:pt x="706" y="3031"/>
                    <a:pt x="1746" y="1747"/>
                  </a:cubicBezTo>
                  <a:cubicBezTo>
                    <a:pt x="2459" y="855"/>
                    <a:pt x="2972" y="681"/>
                    <a:pt x="3280" y="681"/>
                  </a:cubicBezTo>
                  <a:cubicBezTo>
                    <a:pt x="3486" y="681"/>
                    <a:pt x="3685" y="771"/>
                    <a:pt x="3820" y="932"/>
                  </a:cubicBezTo>
                  <a:cubicBezTo>
                    <a:pt x="3893" y="1024"/>
                    <a:pt x="3984" y="1063"/>
                    <a:pt x="4074" y="1063"/>
                  </a:cubicBezTo>
                  <a:cubicBezTo>
                    <a:pt x="4307" y="1063"/>
                    <a:pt x="4526" y="800"/>
                    <a:pt x="4359" y="540"/>
                  </a:cubicBezTo>
                  <a:cubicBezTo>
                    <a:pt x="4108" y="213"/>
                    <a:pt x="3723" y="14"/>
                    <a:pt x="3306" y="1"/>
                  </a:cubicBezTo>
                  <a:cubicBezTo>
                    <a:pt x="3292" y="0"/>
                    <a:pt x="3278" y="0"/>
                    <a:pt x="3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058;p53">
              <a:extLst>
                <a:ext uri="{FF2B5EF4-FFF2-40B4-BE49-F238E27FC236}">
                  <a16:creationId xmlns:a16="http://schemas.microsoft.com/office/drawing/2014/main" id="{EC32C5BC-1818-46A9-B0C3-A4BB0ADB7D6A}"/>
                </a:ext>
              </a:extLst>
            </p:cNvPr>
            <p:cNvSpPr/>
            <p:nvPr/>
          </p:nvSpPr>
          <p:spPr>
            <a:xfrm>
              <a:off x="1804013" y="4212521"/>
              <a:ext cx="94487" cy="133034"/>
            </a:xfrm>
            <a:custGeom>
              <a:avLst/>
              <a:gdLst/>
              <a:ahLst/>
              <a:cxnLst/>
              <a:rect l="l" t="t" r="r" b="b"/>
              <a:pathLst>
                <a:path w="4569" h="6433" extrusionOk="0">
                  <a:moveTo>
                    <a:pt x="3265" y="1"/>
                  </a:moveTo>
                  <a:cubicBezTo>
                    <a:pt x="2610" y="1"/>
                    <a:pt x="1918" y="444"/>
                    <a:pt x="1221" y="1317"/>
                  </a:cubicBezTo>
                  <a:cubicBezTo>
                    <a:pt x="1" y="2832"/>
                    <a:pt x="149" y="5137"/>
                    <a:pt x="1079" y="6035"/>
                  </a:cubicBezTo>
                  <a:cubicBezTo>
                    <a:pt x="1339" y="6295"/>
                    <a:pt x="1687" y="6432"/>
                    <a:pt x="2041" y="6432"/>
                  </a:cubicBezTo>
                  <a:cubicBezTo>
                    <a:pt x="2185" y="6432"/>
                    <a:pt x="2331" y="6409"/>
                    <a:pt x="2472" y="6363"/>
                  </a:cubicBezTo>
                  <a:cubicBezTo>
                    <a:pt x="2793" y="6254"/>
                    <a:pt x="3089" y="6087"/>
                    <a:pt x="3339" y="5862"/>
                  </a:cubicBezTo>
                  <a:cubicBezTo>
                    <a:pt x="3474" y="5740"/>
                    <a:pt x="3493" y="5528"/>
                    <a:pt x="3371" y="5393"/>
                  </a:cubicBezTo>
                  <a:cubicBezTo>
                    <a:pt x="3305" y="5317"/>
                    <a:pt x="3212" y="5278"/>
                    <a:pt x="3120" y="5278"/>
                  </a:cubicBezTo>
                  <a:cubicBezTo>
                    <a:pt x="3042" y="5278"/>
                    <a:pt x="2964" y="5306"/>
                    <a:pt x="2902" y="5361"/>
                  </a:cubicBezTo>
                  <a:cubicBezTo>
                    <a:pt x="2585" y="5638"/>
                    <a:pt x="2296" y="5777"/>
                    <a:pt x="2041" y="5777"/>
                  </a:cubicBezTo>
                  <a:cubicBezTo>
                    <a:pt x="1858" y="5777"/>
                    <a:pt x="1693" y="5705"/>
                    <a:pt x="1548" y="5560"/>
                  </a:cubicBezTo>
                  <a:cubicBezTo>
                    <a:pt x="906" y="4951"/>
                    <a:pt x="701" y="3025"/>
                    <a:pt x="1734" y="1741"/>
                  </a:cubicBezTo>
                  <a:cubicBezTo>
                    <a:pt x="2453" y="855"/>
                    <a:pt x="2973" y="675"/>
                    <a:pt x="3275" y="675"/>
                  </a:cubicBezTo>
                  <a:cubicBezTo>
                    <a:pt x="3480" y="682"/>
                    <a:pt x="3679" y="772"/>
                    <a:pt x="3814" y="926"/>
                  </a:cubicBezTo>
                  <a:cubicBezTo>
                    <a:pt x="3820" y="945"/>
                    <a:pt x="3833" y="958"/>
                    <a:pt x="3846" y="971"/>
                  </a:cubicBezTo>
                  <a:cubicBezTo>
                    <a:pt x="3920" y="1058"/>
                    <a:pt x="4008" y="1094"/>
                    <a:pt x="4094" y="1094"/>
                  </a:cubicBezTo>
                  <a:cubicBezTo>
                    <a:pt x="4343" y="1094"/>
                    <a:pt x="4568" y="789"/>
                    <a:pt x="4353" y="540"/>
                  </a:cubicBezTo>
                  <a:cubicBezTo>
                    <a:pt x="4103" y="213"/>
                    <a:pt x="3718" y="14"/>
                    <a:pt x="3307" y="1"/>
                  </a:cubicBezTo>
                  <a:cubicBezTo>
                    <a:pt x="3293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059;p53">
              <a:extLst>
                <a:ext uri="{FF2B5EF4-FFF2-40B4-BE49-F238E27FC236}">
                  <a16:creationId xmlns:a16="http://schemas.microsoft.com/office/drawing/2014/main" id="{77FB6D58-883C-4C02-AAAA-2A51493AB04B}"/>
                </a:ext>
              </a:extLst>
            </p:cNvPr>
            <p:cNvSpPr/>
            <p:nvPr/>
          </p:nvSpPr>
          <p:spPr>
            <a:xfrm>
              <a:off x="1845973" y="4253137"/>
              <a:ext cx="93577" cy="133096"/>
            </a:xfrm>
            <a:custGeom>
              <a:avLst/>
              <a:gdLst/>
              <a:ahLst/>
              <a:cxnLst/>
              <a:rect l="l" t="t" r="r" b="b"/>
              <a:pathLst>
                <a:path w="4525" h="6436" extrusionOk="0">
                  <a:moveTo>
                    <a:pt x="3265" y="1"/>
                  </a:moveTo>
                  <a:cubicBezTo>
                    <a:pt x="2609" y="1"/>
                    <a:pt x="1918" y="444"/>
                    <a:pt x="1214" y="1318"/>
                  </a:cubicBezTo>
                  <a:cubicBezTo>
                    <a:pt x="0" y="2826"/>
                    <a:pt x="142" y="5137"/>
                    <a:pt x="1079" y="6036"/>
                  </a:cubicBezTo>
                  <a:cubicBezTo>
                    <a:pt x="1338" y="6295"/>
                    <a:pt x="1685" y="6435"/>
                    <a:pt x="2039" y="6435"/>
                  </a:cubicBezTo>
                  <a:cubicBezTo>
                    <a:pt x="2184" y="6435"/>
                    <a:pt x="2330" y="6412"/>
                    <a:pt x="2472" y="6363"/>
                  </a:cubicBezTo>
                  <a:cubicBezTo>
                    <a:pt x="2793" y="6260"/>
                    <a:pt x="3088" y="6087"/>
                    <a:pt x="3338" y="5862"/>
                  </a:cubicBezTo>
                  <a:cubicBezTo>
                    <a:pt x="3351" y="5856"/>
                    <a:pt x="3364" y="5843"/>
                    <a:pt x="3377" y="5830"/>
                  </a:cubicBezTo>
                  <a:cubicBezTo>
                    <a:pt x="3604" y="5584"/>
                    <a:pt x="3384" y="5262"/>
                    <a:pt x="3130" y="5262"/>
                  </a:cubicBezTo>
                  <a:cubicBezTo>
                    <a:pt x="3054" y="5262"/>
                    <a:pt x="2974" y="5291"/>
                    <a:pt x="2902" y="5362"/>
                  </a:cubicBezTo>
                  <a:cubicBezTo>
                    <a:pt x="2583" y="5639"/>
                    <a:pt x="2295" y="5779"/>
                    <a:pt x="2040" y="5779"/>
                  </a:cubicBezTo>
                  <a:cubicBezTo>
                    <a:pt x="1859" y="5779"/>
                    <a:pt x="1694" y="5708"/>
                    <a:pt x="1547" y="5567"/>
                  </a:cubicBezTo>
                  <a:cubicBezTo>
                    <a:pt x="906" y="4951"/>
                    <a:pt x="700" y="3031"/>
                    <a:pt x="1740" y="1741"/>
                  </a:cubicBezTo>
                  <a:cubicBezTo>
                    <a:pt x="2453" y="855"/>
                    <a:pt x="2966" y="676"/>
                    <a:pt x="3274" y="676"/>
                  </a:cubicBezTo>
                  <a:cubicBezTo>
                    <a:pt x="3480" y="682"/>
                    <a:pt x="3679" y="772"/>
                    <a:pt x="3813" y="926"/>
                  </a:cubicBezTo>
                  <a:cubicBezTo>
                    <a:pt x="3887" y="1021"/>
                    <a:pt x="3980" y="1060"/>
                    <a:pt x="4070" y="1060"/>
                  </a:cubicBezTo>
                  <a:cubicBezTo>
                    <a:pt x="4305" y="1060"/>
                    <a:pt x="4524" y="795"/>
                    <a:pt x="4353" y="541"/>
                  </a:cubicBezTo>
                  <a:cubicBezTo>
                    <a:pt x="4102" y="213"/>
                    <a:pt x="3717" y="14"/>
                    <a:pt x="3306" y="2"/>
                  </a:cubicBezTo>
                  <a:cubicBezTo>
                    <a:pt x="3292" y="1"/>
                    <a:pt x="3279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060;p53">
              <a:extLst>
                <a:ext uri="{FF2B5EF4-FFF2-40B4-BE49-F238E27FC236}">
                  <a16:creationId xmlns:a16="http://schemas.microsoft.com/office/drawing/2014/main" id="{3E30110E-9C8E-4E88-9264-9D15091D3031}"/>
                </a:ext>
              </a:extLst>
            </p:cNvPr>
            <p:cNvSpPr/>
            <p:nvPr/>
          </p:nvSpPr>
          <p:spPr>
            <a:xfrm>
              <a:off x="1885141" y="4295489"/>
              <a:ext cx="93929" cy="133138"/>
            </a:xfrm>
            <a:custGeom>
              <a:avLst/>
              <a:gdLst/>
              <a:ahLst/>
              <a:cxnLst/>
              <a:rect l="l" t="t" r="r" b="b"/>
              <a:pathLst>
                <a:path w="4542" h="6438" extrusionOk="0">
                  <a:moveTo>
                    <a:pt x="3258" y="1"/>
                  </a:moveTo>
                  <a:cubicBezTo>
                    <a:pt x="2609" y="1"/>
                    <a:pt x="1917" y="444"/>
                    <a:pt x="1213" y="1317"/>
                  </a:cubicBezTo>
                  <a:cubicBezTo>
                    <a:pt x="0" y="2832"/>
                    <a:pt x="148" y="5137"/>
                    <a:pt x="1079" y="6035"/>
                  </a:cubicBezTo>
                  <a:cubicBezTo>
                    <a:pt x="1340" y="6297"/>
                    <a:pt x="1690" y="6437"/>
                    <a:pt x="2047" y="6437"/>
                  </a:cubicBezTo>
                  <a:cubicBezTo>
                    <a:pt x="2189" y="6437"/>
                    <a:pt x="2332" y="6415"/>
                    <a:pt x="2472" y="6369"/>
                  </a:cubicBezTo>
                  <a:cubicBezTo>
                    <a:pt x="2792" y="6260"/>
                    <a:pt x="3088" y="6093"/>
                    <a:pt x="3338" y="5869"/>
                  </a:cubicBezTo>
                  <a:cubicBezTo>
                    <a:pt x="3559" y="5632"/>
                    <a:pt x="3357" y="5298"/>
                    <a:pt x="3100" y="5298"/>
                  </a:cubicBezTo>
                  <a:cubicBezTo>
                    <a:pt x="3035" y="5298"/>
                    <a:pt x="2967" y="5319"/>
                    <a:pt x="2902" y="5368"/>
                  </a:cubicBezTo>
                  <a:cubicBezTo>
                    <a:pt x="2580" y="5641"/>
                    <a:pt x="2290" y="5779"/>
                    <a:pt x="2037" y="5779"/>
                  </a:cubicBezTo>
                  <a:cubicBezTo>
                    <a:pt x="1855" y="5779"/>
                    <a:pt x="1692" y="5709"/>
                    <a:pt x="1547" y="5567"/>
                  </a:cubicBezTo>
                  <a:cubicBezTo>
                    <a:pt x="905" y="4951"/>
                    <a:pt x="700" y="3031"/>
                    <a:pt x="1733" y="1747"/>
                  </a:cubicBezTo>
                  <a:cubicBezTo>
                    <a:pt x="2452" y="855"/>
                    <a:pt x="2966" y="682"/>
                    <a:pt x="3274" y="682"/>
                  </a:cubicBezTo>
                  <a:cubicBezTo>
                    <a:pt x="3479" y="682"/>
                    <a:pt x="3678" y="772"/>
                    <a:pt x="3813" y="932"/>
                  </a:cubicBezTo>
                  <a:cubicBezTo>
                    <a:pt x="3885" y="1033"/>
                    <a:pt x="3980" y="1075"/>
                    <a:pt x="4073" y="1075"/>
                  </a:cubicBezTo>
                  <a:cubicBezTo>
                    <a:pt x="4312" y="1075"/>
                    <a:pt x="4542" y="799"/>
                    <a:pt x="4352" y="541"/>
                  </a:cubicBezTo>
                  <a:cubicBezTo>
                    <a:pt x="4096" y="213"/>
                    <a:pt x="3717" y="21"/>
                    <a:pt x="3300" y="1"/>
                  </a:cubicBezTo>
                  <a:cubicBezTo>
                    <a:pt x="3286" y="1"/>
                    <a:pt x="3272" y="1"/>
                    <a:pt x="3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061;p53">
              <a:extLst>
                <a:ext uri="{FF2B5EF4-FFF2-40B4-BE49-F238E27FC236}">
                  <a16:creationId xmlns:a16="http://schemas.microsoft.com/office/drawing/2014/main" id="{B5230B18-3CEE-45BB-B703-D26FD4442EB4}"/>
                </a:ext>
              </a:extLst>
            </p:cNvPr>
            <p:cNvSpPr/>
            <p:nvPr/>
          </p:nvSpPr>
          <p:spPr>
            <a:xfrm>
              <a:off x="1558438" y="3842887"/>
              <a:ext cx="135020" cy="142299"/>
            </a:xfrm>
            <a:custGeom>
              <a:avLst/>
              <a:gdLst/>
              <a:ahLst/>
              <a:cxnLst/>
              <a:rect l="l" t="t" r="r" b="b"/>
              <a:pathLst>
                <a:path w="6529" h="6881" extrusionOk="0">
                  <a:moveTo>
                    <a:pt x="76" y="0"/>
                  </a:moveTo>
                  <a:cubicBezTo>
                    <a:pt x="62" y="0"/>
                    <a:pt x="49" y="4"/>
                    <a:pt x="39" y="11"/>
                  </a:cubicBezTo>
                  <a:cubicBezTo>
                    <a:pt x="0" y="43"/>
                    <a:pt x="13" y="120"/>
                    <a:pt x="65" y="184"/>
                  </a:cubicBezTo>
                  <a:cubicBezTo>
                    <a:pt x="546" y="768"/>
                    <a:pt x="1040" y="1346"/>
                    <a:pt x="1541" y="1911"/>
                  </a:cubicBezTo>
                  <a:lnTo>
                    <a:pt x="3049" y="3618"/>
                  </a:lnTo>
                  <a:cubicBezTo>
                    <a:pt x="3557" y="4177"/>
                    <a:pt x="4064" y="4741"/>
                    <a:pt x="4597" y="5287"/>
                  </a:cubicBezTo>
                  <a:cubicBezTo>
                    <a:pt x="5123" y="5839"/>
                    <a:pt x="5688" y="6353"/>
                    <a:pt x="6291" y="6828"/>
                  </a:cubicBezTo>
                  <a:cubicBezTo>
                    <a:pt x="6336" y="6860"/>
                    <a:pt x="6386" y="6880"/>
                    <a:pt x="6429" y="6880"/>
                  </a:cubicBezTo>
                  <a:cubicBezTo>
                    <a:pt x="6453" y="6880"/>
                    <a:pt x="6474" y="6874"/>
                    <a:pt x="6490" y="6860"/>
                  </a:cubicBezTo>
                  <a:cubicBezTo>
                    <a:pt x="6529" y="6815"/>
                    <a:pt x="6497" y="6725"/>
                    <a:pt x="6426" y="6661"/>
                  </a:cubicBezTo>
                  <a:cubicBezTo>
                    <a:pt x="5861" y="6160"/>
                    <a:pt x="5341" y="5627"/>
                    <a:pt x="4821" y="5075"/>
                  </a:cubicBezTo>
                  <a:cubicBezTo>
                    <a:pt x="4301" y="4523"/>
                    <a:pt x="3794" y="3952"/>
                    <a:pt x="3293" y="3393"/>
                  </a:cubicBezTo>
                  <a:lnTo>
                    <a:pt x="1759" y="1712"/>
                  </a:lnTo>
                  <a:cubicBezTo>
                    <a:pt x="1246" y="1160"/>
                    <a:pt x="726" y="607"/>
                    <a:pt x="199" y="62"/>
                  </a:cubicBezTo>
                  <a:cubicBezTo>
                    <a:pt x="162" y="24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062;p53">
              <a:extLst>
                <a:ext uri="{FF2B5EF4-FFF2-40B4-BE49-F238E27FC236}">
                  <a16:creationId xmlns:a16="http://schemas.microsoft.com/office/drawing/2014/main" id="{206A250B-637B-4AE8-AEB4-B5B6D616BCBD}"/>
                </a:ext>
              </a:extLst>
            </p:cNvPr>
            <p:cNvSpPr/>
            <p:nvPr/>
          </p:nvSpPr>
          <p:spPr>
            <a:xfrm>
              <a:off x="1566276" y="3686939"/>
              <a:ext cx="165957" cy="142692"/>
            </a:xfrm>
            <a:custGeom>
              <a:avLst/>
              <a:gdLst/>
              <a:ahLst/>
              <a:cxnLst/>
              <a:rect l="l" t="t" r="r" b="b"/>
              <a:pathLst>
                <a:path w="8025" h="6900" extrusionOk="0">
                  <a:moveTo>
                    <a:pt x="7923" y="0"/>
                  </a:moveTo>
                  <a:cubicBezTo>
                    <a:pt x="7881" y="0"/>
                    <a:pt x="7827" y="18"/>
                    <a:pt x="7774" y="54"/>
                  </a:cubicBezTo>
                  <a:cubicBezTo>
                    <a:pt x="7055" y="510"/>
                    <a:pt x="6362" y="997"/>
                    <a:pt x="5688" y="1517"/>
                  </a:cubicBezTo>
                  <a:cubicBezTo>
                    <a:pt x="5007" y="2037"/>
                    <a:pt x="4346" y="2570"/>
                    <a:pt x="3704" y="3122"/>
                  </a:cubicBezTo>
                  <a:cubicBezTo>
                    <a:pt x="3062" y="3681"/>
                    <a:pt x="2433" y="4252"/>
                    <a:pt x="1823" y="4855"/>
                  </a:cubicBezTo>
                  <a:cubicBezTo>
                    <a:pt x="1220" y="5452"/>
                    <a:pt x="629" y="6069"/>
                    <a:pt x="71" y="6704"/>
                  </a:cubicBezTo>
                  <a:cubicBezTo>
                    <a:pt x="13" y="6768"/>
                    <a:pt x="0" y="6839"/>
                    <a:pt x="32" y="6877"/>
                  </a:cubicBezTo>
                  <a:cubicBezTo>
                    <a:pt x="43" y="6893"/>
                    <a:pt x="60" y="6900"/>
                    <a:pt x="80" y="6900"/>
                  </a:cubicBezTo>
                  <a:cubicBezTo>
                    <a:pt x="119" y="6900"/>
                    <a:pt x="169" y="6873"/>
                    <a:pt x="212" y="6826"/>
                  </a:cubicBezTo>
                  <a:cubicBezTo>
                    <a:pt x="815" y="6229"/>
                    <a:pt x="1425" y="5639"/>
                    <a:pt x="2041" y="5061"/>
                  </a:cubicBezTo>
                  <a:cubicBezTo>
                    <a:pt x="2651" y="4483"/>
                    <a:pt x="3280" y="3918"/>
                    <a:pt x="3929" y="3379"/>
                  </a:cubicBezTo>
                  <a:cubicBezTo>
                    <a:pt x="4577" y="2827"/>
                    <a:pt x="5232" y="2288"/>
                    <a:pt x="5887" y="1768"/>
                  </a:cubicBezTo>
                  <a:cubicBezTo>
                    <a:pt x="6541" y="1241"/>
                    <a:pt x="7209" y="728"/>
                    <a:pt x="7896" y="227"/>
                  </a:cubicBezTo>
                  <a:cubicBezTo>
                    <a:pt x="7973" y="169"/>
                    <a:pt x="8024" y="86"/>
                    <a:pt x="7998" y="35"/>
                  </a:cubicBezTo>
                  <a:cubicBezTo>
                    <a:pt x="7984" y="12"/>
                    <a:pt x="7957" y="0"/>
                    <a:pt x="79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063;p53">
              <a:extLst>
                <a:ext uri="{FF2B5EF4-FFF2-40B4-BE49-F238E27FC236}">
                  <a16:creationId xmlns:a16="http://schemas.microsoft.com/office/drawing/2014/main" id="{BBEF9128-899A-4D58-A965-39784A158AFF}"/>
                </a:ext>
              </a:extLst>
            </p:cNvPr>
            <p:cNvSpPr/>
            <p:nvPr/>
          </p:nvSpPr>
          <p:spPr>
            <a:xfrm>
              <a:off x="1738313" y="3888589"/>
              <a:ext cx="125734" cy="89234"/>
            </a:xfrm>
            <a:custGeom>
              <a:avLst/>
              <a:gdLst/>
              <a:ahLst/>
              <a:cxnLst/>
              <a:rect l="l" t="t" r="r" b="b"/>
              <a:pathLst>
                <a:path w="6080" h="4315" extrusionOk="0">
                  <a:moveTo>
                    <a:pt x="5964" y="1"/>
                  </a:moveTo>
                  <a:cubicBezTo>
                    <a:pt x="5932" y="1"/>
                    <a:pt x="5900" y="12"/>
                    <a:pt x="5874" y="34"/>
                  </a:cubicBezTo>
                  <a:lnTo>
                    <a:pt x="4443" y="1087"/>
                  </a:lnTo>
                  <a:cubicBezTo>
                    <a:pt x="3961" y="1434"/>
                    <a:pt x="3480" y="1780"/>
                    <a:pt x="2998" y="2127"/>
                  </a:cubicBezTo>
                  <a:cubicBezTo>
                    <a:pt x="2517" y="2467"/>
                    <a:pt x="2029" y="2808"/>
                    <a:pt x="1535" y="3141"/>
                  </a:cubicBezTo>
                  <a:lnTo>
                    <a:pt x="65" y="4149"/>
                  </a:lnTo>
                  <a:cubicBezTo>
                    <a:pt x="20" y="4175"/>
                    <a:pt x="0" y="4226"/>
                    <a:pt x="13" y="4271"/>
                  </a:cubicBezTo>
                  <a:cubicBezTo>
                    <a:pt x="25" y="4299"/>
                    <a:pt x="57" y="4315"/>
                    <a:pt x="93" y="4315"/>
                  </a:cubicBezTo>
                  <a:cubicBezTo>
                    <a:pt x="115" y="4315"/>
                    <a:pt x="139" y="4309"/>
                    <a:pt x="161" y="4297"/>
                  </a:cubicBezTo>
                  <a:cubicBezTo>
                    <a:pt x="681" y="4008"/>
                    <a:pt x="1194" y="3706"/>
                    <a:pt x="1702" y="3385"/>
                  </a:cubicBezTo>
                  <a:cubicBezTo>
                    <a:pt x="2202" y="3058"/>
                    <a:pt x="2709" y="2737"/>
                    <a:pt x="3191" y="2390"/>
                  </a:cubicBezTo>
                  <a:cubicBezTo>
                    <a:pt x="3679" y="2050"/>
                    <a:pt x="4154" y="1697"/>
                    <a:pt x="4629" y="1331"/>
                  </a:cubicBezTo>
                  <a:cubicBezTo>
                    <a:pt x="5097" y="965"/>
                    <a:pt x="5559" y="586"/>
                    <a:pt x="6009" y="195"/>
                  </a:cubicBezTo>
                  <a:cubicBezTo>
                    <a:pt x="6060" y="163"/>
                    <a:pt x="6079" y="92"/>
                    <a:pt x="6054" y="34"/>
                  </a:cubicBezTo>
                  <a:cubicBezTo>
                    <a:pt x="6028" y="12"/>
                    <a:pt x="5996" y="1"/>
                    <a:pt x="5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64;p53">
              <a:extLst>
                <a:ext uri="{FF2B5EF4-FFF2-40B4-BE49-F238E27FC236}">
                  <a16:creationId xmlns:a16="http://schemas.microsoft.com/office/drawing/2014/main" id="{2D4766BD-93AB-433D-AF6C-E7E2AEFAD6AA}"/>
                </a:ext>
              </a:extLst>
            </p:cNvPr>
            <p:cNvSpPr/>
            <p:nvPr/>
          </p:nvSpPr>
          <p:spPr>
            <a:xfrm>
              <a:off x="1884479" y="3807627"/>
              <a:ext cx="60944" cy="55360"/>
            </a:xfrm>
            <a:custGeom>
              <a:avLst/>
              <a:gdLst/>
              <a:ahLst/>
              <a:cxnLst/>
              <a:rect l="l" t="t" r="r" b="b"/>
              <a:pathLst>
                <a:path w="2947" h="2677" extrusionOk="0">
                  <a:moveTo>
                    <a:pt x="2828" y="1"/>
                  </a:moveTo>
                  <a:cubicBezTo>
                    <a:pt x="2816" y="1"/>
                    <a:pt x="2804" y="3"/>
                    <a:pt x="2792" y="8"/>
                  </a:cubicBezTo>
                  <a:cubicBezTo>
                    <a:pt x="2542" y="188"/>
                    <a:pt x="2279" y="374"/>
                    <a:pt x="2041" y="573"/>
                  </a:cubicBezTo>
                  <a:cubicBezTo>
                    <a:pt x="1797" y="772"/>
                    <a:pt x="1553" y="964"/>
                    <a:pt x="1322" y="1183"/>
                  </a:cubicBezTo>
                  <a:cubicBezTo>
                    <a:pt x="1098" y="1401"/>
                    <a:pt x="873" y="1613"/>
                    <a:pt x="655" y="1837"/>
                  </a:cubicBezTo>
                  <a:cubicBezTo>
                    <a:pt x="437" y="2062"/>
                    <a:pt x="225" y="2287"/>
                    <a:pt x="26" y="2537"/>
                  </a:cubicBezTo>
                  <a:cubicBezTo>
                    <a:pt x="0" y="2569"/>
                    <a:pt x="6" y="2614"/>
                    <a:pt x="39" y="2640"/>
                  </a:cubicBezTo>
                  <a:cubicBezTo>
                    <a:pt x="55" y="2665"/>
                    <a:pt x="79" y="2676"/>
                    <a:pt x="105" y="2676"/>
                  </a:cubicBezTo>
                  <a:cubicBezTo>
                    <a:pt x="119" y="2676"/>
                    <a:pt x="134" y="2672"/>
                    <a:pt x="148" y="2666"/>
                  </a:cubicBezTo>
                  <a:lnTo>
                    <a:pt x="847" y="2049"/>
                  </a:lnTo>
                  <a:cubicBezTo>
                    <a:pt x="1078" y="1844"/>
                    <a:pt x="1316" y="1645"/>
                    <a:pt x="1541" y="1433"/>
                  </a:cubicBezTo>
                  <a:cubicBezTo>
                    <a:pt x="1765" y="1221"/>
                    <a:pt x="1996" y="1016"/>
                    <a:pt x="2228" y="810"/>
                  </a:cubicBezTo>
                  <a:lnTo>
                    <a:pt x="2914" y="175"/>
                  </a:lnTo>
                  <a:cubicBezTo>
                    <a:pt x="2946" y="143"/>
                    <a:pt x="2946" y="91"/>
                    <a:pt x="2914" y="53"/>
                  </a:cubicBezTo>
                  <a:cubicBezTo>
                    <a:pt x="2895" y="20"/>
                    <a:pt x="2862" y="1"/>
                    <a:pt x="28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065;p53">
              <a:extLst>
                <a:ext uri="{FF2B5EF4-FFF2-40B4-BE49-F238E27FC236}">
                  <a16:creationId xmlns:a16="http://schemas.microsoft.com/office/drawing/2014/main" id="{9BA461E2-6D1A-4B6F-8212-860C759E7743}"/>
                </a:ext>
              </a:extLst>
            </p:cNvPr>
            <p:cNvSpPr/>
            <p:nvPr/>
          </p:nvSpPr>
          <p:spPr>
            <a:xfrm>
              <a:off x="1745075" y="4037775"/>
              <a:ext cx="141927" cy="147614"/>
            </a:xfrm>
            <a:custGeom>
              <a:avLst/>
              <a:gdLst/>
              <a:ahLst/>
              <a:cxnLst/>
              <a:rect l="l" t="t" r="r" b="b"/>
              <a:pathLst>
                <a:path w="6863" h="7138" extrusionOk="0">
                  <a:moveTo>
                    <a:pt x="86" y="1"/>
                  </a:moveTo>
                  <a:cubicBezTo>
                    <a:pt x="68" y="1"/>
                    <a:pt x="52" y="6"/>
                    <a:pt x="39" y="16"/>
                  </a:cubicBezTo>
                  <a:cubicBezTo>
                    <a:pt x="1" y="48"/>
                    <a:pt x="14" y="126"/>
                    <a:pt x="78" y="196"/>
                  </a:cubicBezTo>
                  <a:cubicBezTo>
                    <a:pt x="604" y="787"/>
                    <a:pt x="1137" y="1371"/>
                    <a:pt x="1676" y="1949"/>
                  </a:cubicBezTo>
                  <a:lnTo>
                    <a:pt x="3300" y="3675"/>
                  </a:lnTo>
                  <a:lnTo>
                    <a:pt x="4944" y="5383"/>
                  </a:lnTo>
                  <a:cubicBezTo>
                    <a:pt x="5496" y="5948"/>
                    <a:pt x="6054" y="6506"/>
                    <a:pt x="6619" y="7058"/>
                  </a:cubicBezTo>
                  <a:cubicBezTo>
                    <a:pt x="6670" y="7105"/>
                    <a:pt x="6728" y="7138"/>
                    <a:pt x="6773" y="7138"/>
                  </a:cubicBezTo>
                  <a:cubicBezTo>
                    <a:pt x="6790" y="7138"/>
                    <a:pt x="6806" y="7133"/>
                    <a:pt x="6818" y="7122"/>
                  </a:cubicBezTo>
                  <a:cubicBezTo>
                    <a:pt x="6863" y="7084"/>
                    <a:pt x="6844" y="6994"/>
                    <a:pt x="6773" y="6911"/>
                  </a:cubicBezTo>
                  <a:cubicBezTo>
                    <a:pt x="6240" y="6314"/>
                    <a:pt x="5708" y="5730"/>
                    <a:pt x="5168" y="5158"/>
                  </a:cubicBezTo>
                  <a:lnTo>
                    <a:pt x="3538" y="3438"/>
                  </a:lnTo>
                  <a:lnTo>
                    <a:pt x="1882" y="1737"/>
                  </a:lnTo>
                  <a:cubicBezTo>
                    <a:pt x="1330" y="1172"/>
                    <a:pt x="765" y="613"/>
                    <a:pt x="206" y="61"/>
                  </a:cubicBezTo>
                  <a:cubicBezTo>
                    <a:pt x="167" y="22"/>
                    <a:pt x="122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066;p53">
              <a:extLst>
                <a:ext uri="{FF2B5EF4-FFF2-40B4-BE49-F238E27FC236}">
                  <a16:creationId xmlns:a16="http://schemas.microsoft.com/office/drawing/2014/main" id="{1FCFBFC9-394D-4F4E-955C-D7CB19D736DC}"/>
                </a:ext>
              </a:extLst>
            </p:cNvPr>
            <p:cNvSpPr/>
            <p:nvPr/>
          </p:nvSpPr>
          <p:spPr>
            <a:xfrm>
              <a:off x="1925901" y="4227969"/>
              <a:ext cx="89358" cy="87600"/>
            </a:xfrm>
            <a:custGeom>
              <a:avLst/>
              <a:gdLst/>
              <a:ahLst/>
              <a:cxnLst/>
              <a:rect l="l" t="t" r="r" b="b"/>
              <a:pathLst>
                <a:path w="4321" h="4236" extrusionOk="0">
                  <a:moveTo>
                    <a:pt x="146" y="0"/>
                  </a:moveTo>
                  <a:cubicBezTo>
                    <a:pt x="60" y="0"/>
                    <a:pt x="1" y="105"/>
                    <a:pt x="58" y="185"/>
                  </a:cubicBezTo>
                  <a:cubicBezTo>
                    <a:pt x="359" y="551"/>
                    <a:pt x="661" y="917"/>
                    <a:pt x="988" y="1270"/>
                  </a:cubicBezTo>
                  <a:cubicBezTo>
                    <a:pt x="1309" y="1617"/>
                    <a:pt x="1630" y="1970"/>
                    <a:pt x="1977" y="2303"/>
                  </a:cubicBezTo>
                  <a:cubicBezTo>
                    <a:pt x="2317" y="2631"/>
                    <a:pt x="2657" y="2958"/>
                    <a:pt x="3010" y="3279"/>
                  </a:cubicBezTo>
                  <a:cubicBezTo>
                    <a:pt x="3364" y="3607"/>
                    <a:pt x="3729" y="3915"/>
                    <a:pt x="4102" y="4210"/>
                  </a:cubicBezTo>
                  <a:cubicBezTo>
                    <a:pt x="4124" y="4228"/>
                    <a:pt x="4147" y="4235"/>
                    <a:pt x="4169" y="4235"/>
                  </a:cubicBezTo>
                  <a:cubicBezTo>
                    <a:pt x="4252" y="4235"/>
                    <a:pt x="4320" y="4132"/>
                    <a:pt x="4249" y="4056"/>
                  </a:cubicBezTo>
                  <a:lnTo>
                    <a:pt x="3229" y="3048"/>
                  </a:lnTo>
                  <a:cubicBezTo>
                    <a:pt x="2901" y="2714"/>
                    <a:pt x="2561" y="2380"/>
                    <a:pt x="2227" y="2047"/>
                  </a:cubicBezTo>
                  <a:cubicBezTo>
                    <a:pt x="1887" y="1713"/>
                    <a:pt x="1553" y="1379"/>
                    <a:pt x="1219" y="1039"/>
                  </a:cubicBezTo>
                  <a:lnTo>
                    <a:pt x="218" y="37"/>
                  </a:lnTo>
                  <a:cubicBezTo>
                    <a:pt x="212" y="25"/>
                    <a:pt x="199" y="12"/>
                    <a:pt x="180" y="5"/>
                  </a:cubicBezTo>
                  <a:cubicBezTo>
                    <a:pt x="168" y="2"/>
                    <a:pt x="157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067;p53">
              <a:extLst>
                <a:ext uri="{FF2B5EF4-FFF2-40B4-BE49-F238E27FC236}">
                  <a16:creationId xmlns:a16="http://schemas.microsoft.com/office/drawing/2014/main" id="{DE2079F3-6316-41C6-8CA3-89D1ECC911E7}"/>
                </a:ext>
              </a:extLst>
            </p:cNvPr>
            <p:cNvSpPr/>
            <p:nvPr/>
          </p:nvSpPr>
          <p:spPr>
            <a:xfrm>
              <a:off x="2030770" y="4156106"/>
              <a:ext cx="214410" cy="170010"/>
            </a:xfrm>
            <a:custGeom>
              <a:avLst/>
              <a:gdLst/>
              <a:ahLst/>
              <a:cxnLst/>
              <a:rect l="l" t="t" r="r" b="b"/>
              <a:pathLst>
                <a:path w="10368" h="8221" extrusionOk="0">
                  <a:moveTo>
                    <a:pt x="10294" y="1"/>
                  </a:moveTo>
                  <a:cubicBezTo>
                    <a:pt x="10244" y="1"/>
                    <a:pt x="10169" y="32"/>
                    <a:pt x="10098" y="91"/>
                  </a:cubicBezTo>
                  <a:cubicBezTo>
                    <a:pt x="9263" y="733"/>
                    <a:pt x="8422" y="1375"/>
                    <a:pt x="7588" y="2030"/>
                  </a:cubicBezTo>
                  <a:lnTo>
                    <a:pt x="5090" y="3994"/>
                  </a:lnTo>
                  <a:lnTo>
                    <a:pt x="2613" y="5990"/>
                  </a:lnTo>
                  <a:cubicBezTo>
                    <a:pt x="1791" y="6658"/>
                    <a:pt x="976" y="7332"/>
                    <a:pt x="161" y="8012"/>
                  </a:cubicBezTo>
                  <a:cubicBezTo>
                    <a:pt x="77" y="8083"/>
                    <a:pt x="0" y="8154"/>
                    <a:pt x="32" y="8198"/>
                  </a:cubicBezTo>
                  <a:cubicBezTo>
                    <a:pt x="41" y="8214"/>
                    <a:pt x="58" y="8221"/>
                    <a:pt x="80" y="8221"/>
                  </a:cubicBezTo>
                  <a:cubicBezTo>
                    <a:pt x="123" y="8221"/>
                    <a:pt x="187" y="8194"/>
                    <a:pt x="250" y="8147"/>
                  </a:cubicBezTo>
                  <a:cubicBezTo>
                    <a:pt x="1098" y="7505"/>
                    <a:pt x="1939" y="6863"/>
                    <a:pt x="2773" y="6215"/>
                  </a:cubicBezTo>
                  <a:lnTo>
                    <a:pt x="5283" y="4251"/>
                  </a:lnTo>
                  <a:lnTo>
                    <a:pt x="7761" y="2261"/>
                  </a:lnTo>
                  <a:cubicBezTo>
                    <a:pt x="8589" y="1606"/>
                    <a:pt x="9404" y="932"/>
                    <a:pt x="10219" y="258"/>
                  </a:cubicBezTo>
                  <a:cubicBezTo>
                    <a:pt x="10322" y="174"/>
                    <a:pt x="10367" y="78"/>
                    <a:pt x="10348" y="27"/>
                  </a:cubicBezTo>
                  <a:cubicBezTo>
                    <a:pt x="10339" y="9"/>
                    <a:pt x="10320" y="1"/>
                    <a:pt x="10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068;p53">
              <a:extLst>
                <a:ext uri="{FF2B5EF4-FFF2-40B4-BE49-F238E27FC236}">
                  <a16:creationId xmlns:a16="http://schemas.microsoft.com/office/drawing/2014/main" id="{7C0A8706-1546-4A03-9644-D9CCFD582FB4}"/>
                </a:ext>
              </a:extLst>
            </p:cNvPr>
            <p:cNvSpPr/>
            <p:nvPr/>
          </p:nvSpPr>
          <p:spPr>
            <a:xfrm>
              <a:off x="2271030" y="4057214"/>
              <a:ext cx="76102" cy="63922"/>
            </a:xfrm>
            <a:custGeom>
              <a:avLst/>
              <a:gdLst/>
              <a:ahLst/>
              <a:cxnLst/>
              <a:rect l="l" t="t" r="r" b="b"/>
              <a:pathLst>
                <a:path w="3680" h="3091" extrusionOk="0">
                  <a:moveTo>
                    <a:pt x="3561" y="1"/>
                  </a:moveTo>
                  <a:cubicBezTo>
                    <a:pt x="3544" y="1"/>
                    <a:pt x="3527" y="5"/>
                    <a:pt x="3512" y="14"/>
                  </a:cubicBezTo>
                  <a:cubicBezTo>
                    <a:pt x="3191" y="219"/>
                    <a:pt x="2877" y="437"/>
                    <a:pt x="2575" y="662"/>
                  </a:cubicBezTo>
                  <a:cubicBezTo>
                    <a:pt x="2273" y="893"/>
                    <a:pt x="1965" y="1124"/>
                    <a:pt x="1676" y="1374"/>
                  </a:cubicBezTo>
                  <a:cubicBezTo>
                    <a:pt x="1394" y="1625"/>
                    <a:pt x="1111" y="1869"/>
                    <a:pt x="829" y="2126"/>
                  </a:cubicBezTo>
                  <a:cubicBezTo>
                    <a:pt x="546" y="2389"/>
                    <a:pt x="277" y="2658"/>
                    <a:pt x="27" y="2941"/>
                  </a:cubicBezTo>
                  <a:cubicBezTo>
                    <a:pt x="1" y="2973"/>
                    <a:pt x="1" y="3024"/>
                    <a:pt x="39" y="3056"/>
                  </a:cubicBezTo>
                  <a:cubicBezTo>
                    <a:pt x="55" y="3079"/>
                    <a:pt x="79" y="3091"/>
                    <a:pt x="106" y="3091"/>
                  </a:cubicBezTo>
                  <a:cubicBezTo>
                    <a:pt x="124" y="3091"/>
                    <a:pt x="143" y="3086"/>
                    <a:pt x="161" y="3076"/>
                  </a:cubicBezTo>
                  <a:lnTo>
                    <a:pt x="1034" y="2350"/>
                  </a:lnTo>
                  <a:cubicBezTo>
                    <a:pt x="1317" y="2113"/>
                    <a:pt x="1612" y="1862"/>
                    <a:pt x="1901" y="1631"/>
                  </a:cubicBezTo>
                  <a:cubicBezTo>
                    <a:pt x="2190" y="1381"/>
                    <a:pt x="2479" y="1143"/>
                    <a:pt x="2774" y="906"/>
                  </a:cubicBezTo>
                  <a:lnTo>
                    <a:pt x="3647" y="187"/>
                  </a:lnTo>
                  <a:cubicBezTo>
                    <a:pt x="3679" y="148"/>
                    <a:pt x="3679" y="91"/>
                    <a:pt x="3647" y="52"/>
                  </a:cubicBezTo>
                  <a:cubicBezTo>
                    <a:pt x="3630" y="18"/>
                    <a:pt x="3596" y="1"/>
                    <a:pt x="3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069;p53">
              <a:extLst>
                <a:ext uri="{FF2B5EF4-FFF2-40B4-BE49-F238E27FC236}">
                  <a16:creationId xmlns:a16="http://schemas.microsoft.com/office/drawing/2014/main" id="{203B3DF1-E368-4C7E-A8B5-2263D84784EA}"/>
                </a:ext>
              </a:extLst>
            </p:cNvPr>
            <p:cNvSpPr/>
            <p:nvPr/>
          </p:nvSpPr>
          <p:spPr>
            <a:xfrm>
              <a:off x="2278206" y="4004294"/>
              <a:ext cx="41443" cy="41980"/>
            </a:xfrm>
            <a:custGeom>
              <a:avLst/>
              <a:gdLst/>
              <a:ahLst/>
              <a:cxnLst/>
              <a:rect l="l" t="t" r="r" b="b"/>
              <a:pathLst>
                <a:path w="2004" h="2030" extrusionOk="0">
                  <a:moveTo>
                    <a:pt x="139" y="1"/>
                  </a:moveTo>
                  <a:cubicBezTo>
                    <a:pt x="116" y="1"/>
                    <a:pt x="82" y="18"/>
                    <a:pt x="52" y="43"/>
                  </a:cubicBezTo>
                  <a:cubicBezTo>
                    <a:pt x="13" y="76"/>
                    <a:pt x="1" y="120"/>
                    <a:pt x="13" y="140"/>
                  </a:cubicBezTo>
                  <a:cubicBezTo>
                    <a:pt x="148" y="307"/>
                    <a:pt x="283" y="473"/>
                    <a:pt x="431" y="640"/>
                  </a:cubicBezTo>
                  <a:lnTo>
                    <a:pt x="867" y="1122"/>
                  </a:lnTo>
                  <a:lnTo>
                    <a:pt x="1336" y="1584"/>
                  </a:lnTo>
                  <a:cubicBezTo>
                    <a:pt x="1503" y="1738"/>
                    <a:pt x="1663" y="1879"/>
                    <a:pt x="1836" y="2021"/>
                  </a:cubicBezTo>
                  <a:cubicBezTo>
                    <a:pt x="1842" y="2026"/>
                    <a:pt x="1850" y="2029"/>
                    <a:pt x="1859" y="2029"/>
                  </a:cubicBezTo>
                  <a:cubicBezTo>
                    <a:pt x="1880" y="2029"/>
                    <a:pt x="1908" y="2015"/>
                    <a:pt x="1939" y="1988"/>
                  </a:cubicBezTo>
                  <a:cubicBezTo>
                    <a:pt x="1990" y="1950"/>
                    <a:pt x="2003" y="1899"/>
                    <a:pt x="1990" y="1873"/>
                  </a:cubicBezTo>
                  <a:cubicBezTo>
                    <a:pt x="1856" y="1706"/>
                    <a:pt x="1714" y="1539"/>
                    <a:pt x="1567" y="1372"/>
                  </a:cubicBezTo>
                  <a:lnTo>
                    <a:pt x="1124" y="891"/>
                  </a:lnTo>
                  <a:lnTo>
                    <a:pt x="655" y="435"/>
                  </a:lnTo>
                  <a:cubicBezTo>
                    <a:pt x="488" y="287"/>
                    <a:pt x="321" y="140"/>
                    <a:pt x="155" y="5"/>
                  </a:cubicBezTo>
                  <a:cubicBezTo>
                    <a:pt x="150" y="2"/>
                    <a:pt x="145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070;p53">
              <a:extLst>
                <a:ext uri="{FF2B5EF4-FFF2-40B4-BE49-F238E27FC236}">
                  <a16:creationId xmlns:a16="http://schemas.microsoft.com/office/drawing/2014/main" id="{CB942055-8889-4D9E-B078-14F7DA5BD2B6}"/>
                </a:ext>
              </a:extLst>
            </p:cNvPr>
            <p:cNvSpPr/>
            <p:nvPr/>
          </p:nvSpPr>
          <p:spPr>
            <a:xfrm>
              <a:off x="1873188" y="3590549"/>
              <a:ext cx="175656" cy="180847"/>
            </a:xfrm>
            <a:custGeom>
              <a:avLst/>
              <a:gdLst/>
              <a:ahLst/>
              <a:cxnLst/>
              <a:rect l="l" t="t" r="r" b="b"/>
              <a:pathLst>
                <a:path w="8494" h="8745" extrusionOk="0">
                  <a:moveTo>
                    <a:pt x="91" y="1"/>
                  </a:moveTo>
                  <a:cubicBezTo>
                    <a:pt x="66" y="1"/>
                    <a:pt x="46" y="9"/>
                    <a:pt x="32" y="29"/>
                  </a:cubicBezTo>
                  <a:cubicBezTo>
                    <a:pt x="0" y="67"/>
                    <a:pt x="52" y="144"/>
                    <a:pt x="148" y="209"/>
                  </a:cubicBezTo>
                  <a:cubicBezTo>
                    <a:pt x="925" y="780"/>
                    <a:pt x="1637" y="1447"/>
                    <a:pt x="2254" y="2192"/>
                  </a:cubicBezTo>
                  <a:lnTo>
                    <a:pt x="4218" y="4355"/>
                  </a:lnTo>
                  <a:lnTo>
                    <a:pt x="6214" y="6506"/>
                  </a:lnTo>
                  <a:cubicBezTo>
                    <a:pt x="6869" y="7218"/>
                    <a:pt x="7543" y="7931"/>
                    <a:pt x="8217" y="8631"/>
                  </a:cubicBezTo>
                  <a:cubicBezTo>
                    <a:pt x="8278" y="8701"/>
                    <a:pt x="8347" y="8744"/>
                    <a:pt x="8399" y="8744"/>
                  </a:cubicBezTo>
                  <a:cubicBezTo>
                    <a:pt x="8418" y="8744"/>
                    <a:pt x="8435" y="8739"/>
                    <a:pt x="8448" y="8727"/>
                  </a:cubicBezTo>
                  <a:cubicBezTo>
                    <a:pt x="8493" y="8682"/>
                    <a:pt x="8461" y="8573"/>
                    <a:pt x="8378" y="8477"/>
                  </a:cubicBezTo>
                  <a:cubicBezTo>
                    <a:pt x="7736" y="7745"/>
                    <a:pt x="7087" y="7013"/>
                    <a:pt x="6432" y="6288"/>
                  </a:cubicBezTo>
                  <a:lnTo>
                    <a:pt x="4455" y="4118"/>
                  </a:lnTo>
                  <a:lnTo>
                    <a:pt x="2446" y="1974"/>
                  </a:lnTo>
                  <a:cubicBezTo>
                    <a:pt x="1798" y="1229"/>
                    <a:pt x="1047" y="581"/>
                    <a:pt x="219" y="42"/>
                  </a:cubicBezTo>
                  <a:cubicBezTo>
                    <a:pt x="167" y="16"/>
                    <a:pt x="125" y="1"/>
                    <a:pt x="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071;p53">
              <a:extLst>
                <a:ext uri="{FF2B5EF4-FFF2-40B4-BE49-F238E27FC236}">
                  <a16:creationId xmlns:a16="http://schemas.microsoft.com/office/drawing/2014/main" id="{EC79CE39-1E81-4DA9-834A-079ECE323AA3}"/>
                </a:ext>
              </a:extLst>
            </p:cNvPr>
            <p:cNvSpPr/>
            <p:nvPr/>
          </p:nvSpPr>
          <p:spPr>
            <a:xfrm>
              <a:off x="2068324" y="3793172"/>
              <a:ext cx="67603" cy="66900"/>
            </a:xfrm>
            <a:custGeom>
              <a:avLst/>
              <a:gdLst/>
              <a:ahLst/>
              <a:cxnLst/>
              <a:rect l="l" t="t" r="r" b="b"/>
              <a:pathLst>
                <a:path w="3269" h="3235" extrusionOk="0">
                  <a:moveTo>
                    <a:pt x="98" y="0"/>
                  </a:moveTo>
                  <a:cubicBezTo>
                    <a:pt x="71" y="0"/>
                    <a:pt x="45" y="15"/>
                    <a:pt x="33" y="39"/>
                  </a:cubicBezTo>
                  <a:cubicBezTo>
                    <a:pt x="1" y="71"/>
                    <a:pt x="1" y="123"/>
                    <a:pt x="33" y="155"/>
                  </a:cubicBezTo>
                  <a:lnTo>
                    <a:pt x="803" y="912"/>
                  </a:lnTo>
                  <a:cubicBezTo>
                    <a:pt x="1073" y="1163"/>
                    <a:pt x="1323" y="1413"/>
                    <a:pt x="1573" y="1663"/>
                  </a:cubicBezTo>
                  <a:cubicBezTo>
                    <a:pt x="1824" y="1914"/>
                    <a:pt x="2074" y="2183"/>
                    <a:pt x="2324" y="2434"/>
                  </a:cubicBezTo>
                  <a:lnTo>
                    <a:pt x="3082" y="3210"/>
                  </a:lnTo>
                  <a:cubicBezTo>
                    <a:pt x="3098" y="3227"/>
                    <a:pt x="3120" y="3235"/>
                    <a:pt x="3144" y="3235"/>
                  </a:cubicBezTo>
                  <a:cubicBezTo>
                    <a:pt x="3167" y="3235"/>
                    <a:pt x="3191" y="3227"/>
                    <a:pt x="3210" y="3210"/>
                  </a:cubicBezTo>
                  <a:cubicBezTo>
                    <a:pt x="3255" y="3178"/>
                    <a:pt x="3268" y="3121"/>
                    <a:pt x="3242" y="3076"/>
                  </a:cubicBezTo>
                  <a:cubicBezTo>
                    <a:pt x="3031" y="2780"/>
                    <a:pt x="2799" y="2498"/>
                    <a:pt x="2556" y="2222"/>
                  </a:cubicBezTo>
                  <a:cubicBezTo>
                    <a:pt x="2305" y="1959"/>
                    <a:pt x="2061" y="1683"/>
                    <a:pt x="1804" y="1432"/>
                  </a:cubicBezTo>
                  <a:cubicBezTo>
                    <a:pt x="1541" y="1176"/>
                    <a:pt x="1272" y="932"/>
                    <a:pt x="1002" y="694"/>
                  </a:cubicBezTo>
                  <a:cubicBezTo>
                    <a:pt x="726" y="450"/>
                    <a:pt x="437" y="226"/>
                    <a:pt x="142" y="14"/>
                  </a:cubicBezTo>
                  <a:cubicBezTo>
                    <a:pt x="128" y="5"/>
                    <a:pt x="113" y="0"/>
                    <a:pt x="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072;p53">
              <a:extLst>
                <a:ext uri="{FF2B5EF4-FFF2-40B4-BE49-F238E27FC236}">
                  <a16:creationId xmlns:a16="http://schemas.microsoft.com/office/drawing/2014/main" id="{8947151D-A270-4429-A94A-2748EC7DD58C}"/>
                </a:ext>
              </a:extLst>
            </p:cNvPr>
            <p:cNvSpPr/>
            <p:nvPr/>
          </p:nvSpPr>
          <p:spPr>
            <a:xfrm>
              <a:off x="1885038" y="4031592"/>
              <a:ext cx="98623" cy="85925"/>
            </a:xfrm>
            <a:custGeom>
              <a:avLst/>
              <a:gdLst/>
              <a:ahLst/>
              <a:cxnLst/>
              <a:rect l="l" t="t" r="r" b="b"/>
              <a:pathLst>
                <a:path w="4769" h="4155" extrusionOk="0">
                  <a:moveTo>
                    <a:pt x="2389" y="0"/>
                  </a:moveTo>
                  <a:cubicBezTo>
                    <a:pt x="2103" y="0"/>
                    <a:pt x="1815" y="53"/>
                    <a:pt x="1539" y="161"/>
                  </a:cubicBezTo>
                  <a:cubicBezTo>
                    <a:pt x="763" y="489"/>
                    <a:pt x="198" y="1182"/>
                    <a:pt x="37" y="2010"/>
                  </a:cubicBezTo>
                  <a:cubicBezTo>
                    <a:pt x="1" y="2211"/>
                    <a:pt x="156" y="2329"/>
                    <a:pt x="308" y="2329"/>
                  </a:cubicBezTo>
                  <a:cubicBezTo>
                    <a:pt x="423" y="2329"/>
                    <a:pt x="536" y="2262"/>
                    <a:pt x="564" y="2113"/>
                  </a:cubicBezTo>
                  <a:cubicBezTo>
                    <a:pt x="692" y="1458"/>
                    <a:pt x="1135" y="912"/>
                    <a:pt x="1745" y="656"/>
                  </a:cubicBezTo>
                  <a:cubicBezTo>
                    <a:pt x="1952" y="574"/>
                    <a:pt x="2170" y="534"/>
                    <a:pt x="2388" y="534"/>
                  </a:cubicBezTo>
                  <a:cubicBezTo>
                    <a:pt x="2802" y="534"/>
                    <a:pt x="3214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8" y="3255"/>
                    <a:pt x="3202" y="3619"/>
                    <a:pt x="2595" y="3619"/>
                  </a:cubicBezTo>
                  <a:cubicBezTo>
                    <a:pt x="2560" y="3619"/>
                    <a:pt x="2525" y="3617"/>
                    <a:pt x="2489" y="3615"/>
                  </a:cubicBezTo>
                  <a:cubicBezTo>
                    <a:pt x="2143" y="3583"/>
                    <a:pt x="1828" y="3403"/>
                    <a:pt x="1629" y="3114"/>
                  </a:cubicBezTo>
                  <a:cubicBezTo>
                    <a:pt x="1443" y="2838"/>
                    <a:pt x="1430" y="2479"/>
                    <a:pt x="1584" y="2190"/>
                  </a:cubicBezTo>
                  <a:cubicBezTo>
                    <a:pt x="1717" y="1975"/>
                    <a:pt x="1948" y="1850"/>
                    <a:pt x="2192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7" y="2087"/>
                  </a:cubicBezTo>
                  <a:cubicBezTo>
                    <a:pt x="2669" y="2158"/>
                    <a:pt x="2656" y="2241"/>
                    <a:pt x="2605" y="2305"/>
                  </a:cubicBezTo>
                  <a:cubicBezTo>
                    <a:pt x="2587" y="2321"/>
                    <a:pt x="2564" y="2329"/>
                    <a:pt x="2541" y="2329"/>
                  </a:cubicBezTo>
                  <a:cubicBezTo>
                    <a:pt x="2516" y="2329"/>
                    <a:pt x="2490" y="2319"/>
                    <a:pt x="2470" y="2299"/>
                  </a:cubicBezTo>
                  <a:cubicBezTo>
                    <a:pt x="2413" y="2244"/>
                    <a:pt x="2350" y="2220"/>
                    <a:pt x="2289" y="2220"/>
                  </a:cubicBezTo>
                  <a:cubicBezTo>
                    <a:pt x="2088" y="2220"/>
                    <a:pt x="1913" y="2474"/>
                    <a:pt x="2085" y="2671"/>
                  </a:cubicBezTo>
                  <a:cubicBezTo>
                    <a:pt x="2209" y="2795"/>
                    <a:pt x="2374" y="2858"/>
                    <a:pt x="2540" y="2858"/>
                  </a:cubicBezTo>
                  <a:cubicBezTo>
                    <a:pt x="2692" y="2858"/>
                    <a:pt x="2844" y="2805"/>
                    <a:pt x="2964" y="2697"/>
                  </a:cubicBezTo>
                  <a:cubicBezTo>
                    <a:pt x="3183" y="2479"/>
                    <a:pt x="3247" y="2145"/>
                    <a:pt x="3118" y="1862"/>
                  </a:cubicBezTo>
                  <a:cubicBezTo>
                    <a:pt x="3003" y="1618"/>
                    <a:pt x="2785" y="1432"/>
                    <a:pt x="2528" y="1355"/>
                  </a:cubicBezTo>
                  <a:cubicBezTo>
                    <a:pt x="2418" y="1326"/>
                    <a:pt x="2307" y="1311"/>
                    <a:pt x="2197" y="1311"/>
                  </a:cubicBezTo>
                  <a:cubicBezTo>
                    <a:pt x="1763" y="1311"/>
                    <a:pt x="1353" y="1536"/>
                    <a:pt x="1122" y="1920"/>
                  </a:cubicBezTo>
                  <a:cubicBezTo>
                    <a:pt x="859" y="2389"/>
                    <a:pt x="878" y="2960"/>
                    <a:pt x="1180" y="3409"/>
                  </a:cubicBezTo>
                  <a:cubicBezTo>
                    <a:pt x="1469" y="3833"/>
                    <a:pt x="1931" y="4103"/>
                    <a:pt x="2444" y="4148"/>
                  </a:cubicBezTo>
                  <a:cubicBezTo>
                    <a:pt x="2489" y="4154"/>
                    <a:pt x="2541" y="4154"/>
                    <a:pt x="2592" y="4154"/>
                  </a:cubicBezTo>
                  <a:cubicBezTo>
                    <a:pt x="3420" y="4154"/>
                    <a:pt x="4171" y="3653"/>
                    <a:pt x="4479" y="2877"/>
                  </a:cubicBezTo>
                  <a:cubicBezTo>
                    <a:pt x="4768" y="2061"/>
                    <a:pt x="4544" y="1143"/>
                    <a:pt x="3895" y="559"/>
                  </a:cubicBezTo>
                  <a:cubicBezTo>
                    <a:pt x="3470" y="193"/>
                    <a:pt x="2934" y="0"/>
                    <a:pt x="23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073;p53">
              <a:extLst>
                <a:ext uri="{FF2B5EF4-FFF2-40B4-BE49-F238E27FC236}">
                  <a16:creationId xmlns:a16="http://schemas.microsoft.com/office/drawing/2014/main" id="{8B87E8FB-48E2-44C9-9396-E6B71C7B042C}"/>
                </a:ext>
              </a:extLst>
            </p:cNvPr>
            <p:cNvSpPr/>
            <p:nvPr/>
          </p:nvSpPr>
          <p:spPr>
            <a:xfrm>
              <a:off x="2056289" y="3893139"/>
              <a:ext cx="98623" cy="86049"/>
            </a:xfrm>
            <a:custGeom>
              <a:avLst/>
              <a:gdLst/>
              <a:ahLst/>
              <a:cxnLst/>
              <a:rect l="l" t="t" r="r" b="b"/>
              <a:pathLst>
                <a:path w="4769" h="4161" extrusionOk="0">
                  <a:moveTo>
                    <a:pt x="2385" y="0"/>
                  </a:moveTo>
                  <a:cubicBezTo>
                    <a:pt x="2100" y="0"/>
                    <a:pt x="1813" y="53"/>
                    <a:pt x="1539" y="161"/>
                  </a:cubicBezTo>
                  <a:cubicBezTo>
                    <a:pt x="756" y="482"/>
                    <a:pt x="198" y="1182"/>
                    <a:pt x="37" y="2010"/>
                  </a:cubicBezTo>
                  <a:cubicBezTo>
                    <a:pt x="1" y="2210"/>
                    <a:pt x="154" y="2328"/>
                    <a:pt x="306" y="2328"/>
                  </a:cubicBezTo>
                  <a:cubicBezTo>
                    <a:pt x="421" y="2328"/>
                    <a:pt x="536" y="2259"/>
                    <a:pt x="563" y="2106"/>
                  </a:cubicBezTo>
                  <a:cubicBezTo>
                    <a:pt x="685" y="1458"/>
                    <a:pt x="1128" y="912"/>
                    <a:pt x="1738" y="655"/>
                  </a:cubicBezTo>
                  <a:cubicBezTo>
                    <a:pt x="1948" y="574"/>
                    <a:pt x="2167" y="534"/>
                    <a:pt x="2386" y="534"/>
                  </a:cubicBezTo>
                  <a:cubicBezTo>
                    <a:pt x="2802" y="534"/>
                    <a:pt x="3213" y="679"/>
                    <a:pt x="3542" y="957"/>
                  </a:cubicBezTo>
                  <a:cubicBezTo>
                    <a:pt x="4017" y="1394"/>
                    <a:pt x="4190" y="2074"/>
                    <a:pt x="3972" y="2684"/>
                  </a:cubicBezTo>
                  <a:cubicBezTo>
                    <a:pt x="3747" y="3254"/>
                    <a:pt x="3196" y="3618"/>
                    <a:pt x="2594" y="3618"/>
                  </a:cubicBezTo>
                  <a:cubicBezTo>
                    <a:pt x="2559" y="3618"/>
                    <a:pt x="2524" y="3617"/>
                    <a:pt x="2489" y="3615"/>
                  </a:cubicBezTo>
                  <a:cubicBezTo>
                    <a:pt x="2143" y="3583"/>
                    <a:pt x="1822" y="3403"/>
                    <a:pt x="1623" y="3114"/>
                  </a:cubicBezTo>
                  <a:cubicBezTo>
                    <a:pt x="1443" y="2838"/>
                    <a:pt x="1430" y="2478"/>
                    <a:pt x="1584" y="2190"/>
                  </a:cubicBezTo>
                  <a:cubicBezTo>
                    <a:pt x="1717" y="1975"/>
                    <a:pt x="1947" y="1850"/>
                    <a:pt x="2191" y="1850"/>
                  </a:cubicBezTo>
                  <a:cubicBezTo>
                    <a:pt x="2254" y="1850"/>
                    <a:pt x="2317" y="1858"/>
                    <a:pt x="2380" y="1875"/>
                  </a:cubicBezTo>
                  <a:cubicBezTo>
                    <a:pt x="2489" y="1907"/>
                    <a:pt x="2579" y="1984"/>
                    <a:pt x="2630" y="2087"/>
                  </a:cubicBezTo>
                  <a:cubicBezTo>
                    <a:pt x="2663" y="2164"/>
                    <a:pt x="2656" y="2247"/>
                    <a:pt x="2605" y="2305"/>
                  </a:cubicBezTo>
                  <a:cubicBezTo>
                    <a:pt x="2586" y="2320"/>
                    <a:pt x="2564" y="2328"/>
                    <a:pt x="2541" y="2328"/>
                  </a:cubicBezTo>
                  <a:cubicBezTo>
                    <a:pt x="2515" y="2328"/>
                    <a:pt x="2490" y="2319"/>
                    <a:pt x="2470" y="2299"/>
                  </a:cubicBezTo>
                  <a:cubicBezTo>
                    <a:pt x="2411" y="2234"/>
                    <a:pt x="2343" y="2207"/>
                    <a:pt x="2278" y="2207"/>
                  </a:cubicBezTo>
                  <a:cubicBezTo>
                    <a:pt x="2070" y="2207"/>
                    <a:pt x="1885" y="2476"/>
                    <a:pt x="2085" y="2671"/>
                  </a:cubicBezTo>
                  <a:cubicBezTo>
                    <a:pt x="2213" y="2799"/>
                    <a:pt x="2379" y="2863"/>
                    <a:pt x="2546" y="2863"/>
                  </a:cubicBezTo>
                  <a:cubicBezTo>
                    <a:pt x="2697" y="2863"/>
                    <a:pt x="2848" y="2810"/>
                    <a:pt x="2971" y="2703"/>
                  </a:cubicBezTo>
                  <a:cubicBezTo>
                    <a:pt x="3189" y="2478"/>
                    <a:pt x="3247" y="2151"/>
                    <a:pt x="3118" y="1869"/>
                  </a:cubicBezTo>
                  <a:cubicBezTo>
                    <a:pt x="3003" y="1625"/>
                    <a:pt x="2791" y="1438"/>
                    <a:pt x="2528" y="1361"/>
                  </a:cubicBezTo>
                  <a:cubicBezTo>
                    <a:pt x="2416" y="1329"/>
                    <a:pt x="2302" y="1314"/>
                    <a:pt x="2190" y="1314"/>
                  </a:cubicBezTo>
                  <a:cubicBezTo>
                    <a:pt x="1761" y="1314"/>
                    <a:pt x="1351" y="1538"/>
                    <a:pt x="1122" y="1920"/>
                  </a:cubicBezTo>
                  <a:cubicBezTo>
                    <a:pt x="859" y="2389"/>
                    <a:pt x="884" y="2966"/>
                    <a:pt x="1180" y="3416"/>
                  </a:cubicBezTo>
                  <a:cubicBezTo>
                    <a:pt x="1469" y="3839"/>
                    <a:pt x="1937" y="4109"/>
                    <a:pt x="2451" y="4154"/>
                  </a:cubicBezTo>
                  <a:cubicBezTo>
                    <a:pt x="2496" y="4160"/>
                    <a:pt x="2547" y="4160"/>
                    <a:pt x="2598" y="4160"/>
                  </a:cubicBezTo>
                  <a:cubicBezTo>
                    <a:pt x="3426" y="4154"/>
                    <a:pt x="4171" y="3647"/>
                    <a:pt x="4479" y="2876"/>
                  </a:cubicBezTo>
                  <a:cubicBezTo>
                    <a:pt x="4768" y="2061"/>
                    <a:pt x="4543" y="1143"/>
                    <a:pt x="3895" y="559"/>
                  </a:cubicBezTo>
                  <a:cubicBezTo>
                    <a:pt x="3470" y="193"/>
                    <a:pt x="2931" y="0"/>
                    <a:pt x="2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074;p53">
              <a:extLst>
                <a:ext uri="{FF2B5EF4-FFF2-40B4-BE49-F238E27FC236}">
                  <a16:creationId xmlns:a16="http://schemas.microsoft.com/office/drawing/2014/main" id="{D08E1CBE-1E65-411D-B7E4-056ABB846B3B}"/>
                </a:ext>
              </a:extLst>
            </p:cNvPr>
            <p:cNvSpPr/>
            <p:nvPr/>
          </p:nvSpPr>
          <p:spPr>
            <a:xfrm>
              <a:off x="2001238" y="3998835"/>
              <a:ext cx="107329" cy="90310"/>
            </a:xfrm>
            <a:custGeom>
              <a:avLst/>
              <a:gdLst/>
              <a:ahLst/>
              <a:cxnLst/>
              <a:rect l="l" t="t" r="r" b="b"/>
              <a:pathLst>
                <a:path w="5190" h="4367" extrusionOk="0">
                  <a:moveTo>
                    <a:pt x="3672" y="1"/>
                  </a:moveTo>
                  <a:cubicBezTo>
                    <a:pt x="2901" y="1"/>
                    <a:pt x="2390" y="1086"/>
                    <a:pt x="1948" y="1482"/>
                  </a:cubicBezTo>
                  <a:cubicBezTo>
                    <a:pt x="1377" y="1976"/>
                    <a:pt x="61" y="2246"/>
                    <a:pt x="22" y="3280"/>
                  </a:cubicBezTo>
                  <a:cubicBezTo>
                    <a:pt x="0" y="3872"/>
                    <a:pt x="572" y="4367"/>
                    <a:pt x="1387" y="4367"/>
                  </a:cubicBezTo>
                  <a:cubicBezTo>
                    <a:pt x="1995" y="4367"/>
                    <a:pt x="2737" y="4091"/>
                    <a:pt x="3469" y="3376"/>
                  </a:cubicBezTo>
                  <a:cubicBezTo>
                    <a:pt x="5190" y="1694"/>
                    <a:pt x="4946" y="423"/>
                    <a:pt x="3996" y="63"/>
                  </a:cubicBezTo>
                  <a:cubicBezTo>
                    <a:pt x="3883" y="20"/>
                    <a:pt x="3775" y="1"/>
                    <a:pt x="3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075;p53">
              <a:extLst>
                <a:ext uri="{FF2B5EF4-FFF2-40B4-BE49-F238E27FC236}">
                  <a16:creationId xmlns:a16="http://schemas.microsoft.com/office/drawing/2014/main" id="{56E0816A-67E2-4F39-98CC-B9F80778F28E}"/>
                </a:ext>
              </a:extLst>
            </p:cNvPr>
            <p:cNvSpPr/>
            <p:nvPr/>
          </p:nvSpPr>
          <p:spPr>
            <a:xfrm>
              <a:off x="1996255" y="3993685"/>
              <a:ext cx="110597" cy="100588"/>
            </a:xfrm>
            <a:custGeom>
              <a:avLst/>
              <a:gdLst/>
              <a:ahLst/>
              <a:cxnLst/>
              <a:rect l="l" t="t" r="r" b="b"/>
              <a:pathLst>
                <a:path w="5348" h="4864" extrusionOk="0">
                  <a:moveTo>
                    <a:pt x="3916" y="492"/>
                  </a:moveTo>
                  <a:cubicBezTo>
                    <a:pt x="3993" y="492"/>
                    <a:pt x="4076" y="511"/>
                    <a:pt x="4153" y="537"/>
                  </a:cubicBezTo>
                  <a:cubicBezTo>
                    <a:pt x="4436" y="633"/>
                    <a:pt x="4654" y="877"/>
                    <a:pt x="4712" y="1173"/>
                  </a:cubicBezTo>
                  <a:cubicBezTo>
                    <a:pt x="4840" y="1763"/>
                    <a:pt x="4410" y="2598"/>
                    <a:pt x="3543" y="3451"/>
                  </a:cubicBezTo>
                  <a:cubicBezTo>
                    <a:pt x="2851" y="4130"/>
                    <a:pt x="2175" y="4371"/>
                    <a:pt x="1638" y="4371"/>
                  </a:cubicBezTo>
                  <a:cubicBezTo>
                    <a:pt x="1408" y="4371"/>
                    <a:pt x="1203" y="4327"/>
                    <a:pt x="1034" y="4254"/>
                  </a:cubicBezTo>
                  <a:cubicBezTo>
                    <a:pt x="693" y="4100"/>
                    <a:pt x="501" y="3830"/>
                    <a:pt x="514" y="3535"/>
                  </a:cubicBezTo>
                  <a:cubicBezTo>
                    <a:pt x="533" y="2951"/>
                    <a:pt x="1098" y="2649"/>
                    <a:pt x="1643" y="2354"/>
                  </a:cubicBezTo>
                  <a:cubicBezTo>
                    <a:pt x="1894" y="2232"/>
                    <a:pt x="2131" y="2084"/>
                    <a:pt x="2349" y="1911"/>
                  </a:cubicBezTo>
                  <a:cubicBezTo>
                    <a:pt x="2516" y="1750"/>
                    <a:pt x="2664" y="1577"/>
                    <a:pt x="2799" y="1391"/>
                  </a:cubicBezTo>
                  <a:cubicBezTo>
                    <a:pt x="3197" y="871"/>
                    <a:pt x="3531" y="492"/>
                    <a:pt x="3916" y="492"/>
                  </a:cubicBezTo>
                  <a:close/>
                  <a:moveTo>
                    <a:pt x="3906" y="1"/>
                  </a:moveTo>
                  <a:cubicBezTo>
                    <a:pt x="3252" y="1"/>
                    <a:pt x="2776" y="619"/>
                    <a:pt x="2407" y="1089"/>
                  </a:cubicBezTo>
                  <a:cubicBezTo>
                    <a:pt x="2292" y="1250"/>
                    <a:pt x="2163" y="1404"/>
                    <a:pt x="2022" y="1545"/>
                  </a:cubicBezTo>
                  <a:cubicBezTo>
                    <a:pt x="1830" y="1693"/>
                    <a:pt x="1624" y="1821"/>
                    <a:pt x="1406" y="1924"/>
                  </a:cubicBezTo>
                  <a:cubicBezTo>
                    <a:pt x="802" y="2251"/>
                    <a:pt x="51" y="2656"/>
                    <a:pt x="19" y="3516"/>
                  </a:cubicBezTo>
                  <a:cubicBezTo>
                    <a:pt x="0" y="4016"/>
                    <a:pt x="308" y="4472"/>
                    <a:pt x="835" y="4703"/>
                  </a:cubicBezTo>
                  <a:cubicBezTo>
                    <a:pt x="1085" y="4806"/>
                    <a:pt x="1361" y="4864"/>
                    <a:pt x="1637" y="4864"/>
                  </a:cubicBezTo>
                  <a:cubicBezTo>
                    <a:pt x="2285" y="4864"/>
                    <a:pt x="3088" y="4581"/>
                    <a:pt x="3884" y="3798"/>
                  </a:cubicBezTo>
                  <a:cubicBezTo>
                    <a:pt x="4885" y="2810"/>
                    <a:pt x="5347" y="1847"/>
                    <a:pt x="5187" y="1070"/>
                  </a:cubicBezTo>
                  <a:cubicBezTo>
                    <a:pt x="5090" y="608"/>
                    <a:pt x="4763" y="235"/>
                    <a:pt x="4320" y="81"/>
                  </a:cubicBezTo>
                  <a:cubicBezTo>
                    <a:pt x="4175" y="26"/>
                    <a:pt x="4037" y="1"/>
                    <a:pt x="39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076;p53">
              <a:extLst>
                <a:ext uri="{FF2B5EF4-FFF2-40B4-BE49-F238E27FC236}">
                  <a16:creationId xmlns:a16="http://schemas.microsoft.com/office/drawing/2014/main" id="{11E86333-40F7-47FF-A757-28D5925A635A}"/>
                </a:ext>
              </a:extLst>
            </p:cNvPr>
            <p:cNvSpPr/>
            <p:nvPr/>
          </p:nvSpPr>
          <p:spPr>
            <a:xfrm>
              <a:off x="2008518" y="4040650"/>
              <a:ext cx="26905" cy="53499"/>
            </a:xfrm>
            <a:custGeom>
              <a:avLst/>
              <a:gdLst/>
              <a:ahLst/>
              <a:cxnLst/>
              <a:rect l="l" t="t" r="r" b="b"/>
              <a:pathLst>
                <a:path w="1301" h="2587" extrusionOk="0">
                  <a:moveTo>
                    <a:pt x="306" y="0"/>
                  </a:moveTo>
                  <a:cubicBezTo>
                    <a:pt x="154" y="0"/>
                    <a:pt x="0" y="135"/>
                    <a:pt x="68" y="327"/>
                  </a:cubicBezTo>
                  <a:lnTo>
                    <a:pt x="794" y="2426"/>
                  </a:lnTo>
                  <a:cubicBezTo>
                    <a:pt x="826" y="2522"/>
                    <a:pt x="916" y="2586"/>
                    <a:pt x="1025" y="2586"/>
                  </a:cubicBezTo>
                  <a:cubicBezTo>
                    <a:pt x="1050" y="2586"/>
                    <a:pt x="1076" y="2580"/>
                    <a:pt x="1102" y="2573"/>
                  </a:cubicBezTo>
                  <a:cubicBezTo>
                    <a:pt x="1230" y="2535"/>
                    <a:pt x="1301" y="2394"/>
                    <a:pt x="1256" y="2265"/>
                  </a:cubicBezTo>
                  <a:lnTo>
                    <a:pt x="530" y="166"/>
                  </a:lnTo>
                  <a:cubicBezTo>
                    <a:pt x="489" y="50"/>
                    <a:pt x="398" y="0"/>
                    <a:pt x="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077;p53">
              <a:extLst>
                <a:ext uri="{FF2B5EF4-FFF2-40B4-BE49-F238E27FC236}">
                  <a16:creationId xmlns:a16="http://schemas.microsoft.com/office/drawing/2014/main" id="{466E6C50-9A5B-4592-B063-A25BDA6ABAF3}"/>
                </a:ext>
              </a:extLst>
            </p:cNvPr>
            <p:cNvSpPr/>
            <p:nvPr/>
          </p:nvSpPr>
          <p:spPr>
            <a:xfrm>
              <a:off x="2025724" y="4030247"/>
              <a:ext cx="38651" cy="50749"/>
            </a:xfrm>
            <a:custGeom>
              <a:avLst/>
              <a:gdLst/>
              <a:ahLst/>
              <a:cxnLst/>
              <a:rect l="l" t="t" r="r" b="b"/>
              <a:pathLst>
                <a:path w="1869" h="2454" extrusionOk="0">
                  <a:moveTo>
                    <a:pt x="337" y="0"/>
                  </a:moveTo>
                  <a:cubicBezTo>
                    <a:pt x="166" y="0"/>
                    <a:pt x="1" y="187"/>
                    <a:pt x="122" y="380"/>
                  </a:cubicBezTo>
                  <a:lnTo>
                    <a:pt x="1380" y="2345"/>
                  </a:lnTo>
                  <a:cubicBezTo>
                    <a:pt x="1425" y="2415"/>
                    <a:pt x="1502" y="2454"/>
                    <a:pt x="1586" y="2454"/>
                  </a:cubicBezTo>
                  <a:cubicBezTo>
                    <a:pt x="1631" y="2454"/>
                    <a:pt x="1676" y="2441"/>
                    <a:pt x="1720" y="2415"/>
                  </a:cubicBezTo>
                  <a:cubicBezTo>
                    <a:pt x="1836" y="2345"/>
                    <a:pt x="1868" y="2191"/>
                    <a:pt x="1791" y="2081"/>
                  </a:cubicBezTo>
                  <a:lnTo>
                    <a:pt x="539" y="117"/>
                  </a:lnTo>
                  <a:cubicBezTo>
                    <a:pt x="485" y="34"/>
                    <a:pt x="411" y="0"/>
                    <a:pt x="3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078;p53">
              <a:extLst>
                <a:ext uri="{FF2B5EF4-FFF2-40B4-BE49-F238E27FC236}">
                  <a16:creationId xmlns:a16="http://schemas.microsoft.com/office/drawing/2014/main" id="{21C924D7-4991-451F-BD6F-F822B78038B5}"/>
                </a:ext>
              </a:extLst>
            </p:cNvPr>
            <p:cNvSpPr/>
            <p:nvPr/>
          </p:nvSpPr>
          <p:spPr>
            <a:xfrm>
              <a:off x="2040593" y="4017322"/>
              <a:ext cx="49529" cy="42311"/>
            </a:xfrm>
            <a:custGeom>
              <a:avLst/>
              <a:gdLst/>
              <a:ahLst/>
              <a:cxnLst/>
              <a:rect l="l" t="t" r="r" b="b"/>
              <a:pathLst>
                <a:path w="2395" h="2046" extrusionOk="0">
                  <a:moveTo>
                    <a:pt x="355" y="0"/>
                  </a:moveTo>
                  <a:cubicBezTo>
                    <a:pt x="160" y="0"/>
                    <a:pt x="1" y="257"/>
                    <a:pt x="186" y="428"/>
                  </a:cubicBezTo>
                  <a:lnTo>
                    <a:pt x="1900" y="1981"/>
                  </a:lnTo>
                  <a:cubicBezTo>
                    <a:pt x="1945" y="2026"/>
                    <a:pt x="2003" y="2045"/>
                    <a:pt x="2061" y="2045"/>
                  </a:cubicBezTo>
                  <a:lnTo>
                    <a:pt x="2067" y="2045"/>
                  </a:lnTo>
                  <a:cubicBezTo>
                    <a:pt x="2285" y="2045"/>
                    <a:pt x="2394" y="1769"/>
                    <a:pt x="2228" y="1622"/>
                  </a:cubicBezTo>
                  <a:lnTo>
                    <a:pt x="520" y="68"/>
                  </a:lnTo>
                  <a:cubicBezTo>
                    <a:pt x="467" y="20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079;p53">
              <a:extLst>
                <a:ext uri="{FF2B5EF4-FFF2-40B4-BE49-F238E27FC236}">
                  <a16:creationId xmlns:a16="http://schemas.microsoft.com/office/drawing/2014/main" id="{5EBE4EE8-BDC0-4C99-9A9C-D71E21E540D2}"/>
                </a:ext>
              </a:extLst>
            </p:cNvPr>
            <p:cNvSpPr/>
            <p:nvPr/>
          </p:nvSpPr>
          <p:spPr>
            <a:xfrm>
              <a:off x="2052938" y="4002185"/>
              <a:ext cx="50997" cy="33812"/>
            </a:xfrm>
            <a:custGeom>
              <a:avLst/>
              <a:gdLst/>
              <a:ahLst/>
              <a:cxnLst/>
              <a:rect l="l" t="t" r="r" b="b"/>
              <a:pathLst>
                <a:path w="2466" h="1635" extrusionOk="0">
                  <a:moveTo>
                    <a:pt x="359" y="1"/>
                  </a:moveTo>
                  <a:cubicBezTo>
                    <a:pt x="145" y="1"/>
                    <a:pt x="0" y="309"/>
                    <a:pt x="225" y="454"/>
                  </a:cubicBezTo>
                  <a:lnTo>
                    <a:pt x="1990" y="1596"/>
                  </a:lnTo>
                  <a:cubicBezTo>
                    <a:pt x="2035" y="1622"/>
                    <a:pt x="2080" y="1635"/>
                    <a:pt x="2125" y="1635"/>
                  </a:cubicBezTo>
                  <a:cubicBezTo>
                    <a:pt x="2369" y="1635"/>
                    <a:pt x="2465" y="1314"/>
                    <a:pt x="2260" y="1185"/>
                  </a:cubicBezTo>
                  <a:lnTo>
                    <a:pt x="494" y="43"/>
                  </a:lnTo>
                  <a:cubicBezTo>
                    <a:pt x="448" y="14"/>
                    <a:pt x="402" y="1"/>
                    <a:pt x="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080;p53">
              <a:extLst>
                <a:ext uri="{FF2B5EF4-FFF2-40B4-BE49-F238E27FC236}">
                  <a16:creationId xmlns:a16="http://schemas.microsoft.com/office/drawing/2014/main" id="{DCF8BBE1-8EF1-4DA8-BEA2-3D04061BFFC3}"/>
                </a:ext>
              </a:extLst>
            </p:cNvPr>
            <p:cNvSpPr/>
            <p:nvPr/>
          </p:nvSpPr>
          <p:spPr>
            <a:xfrm>
              <a:off x="1850936" y="3993768"/>
              <a:ext cx="58648" cy="42229"/>
            </a:xfrm>
            <a:custGeom>
              <a:avLst/>
              <a:gdLst/>
              <a:ahLst/>
              <a:cxnLst/>
              <a:rect l="l" t="t" r="r" b="b"/>
              <a:pathLst>
                <a:path w="2836" h="2042" extrusionOk="0">
                  <a:moveTo>
                    <a:pt x="2210" y="0"/>
                  </a:moveTo>
                  <a:cubicBezTo>
                    <a:pt x="1515" y="0"/>
                    <a:pt x="0" y="1265"/>
                    <a:pt x="390" y="1894"/>
                  </a:cubicBezTo>
                  <a:cubicBezTo>
                    <a:pt x="453" y="1996"/>
                    <a:pt x="552" y="2041"/>
                    <a:pt x="674" y="2041"/>
                  </a:cubicBezTo>
                  <a:cubicBezTo>
                    <a:pt x="1379" y="2041"/>
                    <a:pt x="2836" y="524"/>
                    <a:pt x="2463" y="97"/>
                  </a:cubicBezTo>
                  <a:cubicBezTo>
                    <a:pt x="2405" y="30"/>
                    <a:pt x="2317" y="0"/>
                    <a:pt x="2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081;p53">
              <a:extLst>
                <a:ext uri="{FF2B5EF4-FFF2-40B4-BE49-F238E27FC236}">
                  <a16:creationId xmlns:a16="http://schemas.microsoft.com/office/drawing/2014/main" id="{EA881973-0D21-4B57-B780-0DED35023E65}"/>
                </a:ext>
              </a:extLst>
            </p:cNvPr>
            <p:cNvSpPr/>
            <p:nvPr/>
          </p:nvSpPr>
          <p:spPr>
            <a:xfrm>
              <a:off x="2012654" y="3848057"/>
              <a:ext cx="62185" cy="41091"/>
            </a:xfrm>
            <a:custGeom>
              <a:avLst/>
              <a:gdLst/>
              <a:ahLst/>
              <a:cxnLst/>
              <a:rect l="l" t="t" r="r" b="b"/>
              <a:pathLst>
                <a:path w="3007" h="1987" extrusionOk="0">
                  <a:moveTo>
                    <a:pt x="2150" y="0"/>
                  </a:moveTo>
                  <a:cubicBezTo>
                    <a:pt x="1366" y="0"/>
                    <a:pt x="1" y="1455"/>
                    <a:pt x="382" y="1898"/>
                  </a:cubicBezTo>
                  <a:cubicBezTo>
                    <a:pt x="434" y="1959"/>
                    <a:pt x="514" y="1987"/>
                    <a:pt x="613" y="1987"/>
                  </a:cubicBezTo>
                  <a:cubicBezTo>
                    <a:pt x="1323" y="1987"/>
                    <a:pt x="3007" y="569"/>
                    <a:pt x="2449" y="101"/>
                  </a:cubicBezTo>
                  <a:cubicBezTo>
                    <a:pt x="2366" y="31"/>
                    <a:pt x="2264" y="0"/>
                    <a:pt x="2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44E8DBB-6C80-4F5D-B2C8-F47CA655F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30" y="1468012"/>
            <a:ext cx="7454023" cy="304013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8E21B82-138C-4FF9-BC0F-7DEE587C3DEC}"/>
              </a:ext>
            </a:extLst>
          </p:cNvPr>
          <p:cNvSpPr txBox="1"/>
          <p:nvPr/>
        </p:nvSpPr>
        <p:spPr>
          <a:xfrm>
            <a:off x="2597030" y="2499722"/>
            <a:ext cx="700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Chủ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điểm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Mái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32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endParaRPr lang="en-US" sz="32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E7A7615-ABD0-41A2-8E66-8BBD90E73F8E}"/>
              </a:ext>
            </a:extLst>
          </p:cNvPr>
          <p:cNvSpPr txBox="1"/>
          <p:nvPr/>
        </p:nvSpPr>
        <p:spPr>
          <a:xfrm>
            <a:off x="3592972" y="3153346"/>
            <a:ext cx="5402780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067" kern="0" dirty="0" err="1">
              <a:solidFill>
                <a:srgbClr val="FF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00FA7BE-B8C3-490C-80C3-1DD7A64A3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971" y="1612242"/>
            <a:ext cx="2137644" cy="992679"/>
          </a:xfrm>
          <a:prstGeom prst="rect">
            <a:avLst/>
          </a:prstGeom>
        </p:spPr>
      </p:pic>
      <p:grpSp>
        <p:nvGrpSpPr>
          <p:cNvPr id="106" name="Google Shape;4393;p33">
            <a:extLst>
              <a:ext uri="{FF2B5EF4-FFF2-40B4-BE49-F238E27FC236}">
                <a16:creationId xmlns:a16="http://schemas.microsoft.com/office/drawing/2014/main" id="{016E3588-856F-4F83-8F3B-41D8AFC872E0}"/>
              </a:ext>
            </a:extLst>
          </p:cNvPr>
          <p:cNvGrpSpPr/>
          <p:nvPr/>
        </p:nvGrpSpPr>
        <p:grpSpPr>
          <a:xfrm rot="2562372">
            <a:off x="1147773" y="4176743"/>
            <a:ext cx="1021409" cy="1799993"/>
            <a:chOff x="7361124" y="3323800"/>
            <a:chExt cx="932934" cy="1644077"/>
          </a:xfrm>
        </p:grpSpPr>
        <p:sp>
          <p:nvSpPr>
            <p:cNvPr id="107" name="Google Shape;4394;p33">
              <a:extLst>
                <a:ext uri="{FF2B5EF4-FFF2-40B4-BE49-F238E27FC236}">
                  <a16:creationId xmlns:a16="http://schemas.microsoft.com/office/drawing/2014/main" id="{DF811E84-5E78-4271-9FD9-377F20DC2EC6}"/>
                </a:ext>
              </a:extLst>
            </p:cNvPr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395;p33">
              <a:extLst>
                <a:ext uri="{FF2B5EF4-FFF2-40B4-BE49-F238E27FC236}">
                  <a16:creationId xmlns:a16="http://schemas.microsoft.com/office/drawing/2014/main" id="{8CC7B5CF-2E8A-4B48-A585-6F48F04200F0}"/>
                </a:ext>
              </a:extLst>
            </p:cNvPr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396;p33">
              <a:extLst>
                <a:ext uri="{FF2B5EF4-FFF2-40B4-BE49-F238E27FC236}">
                  <a16:creationId xmlns:a16="http://schemas.microsoft.com/office/drawing/2014/main" id="{58274A66-8657-428A-A288-E0565797DDC0}"/>
                </a:ext>
              </a:extLst>
            </p:cNvPr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397;p33">
              <a:extLst>
                <a:ext uri="{FF2B5EF4-FFF2-40B4-BE49-F238E27FC236}">
                  <a16:creationId xmlns:a16="http://schemas.microsoft.com/office/drawing/2014/main" id="{15F7E32F-A7D5-44F3-8005-86E256711C72}"/>
                </a:ext>
              </a:extLst>
            </p:cNvPr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398;p33">
              <a:extLst>
                <a:ext uri="{FF2B5EF4-FFF2-40B4-BE49-F238E27FC236}">
                  <a16:creationId xmlns:a16="http://schemas.microsoft.com/office/drawing/2014/main" id="{BB20BCD6-4172-4D42-BA15-F97C5F54C1E4}"/>
                </a:ext>
              </a:extLst>
            </p:cNvPr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399;p33">
              <a:extLst>
                <a:ext uri="{FF2B5EF4-FFF2-40B4-BE49-F238E27FC236}">
                  <a16:creationId xmlns:a16="http://schemas.microsoft.com/office/drawing/2014/main" id="{516C72F6-3D06-43AC-B2C7-19BE49BF6ECC}"/>
                </a:ext>
              </a:extLst>
            </p:cNvPr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400;p33">
              <a:extLst>
                <a:ext uri="{FF2B5EF4-FFF2-40B4-BE49-F238E27FC236}">
                  <a16:creationId xmlns:a16="http://schemas.microsoft.com/office/drawing/2014/main" id="{44DB5F9F-0D71-447B-A804-E3AE2123416F}"/>
                </a:ext>
              </a:extLst>
            </p:cNvPr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401;p33">
              <a:extLst>
                <a:ext uri="{FF2B5EF4-FFF2-40B4-BE49-F238E27FC236}">
                  <a16:creationId xmlns:a16="http://schemas.microsoft.com/office/drawing/2014/main" id="{A653357E-2C6F-43C1-A432-F5805ADDDEDA}"/>
                </a:ext>
              </a:extLst>
            </p:cNvPr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402;p33">
              <a:extLst>
                <a:ext uri="{FF2B5EF4-FFF2-40B4-BE49-F238E27FC236}">
                  <a16:creationId xmlns:a16="http://schemas.microsoft.com/office/drawing/2014/main" id="{0A9FFC29-5CDA-4041-9104-E6F8C6C42EF8}"/>
                </a:ext>
              </a:extLst>
            </p:cNvPr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4403;p33">
              <a:extLst>
                <a:ext uri="{FF2B5EF4-FFF2-40B4-BE49-F238E27FC236}">
                  <a16:creationId xmlns:a16="http://schemas.microsoft.com/office/drawing/2014/main" id="{84F4104E-934A-4327-82F7-5E759D599F3B}"/>
                </a:ext>
              </a:extLst>
            </p:cNvPr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404;p33">
              <a:extLst>
                <a:ext uri="{FF2B5EF4-FFF2-40B4-BE49-F238E27FC236}">
                  <a16:creationId xmlns:a16="http://schemas.microsoft.com/office/drawing/2014/main" id="{99AE721C-62FD-4842-BA9D-E6FA29527BDA}"/>
                </a:ext>
              </a:extLst>
            </p:cNvPr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405;p33">
              <a:extLst>
                <a:ext uri="{FF2B5EF4-FFF2-40B4-BE49-F238E27FC236}">
                  <a16:creationId xmlns:a16="http://schemas.microsoft.com/office/drawing/2014/main" id="{975B6515-A4AE-4D52-9D9E-BA16506FA0A9}"/>
                </a:ext>
              </a:extLst>
            </p:cNvPr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406;p33">
              <a:extLst>
                <a:ext uri="{FF2B5EF4-FFF2-40B4-BE49-F238E27FC236}">
                  <a16:creationId xmlns:a16="http://schemas.microsoft.com/office/drawing/2014/main" id="{3493D538-DB1E-4722-9ED7-A5F8A595F9F1}"/>
                </a:ext>
              </a:extLst>
            </p:cNvPr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407;p33">
              <a:extLst>
                <a:ext uri="{FF2B5EF4-FFF2-40B4-BE49-F238E27FC236}">
                  <a16:creationId xmlns:a16="http://schemas.microsoft.com/office/drawing/2014/main" id="{12451934-E16C-453B-B35D-EDE25F3FA715}"/>
                </a:ext>
              </a:extLst>
            </p:cNvPr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408;p33">
              <a:extLst>
                <a:ext uri="{FF2B5EF4-FFF2-40B4-BE49-F238E27FC236}">
                  <a16:creationId xmlns:a16="http://schemas.microsoft.com/office/drawing/2014/main" id="{29A7B87F-D105-4848-842B-CF4FE98F8822}"/>
                </a:ext>
              </a:extLst>
            </p:cNvPr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409;p33">
              <a:extLst>
                <a:ext uri="{FF2B5EF4-FFF2-40B4-BE49-F238E27FC236}">
                  <a16:creationId xmlns:a16="http://schemas.microsoft.com/office/drawing/2014/main" id="{E705A835-315F-49AB-94BF-F37AE3437C98}"/>
                </a:ext>
              </a:extLst>
            </p:cNvPr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410;p33">
              <a:extLst>
                <a:ext uri="{FF2B5EF4-FFF2-40B4-BE49-F238E27FC236}">
                  <a16:creationId xmlns:a16="http://schemas.microsoft.com/office/drawing/2014/main" id="{11C8DFBE-EE3E-45B0-B540-476E423804F5}"/>
                </a:ext>
              </a:extLst>
            </p:cNvPr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411;p33">
              <a:extLst>
                <a:ext uri="{FF2B5EF4-FFF2-40B4-BE49-F238E27FC236}">
                  <a16:creationId xmlns:a16="http://schemas.microsoft.com/office/drawing/2014/main" id="{AAE86702-469E-4675-84D4-DB9B3C556663}"/>
                </a:ext>
              </a:extLst>
            </p:cNvPr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412;p33">
              <a:extLst>
                <a:ext uri="{FF2B5EF4-FFF2-40B4-BE49-F238E27FC236}">
                  <a16:creationId xmlns:a16="http://schemas.microsoft.com/office/drawing/2014/main" id="{8DA0B3BA-AE6E-4882-BE0D-85BCDAE7CB0F}"/>
                </a:ext>
              </a:extLst>
            </p:cNvPr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413;p33">
              <a:extLst>
                <a:ext uri="{FF2B5EF4-FFF2-40B4-BE49-F238E27FC236}">
                  <a16:creationId xmlns:a16="http://schemas.microsoft.com/office/drawing/2014/main" id="{FFC1AA79-0D1E-49C7-A855-5EB202A40B6C}"/>
                </a:ext>
              </a:extLst>
            </p:cNvPr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414;p33">
              <a:extLst>
                <a:ext uri="{FF2B5EF4-FFF2-40B4-BE49-F238E27FC236}">
                  <a16:creationId xmlns:a16="http://schemas.microsoft.com/office/drawing/2014/main" id="{2964618B-844E-4D0C-998C-F8BD4C83848D}"/>
                </a:ext>
              </a:extLst>
            </p:cNvPr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415;p33">
              <a:extLst>
                <a:ext uri="{FF2B5EF4-FFF2-40B4-BE49-F238E27FC236}">
                  <a16:creationId xmlns:a16="http://schemas.microsoft.com/office/drawing/2014/main" id="{443965BC-7B50-47CE-9047-CFE161238E69}"/>
                </a:ext>
              </a:extLst>
            </p:cNvPr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416;p33">
              <a:extLst>
                <a:ext uri="{FF2B5EF4-FFF2-40B4-BE49-F238E27FC236}">
                  <a16:creationId xmlns:a16="http://schemas.microsoft.com/office/drawing/2014/main" id="{C5B69AA1-A20A-4887-AF91-282C1C41A676}"/>
                </a:ext>
              </a:extLst>
            </p:cNvPr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417;p33">
              <a:extLst>
                <a:ext uri="{FF2B5EF4-FFF2-40B4-BE49-F238E27FC236}">
                  <a16:creationId xmlns:a16="http://schemas.microsoft.com/office/drawing/2014/main" id="{D9A6A595-B8DD-48A7-8435-DD474C238FFC}"/>
                </a:ext>
              </a:extLst>
            </p:cNvPr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418;p33">
              <a:extLst>
                <a:ext uri="{FF2B5EF4-FFF2-40B4-BE49-F238E27FC236}">
                  <a16:creationId xmlns:a16="http://schemas.microsoft.com/office/drawing/2014/main" id="{537D432F-C3A5-44B8-8C49-7C18C3E47CB5}"/>
                </a:ext>
              </a:extLst>
            </p:cNvPr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419;p33">
              <a:extLst>
                <a:ext uri="{FF2B5EF4-FFF2-40B4-BE49-F238E27FC236}">
                  <a16:creationId xmlns:a16="http://schemas.microsoft.com/office/drawing/2014/main" id="{49ED0E4E-11C2-4B51-AB81-CE7154AA16D2}"/>
                </a:ext>
              </a:extLst>
            </p:cNvPr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4420;p33">
              <a:extLst>
                <a:ext uri="{FF2B5EF4-FFF2-40B4-BE49-F238E27FC236}">
                  <a16:creationId xmlns:a16="http://schemas.microsoft.com/office/drawing/2014/main" id="{CD22767C-A193-4539-8E7C-DC3369844767}"/>
                </a:ext>
              </a:extLst>
            </p:cNvPr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4421;p33">
              <a:extLst>
                <a:ext uri="{FF2B5EF4-FFF2-40B4-BE49-F238E27FC236}">
                  <a16:creationId xmlns:a16="http://schemas.microsoft.com/office/drawing/2014/main" id="{D5B8B365-8BC3-4338-95C3-00184C7C1BD3}"/>
                </a:ext>
              </a:extLst>
            </p:cNvPr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4422;p33">
              <a:extLst>
                <a:ext uri="{FF2B5EF4-FFF2-40B4-BE49-F238E27FC236}">
                  <a16:creationId xmlns:a16="http://schemas.microsoft.com/office/drawing/2014/main" id="{F4E53E05-D583-4D35-B45A-6C6B1A7CBEEE}"/>
                </a:ext>
              </a:extLst>
            </p:cNvPr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4423;p33">
              <a:extLst>
                <a:ext uri="{FF2B5EF4-FFF2-40B4-BE49-F238E27FC236}">
                  <a16:creationId xmlns:a16="http://schemas.microsoft.com/office/drawing/2014/main" id="{3CE21E0A-78CC-4F87-825C-A6AB09BEBF7B}"/>
                </a:ext>
              </a:extLst>
            </p:cNvPr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4424;p33">
              <a:extLst>
                <a:ext uri="{FF2B5EF4-FFF2-40B4-BE49-F238E27FC236}">
                  <a16:creationId xmlns:a16="http://schemas.microsoft.com/office/drawing/2014/main" id="{97A6D0FC-08BB-4EAA-A9F8-91CE12042F5C}"/>
                </a:ext>
              </a:extLst>
            </p:cNvPr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4425;p33">
              <a:extLst>
                <a:ext uri="{FF2B5EF4-FFF2-40B4-BE49-F238E27FC236}">
                  <a16:creationId xmlns:a16="http://schemas.microsoft.com/office/drawing/2014/main" id="{DCAABACE-B047-477C-AF19-7BAB0C20BD00}"/>
                </a:ext>
              </a:extLst>
            </p:cNvPr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4426;p33">
              <a:extLst>
                <a:ext uri="{FF2B5EF4-FFF2-40B4-BE49-F238E27FC236}">
                  <a16:creationId xmlns:a16="http://schemas.microsoft.com/office/drawing/2014/main" id="{A76F6C0E-A1B6-4F70-AA9D-6CB60C0566D8}"/>
                </a:ext>
              </a:extLst>
            </p:cNvPr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4427;p33">
              <a:extLst>
                <a:ext uri="{FF2B5EF4-FFF2-40B4-BE49-F238E27FC236}">
                  <a16:creationId xmlns:a16="http://schemas.microsoft.com/office/drawing/2014/main" id="{E9C1E724-896A-4E0B-AF1B-B73D9908C450}"/>
                </a:ext>
              </a:extLst>
            </p:cNvPr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4428;p33">
              <a:extLst>
                <a:ext uri="{FF2B5EF4-FFF2-40B4-BE49-F238E27FC236}">
                  <a16:creationId xmlns:a16="http://schemas.microsoft.com/office/drawing/2014/main" id="{6359B59C-49E4-4657-B3EE-3240C52712E9}"/>
                </a:ext>
              </a:extLst>
            </p:cNvPr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4429;p33">
              <a:extLst>
                <a:ext uri="{FF2B5EF4-FFF2-40B4-BE49-F238E27FC236}">
                  <a16:creationId xmlns:a16="http://schemas.microsoft.com/office/drawing/2014/main" id="{26FE017A-44F8-46CA-BA00-B56E41665204}"/>
                </a:ext>
              </a:extLst>
            </p:cNvPr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4430;p33">
              <a:extLst>
                <a:ext uri="{FF2B5EF4-FFF2-40B4-BE49-F238E27FC236}">
                  <a16:creationId xmlns:a16="http://schemas.microsoft.com/office/drawing/2014/main" id="{5B68D235-712C-435F-AEAF-C92CF1CFA873}"/>
                </a:ext>
              </a:extLst>
            </p:cNvPr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4431;p33">
              <a:extLst>
                <a:ext uri="{FF2B5EF4-FFF2-40B4-BE49-F238E27FC236}">
                  <a16:creationId xmlns:a16="http://schemas.microsoft.com/office/drawing/2014/main" id="{6D504495-4D6E-4040-822E-F3767FA266C7}"/>
                </a:ext>
              </a:extLst>
            </p:cNvPr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4432;p33">
              <a:extLst>
                <a:ext uri="{FF2B5EF4-FFF2-40B4-BE49-F238E27FC236}">
                  <a16:creationId xmlns:a16="http://schemas.microsoft.com/office/drawing/2014/main" id="{82449136-38F0-4B4F-9738-762226DC90CA}"/>
                </a:ext>
              </a:extLst>
            </p:cNvPr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4433;p33">
              <a:extLst>
                <a:ext uri="{FF2B5EF4-FFF2-40B4-BE49-F238E27FC236}">
                  <a16:creationId xmlns:a16="http://schemas.microsoft.com/office/drawing/2014/main" id="{C054413A-054F-44A9-9688-FBB4571EF208}"/>
                </a:ext>
              </a:extLst>
            </p:cNvPr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4434;p33">
              <a:extLst>
                <a:ext uri="{FF2B5EF4-FFF2-40B4-BE49-F238E27FC236}">
                  <a16:creationId xmlns:a16="http://schemas.microsoft.com/office/drawing/2014/main" id="{DC9BAAFE-974F-47EB-8BC0-9A7ADC054275}"/>
                </a:ext>
              </a:extLst>
            </p:cNvPr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4435;p33">
              <a:extLst>
                <a:ext uri="{FF2B5EF4-FFF2-40B4-BE49-F238E27FC236}">
                  <a16:creationId xmlns:a16="http://schemas.microsoft.com/office/drawing/2014/main" id="{2DC1C4CC-3549-4CA3-86B3-738255C141E3}"/>
                </a:ext>
              </a:extLst>
            </p:cNvPr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4436;p33">
              <a:extLst>
                <a:ext uri="{FF2B5EF4-FFF2-40B4-BE49-F238E27FC236}">
                  <a16:creationId xmlns:a16="http://schemas.microsoft.com/office/drawing/2014/main" id="{464019FA-9650-4A44-820F-B7673518AE2E}"/>
                </a:ext>
              </a:extLst>
            </p:cNvPr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4437;p33">
              <a:extLst>
                <a:ext uri="{FF2B5EF4-FFF2-40B4-BE49-F238E27FC236}">
                  <a16:creationId xmlns:a16="http://schemas.microsoft.com/office/drawing/2014/main" id="{8A1A1AF6-E262-49B0-93FA-1D494CFA48E1}"/>
                </a:ext>
              </a:extLst>
            </p:cNvPr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4438;p33">
              <a:extLst>
                <a:ext uri="{FF2B5EF4-FFF2-40B4-BE49-F238E27FC236}">
                  <a16:creationId xmlns:a16="http://schemas.microsoft.com/office/drawing/2014/main" id="{451218CA-4EBA-4B63-8999-03F252061F54}"/>
                </a:ext>
              </a:extLst>
            </p:cNvPr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4439;p33">
              <a:extLst>
                <a:ext uri="{FF2B5EF4-FFF2-40B4-BE49-F238E27FC236}">
                  <a16:creationId xmlns:a16="http://schemas.microsoft.com/office/drawing/2014/main" id="{1B7DEA0C-E066-47D9-8F92-7F2EF6188A59}"/>
                </a:ext>
              </a:extLst>
            </p:cNvPr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4440;p33">
              <a:extLst>
                <a:ext uri="{FF2B5EF4-FFF2-40B4-BE49-F238E27FC236}">
                  <a16:creationId xmlns:a16="http://schemas.microsoft.com/office/drawing/2014/main" id="{8254E225-FF84-4961-A1B3-3E92129D94AE}"/>
                </a:ext>
              </a:extLst>
            </p:cNvPr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4441;p33">
              <a:extLst>
                <a:ext uri="{FF2B5EF4-FFF2-40B4-BE49-F238E27FC236}">
                  <a16:creationId xmlns:a16="http://schemas.microsoft.com/office/drawing/2014/main" id="{A3262235-7926-4A26-94B0-B151180A01B2}"/>
                </a:ext>
              </a:extLst>
            </p:cNvPr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2DD36A-9654-4C7F-94B6-8CE4F6476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151" y="3214312"/>
            <a:ext cx="7785267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605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3" name="Google Shape;4583;p38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4" name="Google Shape;4584;p38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85" name="Google Shape;4585;p38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80;p32">
            <a:extLst>
              <a:ext uri="{FF2B5EF4-FFF2-40B4-BE49-F238E27FC236}">
                <a16:creationId xmlns:a16="http://schemas.microsoft.com/office/drawing/2014/main" id="{38F463DE-F0AD-48A9-91B7-3D25237B9F43}"/>
              </a:ext>
            </a:extLst>
          </p:cNvPr>
          <p:cNvSpPr/>
          <p:nvPr/>
        </p:nvSpPr>
        <p:spPr>
          <a:xfrm flipH="1">
            <a:off x="1674128" y="1156224"/>
            <a:ext cx="1861224" cy="1861224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81;p32">
            <a:extLst>
              <a:ext uri="{FF2B5EF4-FFF2-40B4-BE49-F238E27FC236}">
                <a16:creationId xmlns:a16="http://schemas.microsoft.com/office/drawing/2014/main" id="{31F52B68-8639-4FF3-ABC5-109808F235DB}"/>
              </a:ext>
            </a:extLst>
          </p:cNvPr>
          <p:cNvSpPr/>
          <p:nvPr/>
        </p:nvSpPr>
        <p:spPr>
          <a:xfrm flipH="1">
            <a:off x="1784604" y="1085835"/>
            <a:ext cx="1861224" cy="1861224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84;p32">
            <a:extLst>
              <a:ext uri="{FF2B5EF4-FFF2-40B4-BE49-F238E27FC236}">
                <a16:creationId xmlns:a16="http://schemas.microsoft.com/office/drawing/2014/main" id="{EEB3741C-FDBB-482F-913B-03F624294F3E}"/>
              </a:ext>
            </a:extLst>
          </p:cNvPr>
          <p:cNvSpPr txBox="1">
            <a:spLocks/>
          </p:cNvSpPr>
          <p:nvPr/>
        </p:nvSpPr>
        <p:spPr>
          <a:xfrm>
            <a:off x="1732578" y="1338416"/>
            <a:ext cx="1953985" cy="123350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9600" kern="0" dirty="0">
                <a:solidFill>
                  <a:srgbClr val="5453CC">
                    <a:lumMod val="50000"/>
                  </a:srgbClr>
                </a:solidFill>
                <a:latin typeface="#9Slide07 IcielNabila" pitchFamily="2" charset="0"/>
              </a:rPr>
              <a:t>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F10E19-96F9-4122-8E0C-FCD6E3E5A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217" y="2344906"/>
            <a:ext cx="7643887" cy="25209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1689862"/>
            <a:ext cx="2892713" cy="40944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F40909"/>
                </a:solidFill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lang="en-US" sz="3733" b="1" kern="0" dirty="0">
                <a:solidFill>
                  <a:srgbClr val="F40909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334313" y="2791953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543540" y="3883442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4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500037" y="5530700"/>
            <a:ext cx="1803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buClr>
                <a:srgbClr val="000000"/>
              </a:buClr>
            </a:pP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gần</a:t>
            </a:r>
            <a:r>
              <a:rPr lang="en-US" sz="3200" b="1" kern="0" dirty="0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 3 ô </a:t>
            </a:r>
            <a:r>
              <a:rPr lang="en-US" sz="3200" b="1" kern="0" dirty="0" err="1">
                <a:solidFill>
                  <a:srgbClr val="F40909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ly</a:t>
            </a:r>
            <a:endParaRPr lang="en-US" sz="3200" b="1" kern="0" dirty="0">
              <a:solidFill>
                <a:srgbClr val="F40909"/>
              </a:solidFill>
              <a:latin typeface="Calibri" panose="020F0502020204030204" pitchFamily="34" charset="0"/>
              <a:ea typeface="字魂35号-经典雅黑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256900" y="5347403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4581" y="1689862"/>
            <a:ext cx="3877155" cy="1785213"/>
            <a:chOff x="691843" y="3942812"/>
            <a:chExt cx="2907866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980171" y="4442902"/>
              <a:ext cx="2410699" cy="438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dưới</a:t>
              </a:r>
              <a:endPara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6573328" y="2996387"/>
            <a:ext cx="1162955" cy="88705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28370" y="2420368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200" kern="0" dirty="0" err="1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bảng</a:t>
              </a:r>
              <a:r>
                <a:rPr lang="en-US" sz="3200" kern="0" dirty="0">
                  <a:solidFill>
                    <a:srgbClr val="FFFFFD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6"/>
            <a:ext cx="3877155" cy="2182535"/>
            <a:chOff x="691843" y="3942812"/>
            <a:chExt cx="2907866" cy="1000723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1000723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53788" y="4326340"/>
              <a:ext cx="2148952" cy="4374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>
                <a:buClr>
                  <a:srgbClr val="000000"/>
                </a:buClr>
              </a:pP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Nét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cong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thân</a:t>
              </a:r>
              <a:r>
                <a:rPr lang="en-US" sz="2800" b="1" i="0" dirty="0">
                  <a:solidFill>
                    <a:srgbClr val="111111"/>
                  </a:solidFill>
                  <a:effectLst/>
                  <a:latin typeface="+mj-lt"/>
                </a:rPr>
                <a:t> </a:t>
              </a:r>
              <a:r>
                <a:rPr lang="en-US" sz="2800" b="1" i="0" dirty="0" err="1">
                  <a:solidFill>
                    <a:srgbClr val="111111"/>
                  </a:solidFill>
                  <a:effectLst/>
                  <a:latin typeface="+mj-lt"/>
                </a:rPr>
                <a:t>chữ</a:t>
              </a:r>
              <a:endParaRPr lang="en-US" sz="2800" b="1" kern="0" dirty="0">
                <a:solidFill>
                  <a:srgbClr val="000000"/>
                </a:solidFill>
                <a:latin typeface="+mj-lt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>
            <a:off x="4085607" y="2662065"/>
            <a:ext cx="1062709" cy="18779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9E61B184-A409-424C-A6BF-66C0E1997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446" y="2277475"/>
            <a:ext cx="2892713" cy="29192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B7C79B-4574-4FC2-8093-88E7BF46154F}"/>
              </a:ext>
            </a:extLst>
          </p:cNvPr>
          <p:cNvSpPr/>
          <p:nvPr/>
        </p:nvSpPr>
        <p:spPr>
          <a:xfrm>
            <a:off x="1540744" y="1336459"/>
            <a:ext cx="9110512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Chữ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hoa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HP001 4 hàng" panose="020B0603050302020204" pitchFamily="34" charset="0"/>
                <a:ea typeface="字魂35号-经典雅黑"/>
                <a:cs typeface="Calibri" panose="020F0502020204030204" pitchFamily="34" charset="0"/>
                <a:sym typeface="Arial"/>
              </a:rPr>
              <a:t>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được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cấu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tạo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bởi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nét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rPr>
              <a:t>: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0E1F0A-8B83-4A25-882B-3035360BFD7F}"/>
              </a:ext>
            </a:extLst>
          </p:cNvPr>
          <p:cNvCxnSpPr>
            <a:cxnSpLocks/>
          </p:cNvCxnSpPr>
          <p:nvPr/>
        </p:nvCxnSpPr>
        <p:spPr>
          <a:xfrm>
            <a:off x="7634159" y="2750566"/>
            <a:ext cx="0" cy="2265751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68B5CB9-811D-45D2-BA0B-97891F482BC6}"/>
              </a:ext>
            </a:extLst>
          </p:cNvPr>
          <p:cNvSpPr/>
          <p:nvPr/>
        </p:nvSpPr>
        <p:spPr>
          <a:xfrm>
            <a:off x="7829039" y="3849474"/>
            <a:ext cx="2207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2 ô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40909"/>
                </a:solidFill>
                <a:effectLst/>
                <a:uLnTx/>
                <a:uFillTx/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rưỡi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40909"/>
              </a:solidFill>
              <a:effectLst/>
              <a:uLnTx/>
              <a:uFillTx/>
              <a:latin typeface="Arial"/>
              <a:ea typeface="字魂35号-经典雅黑"/>
              <a:cs typeface="Arial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069B6BD-411B-478A-80AB-A2B1B304DC97}"/>
              </a:ext>
            </a:extLst>
          </p:cNvPr>
          <p:cNvSpPr/>
          <p:nvPr/>
        </p:nvSpPr>
        <p:spPr>
          <a:xfrm>
            <a:off x="5004194" y="5254199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hơn</a:t>
            </a:r>
            <a:r>
              <a:rPr lang="en-US" sz="3200" b="1" kern="0" dirty="0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 2 ô </a:t>
            </a:r>
            <a:r>
              <a:rPr lang="en-US" sz="3200" b="1" kern="0" dirty="0" err="1">
                <a:solidFill>
                  <a:srgbClr val="F40909"/>
                </a:solidFill>
                <a:latin typeface="Arial" panose="020B0604020202020204" pitchFamily="34" charset="0"/>
                <a:ea typeface="字魂35号-经典雅黑"/>
                <a:cs typeface="Arial"/>
                <a:sym typeface="Arial"/>
              </a:rPr>
              <a:t>ly</a:t>
            </a:r>
            <a:endParaRPr lang="vi-VN" sz="3200" b="1" kern="0" dirty="0">
              <a:solidFill>
                <a:srgbClr val="F40909"/>
              </a:solidFill>
              <a:latin typeface="Arial"/>
              <a:ea typeface="字魂35号-经典雅黑"/>
              <a:cs typeface="Arial"/>
              <a:sym typeface="Arial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0A658E7-3BE0-4F2A-A1EA-75B613168CBD}"/>
              </a:ext>
            </a:extLst>
          </p:cNvPr>
          <p:cNvCxnSpPr>
            <a:cxnSpLocks/>
          </p:cNvCxnSpPr>
          <p:nvPr/>
        </p:nvCxnSpPr>
        <p:spPr>
          <a:xfrm flipH="1">
            <a:off x="5072582" y="5196678"/>
            <a:ext cx="2046836" cy="0"/>
          </a:xfrm>
          <a:prstGeom prst="straightConnector1">
            <a:avLst/>
          </a:prstGeom>
          <a:noFill/>
          <a:ln w="28575" cap="flat" cmpd="sng" algn="ctr">
            <a:solidFill>
              <a:srgbClr val="434343">
                <a:lumMod val="75000"/>
              </a:srgbClr>
            </a:solidFill>
            <a:prstDash val="solid"/>
            <a:headEnd type="triangle"/>
            <a:tailEnd type="triangle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6A262AA-D6EF-4D9F-90D9-DC3CBAD84069}"/>
              </a:ext>
            </a:extLst>
          </p:cNvPr>
          <p:cNvGrpSpPr/>
          <p:nvPr/>
        </p:nvGrpSpPr>
        <p:grpSpPr>
          <a:xfrm>
            <a:off x="7962762" y="1391865"/>
            <a:ext cx="4384658" cy="2540392"/>
            <a:chOff x="690479" y="3785755"/>
            <a:chExt cx="3288493" cy="133891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A49F28F-B391-4C7D-8CD2-37DD0EFE4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479" y="3785755"/>
              <a:ext cx="3288493" cy="133891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9A97B0-3A2E-4937-AAE3-0BCC133B872A}"/>
                </a:ext>
              </a:extLst>
            </p:cNvPr>
            <p:cNvSpPr/>
            <p:nvPr/>
          </p:nvSpPr>
          <p:spPr>
            <a:xfrm>
              <a:off x="1090232" y="4247781"/>
              <a:ext cx="2410699" cy="632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Kết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hợp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3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nét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: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ngược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,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khuyết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xuôi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và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móc</a:t>
              </a:r>
              <a:r>
                <a:rPr lang="en-US" sz="2400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2400" b="1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字魂35号-经典雅黑"/>
                  <a:cs typeface="Calibri" panose="020F0502020204030204" pitchFamily="34" charset="0"/>
                  <a:sym typeface="Arial"/>
                </a:rPr>
                <a:t>phải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B1A41-D171-40D9-9763-986F97A0F9FD}"/>
              </a:ext>
            </a:extLst>
          </p:cNvPr>
          <p:cNvCxnSpPr>
            <a:cxnSpLocks/>
          </p:cNvCxnSpPr>
          <p:nvPr/>
        </p:nvCxnSpPr>
        <p:spPr>
          <a:xfrm flipH="1">
            <a:off x="5708073" y="2854036"/>
            <a:ext cx="2364510" cy="2615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A406C60-DF12-478F-845C-1C695B6F5D36}"/>
              </a:ext>
            </a:extLst>
          </p:cNvPr>
          <p:cNvGrpSpPr/>
          <p:nvPr/>
        </p:nvGrpSpPr>
        <p:grpSpPr>
          <a:xfrm>
            <a:off x="9730613" y="5168140"/>
            <a:ext cx="2278068" cy="1558950"/>
            <a:chOff x="7214414" y="2362212"/>
            <a:chExt cx="1708551" cy="1169212"/>
          </a:xfrm>
        </p:grpSpPr>
        <p:pic>
          <p:nvPicPr>
            <p:cNvPr id="133" name="Picture 2" descr="Bảng Gỗ Học Sinh Hồng Hà 3447">
              <a:extLst>
                <a:ext uri="{FF2B5EF4-FFF2-40B4-BE49-F238E27FC236}">
                  <a16:creationId xmlns:a16="http://schemas.microsoft.com/office/drawing/2014/main" id="{C7F2CE85-A950-4595-BC92-CAF98A85C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44" b="15124"/>
            <a:stretch/>
          </p:blipFill>
          <p:spPr bwMode="auto">
            <a:xfrm>
              <a:off x="7214414" y="2362212"/>
              <a:ext cx="1708551" cy="1169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9F1A6989-3E21-4248-87A5-656BE464297B}"/>
                </a:ext>
              </a:extLst>
            </p:cNvPr>
            <p:cNvSpPr txBox="1"/>
            <p:nvPr/>
          </p:nvSpPr>
          <p:spPr>
            <a:xfrm>
              <a:off x="7443976" y="2426756"/>
              <a:ext cx="1280639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vào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bảng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con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948DA07-8491-4799-B750-6D9A2EDEA8E6}"/>
              </a:ext>
            </a:extLst>
          </p:cNvPr>
          <p:cNvGrpSpPr/>
          <p:nvPr/>
        </p:nvGrpSpPr>
        <p:grpSpPr>
          <a:xfrm>
            <a:off x="481968" y="1825604"/>
            <a:ext cx="3877155" cy="2919205"/>
            <a:chOff x="691843" y="3942812"/>
            <a:chExt cx="2907866" cy="915569"/>
          </a:xfrm>
        </p:grpSpPr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48D8E153-6B85-40E8-9302-2C71FD2D0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6260378-BCB2-4443-8FBF-6FBF9CF6417E}"/>
                </a:ext>
              </a:extLst>
            </p:cNvPr>
            <p:cNvSpPr/>
            <p:nvPr/>
          </p:nvSpPr>
          <p:spPr>
            <a:xfrm>
              <a:off x="1008572" y="4354598"/>
              <a:ext cx="2262773" cy="260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hợp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lượn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ngang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69B1659-A9C5-4B6C-B6FE-07455F1F7149}"/>
              </a:ext>
            </a:extLst>
          </p:cNvPr>
          <p:cNvCxnSpPr>
            <a:cxnSpLocks/>
          </p:cNvCxnSpPr>
          <p:nvPr/>
        </p:nvCxnSpPr>
        <p:spPr>
          <a:xfrm flipV="1">
            <a:off x="4147127" y="3325091"/>
            <a:ext cx="694589" cy="10390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3B565E-4F72-4661-84B2-AB044A9F0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5797" y="250267"/>
            <a:ext cx="5177985" cy="128433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A310CB-4925-4947-939D-68F430364763}"/>
              </a:ext>
            </a:extLst>
          </p:cNvPr>
          <p:cNvCxnSpPr>
            <a:cxnSpLocks/>
          </p:cNvCxnSpPr>
          <p:nvPr/>
        </p:nvCxnSpPr>
        <p:spPr>
          <a:xfrm flipV="1">
            <a:off x="3813831" y="4141861"/>
            <a:ext cx="2096454" cy="13078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triangle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31D03C-5788-49BB-A6A1-4DC7DC458C71}"/>
              </a:ext>
            </a:extLst>
          </p:cNvPr>
          <p:cNvGrpSpPr/>
          <p:nvPr/>
        </p:nvGrpSpPr>
        <p:grpSpPr>
          <a:xfrm>
            <a:off x="166306" y="4479338"/>
            <a:ext cx="3877155" cy="1940778"/>
            <a:chOff x="691843" y="3942812"/>
            <a:chExt cx="2907866" cy="9155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8154186-8419-44C3-935B-17C4C6B7D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43" y="3942812"/>
              <a:ext cx="2907866" cy="915569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59A5A8-D3BE-4062-A88F-1461C8156691}"/>
                </a:ext>
              </a:extLst>
            </p:cNvPr>
            <p:cNvSpPr/>
            <p:nvPr/>
          </p:nvSpPr>
          <p:spPr>
            <a:xfrm>
              <a:off x="1008572" y="4354598"/>
              <a:ext cx="2262773" cy="217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Nét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thẳng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1111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đứng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35号-经典雅黑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3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4" name="Google Shape;4794;p47"/>
          <p:cNvSpPr/>
          <p:nvPr/>
        </p:nvSpPr>
        <p:spPr>
          <a:xfrm rot="635415" flipH="1">
            <a:off x="7885340" y="6350603"/>
            <a:ext cx="287293" cy="2872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5" name="Google Shape;4795;p47"/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6" name="Google Shape;4796;p47"/>
          <p:cNvSpPr/>
          <p:nvPr/>
        </p:nvSpPr>
        <p:spPr>
          <a:xfrm rot="-10168333" flipH="1">
            <a:off x="450397" y="6156108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97" name="Google Shape;4797;p47"/>
          <p:cNvSpPr/>
          <p:nvPr/>
        </p:nvSpPr>
        <p:spPr>
          <a:xfrm rot="-10168333" flipH="1">
            <a:off x="8123397" y="6338074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00" name="Google Shape;4800;p47"/>
          <p:cNvSpPr txBox="1">
            <a:spLocks noGrp="1"/>
          </p:cNvSpPr>
          <p:nvPr>
            <p:ph type="title" idx="2"/>
          </p:nvPr>
        </p:nvSpPr>
        <p:spPr>
          <a:xfrm>
            <a:off x="2001033" y="2324567"/>
            <a:ext cx="2698400" cy="1122400"/>
          </a:xfrm>
          <a:prstGeom prst="rect">
            <a:avLst/>
          </a:prstGeom>
        </p:spPr>
        <p:txBody>
          <a:bodyPr spcFirstLastPara="1" wrap="square" lIns="121900" tIns="0" rIns="121900" bIns="243833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1" name="Google Shape;894;p44">
            <a:extLst>
              <a:ext uri="{FF2B5EF4-FFF2-40B4-BE49-F238E27FC236}">
                <a16:creationId xmlns:a16="http://schemas.microsoft.com/office/drawing/2014/main" id="{977B6F0A-AC57-4DD6-BF9B-74A78E7BA373}"/>
              </a:ext>
            </a:extLst>
          </p:cNvPr>
          <p:cNvSpPr/>
          <p:nvPr/>
        </p:nvSpPr>
        <p:spPr>
          <a:xfrm rot="772466" flipH="1">
            <a:off x="10212458" y="4619341"/>
            <a:ext cx="930497" cy="1014891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898;p44">
            <a:extLst>
              <a:ext uri="{FF2B5EF4-FFF2-40B4-BE49-F238E27FC236}">
                <a16:creationId xmlns:a16="http://schemas.microsoft.com/office/drawing/2014/main" id="{B68A89DF-E706-4E50-8BDD-2A86367CD114}"/>
              </a:ext>
            </a:extLst>
          </p:cNvPr>
          <p:cNvGrpSpPr/>
          <p:nvPr/>
        </p:nvGrpSpPr>
        <p:grpSpPr>
          <a:xfrm>
            <a:off x="9054813" y="324528"/>
            <a:ext cx="1870823" cy="1829307"/>
            <a:chOff x="256025" y="539500"/>
            <a:chExt cx="2043573" cy="1998224"/>
          </a:xfrm>
        </p:grpSpPr>
        <p:sp>
          <p:nvSpPr>
            <p:cNvPr id="13" name="Google Shape;899;p44">
              <a:extLst>
                <a:ext uri="{FF2B5EF4-FFF2-40B4-BE49-F238E27FC236}">
                  <a16:creationId xmlns:a16="http://schemas.microsoft.com/office/drawing/2014/main" id="{7F1A380D-D14E-4B1E-BD07-9E7BE4748DC5}"/>
                </a:ext>
              </a:extLst>
            </p:cNvPr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00;p44">
              <a:extLst>
                <a:ext uri="{FF2B5EF4-FFF2-40B4-BE49-F238E27FC236}">
                  <a16:creationId xmlns:a16="http://schemas.microsoft.com/office/drawing/2014/main" id="{2FB471C0-59CB-4464-8FDD-BF58C4E4035D}"/>
                </a:ext>
              </a:extLst>
            </p:cNvPr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01;p44">
              <a:extLst>
                <a:ext uri="{FF2B5EF4-FFF2-40B4-BE49-F238E27FC236}">
                  <a16:creationId xmlns:a16="http://schemas.microsoft.com/office/drawing/2014/main" id="{1A37774C-5EE5-4F39-AD09-571FBBFB0026}"/>
                </a:ext>
              </a:extLst>
            </p:cNvPr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02;p44">
              <a:extLst>
                <a:ext uri="{FF2B5EF4-FFF2-40B4-BE49-F238E27FC236}">
                  <a16:creationId xmlns:a16="http://schemas.microsoft.com/office/drawing/2014/main" id="{E8439C5B-EB3D-4839-BBB0-4BB49AF81BF2}"/>
                </a:ext>
              </a:extLst>
            </p:cNvPr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03;p44">
              <a:extLst>
                <a:ext uri="{FF2B5EF4-FFF2-40B4-BE49-F238E27FC236}">
                  <a16:creationId xmlns:a16="http://schemas.microsoft.com/office/drawing/2014/main" id="{18C0F04E-C36E-4FF3-A913-2182B2A9F112}"/>
                </a:ext>
              </a:extLst>
            </p:cNvPr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04;p44">
              <a:extLst>
                <a:ext uri="{FF2B5EF4-FFF2-40B4-BE49-F238E27FC236}">
                  <a16:creationId xmlns:a16="http://schemas.microsoft.com/office/drawing/2014/main" id="{1CC624ED-AB60-44AF-B17E-90ACAF248AB2}"/>
                </a:ext>
              </a:extLst>
            </p:cNvPr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05;p44">
              <a:extLst>
                <a:ext uri="{FF2B5EF4-FFF2-40B4-BE49-F238E27FC236}">
                  <a16:creationId xmlns:a16="http://schemas.microsoft.com/office/drawing/2014/main" id="{7975BE39-AF27-4550-8C68-08FC422D71DB}"/>
                </a:ext>
              </a:extLst>
            </p:cNvPr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06;p44">
              <a:extLst>
                <a:ext uri="{FF2B5EF4-FFF2-40B4-BE49-F238E27FC236}">
                  <a16:creationId xmlns:a16="http://schemas.microsoft.com/office/drawing/2014/main" id="{0FE17642-D3F4-48A1-A4CC-6D150B5AF082}"/>
                </a:ext>
              </a:extLst>
            </p:cNvPr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07;p44">
              <a:extLst>
                <a:ext uri="{FF2B5EF4-FFF2-40B4-BE49-F238E27FC236}">
                  <a16:creationId xmlns:a16="http://schemas.microsoft.com/office/drawing/2014/main" id="{AEC13E4C-3519-4475-A2FA-88A57107BC74}"/>
                </a:ext>
              </a:extLst>
            </p:cNvPr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08;p44">
              <a:extLst>
                <a:ext uri="{FF2B5EF4-FFF2-40B4-BE49-F238E27FC236}">
                  <a16:creationId xmlns:a16="http://schemas.microsoft.com/office/drawing/2014/main" id="{886B5E54-F793-4C55-BA55-40E02ACA62C1}"/>
                </a:ext>
              </a:extLst>
            </p:cNvPr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09;p44">
              <a:extLst>
                <a:ext uri="{FF2B5EF4-FFF2-40B4-BE49-F238E27FC236}">
                  <a16:creationId xmlns:a16="http://schemas.microsoft.com/office/drawing/2014/main" id="{5AFDB541-61F5-4238-8945-11C59E7B285A}"/>
                </a:ext>
              </a:extLst>
            </p:cNvPr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10;p44">
              <a:extLst>
                <a:ext uri="{FF2B5EF4-FFF2-40B4-BE49-F238E27FC236}">
                  <a16:creationId xmlns:a16="http://schemas.microsoft.com/office/drawing/2014/main" id="{648C580F-E76D-4062-8DB0-96E11D868573}"/>
                </a:ext>
              </a:extLst>
            </p:cNvPr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0428DCF-BFA8-498A-A16A-1F93948DA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0" y="2177766"/>
            <a:ext cx="5081445" cy="215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00" grpId="0"/>
          <p:bldP spid="1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5" name="Google Shape;4475;p36"/>
          <p:cNvGrpSpPr/>
          <p:nvPr/>
        </p:nvGrpSpPr>
        <p:grpSpPr>
          <a:xfrm>
            <a:off x="9824934" y="4405600"/>
            <a:ext cx="1548535" cy="1676904"/>
            <a:chOff x="7368700" y="3304200"/>
            <a:chExt cx="1161401" cy="1257678"/>
          </a:xfrm>
        </p:grpSpPr>
        <p:sp>
          <p:nvSpPr>
            <p:cNvPr id="4476" name="Google Shape;4476;p36"/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36"/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36"/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36"/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36"/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36"/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36"/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36"/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36"/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36"/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36"/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36"/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36"/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36"/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36"/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36"/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36"/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36"/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36"/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36"/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36"/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36"/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36"/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36"/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36"/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36"/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36"/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36"/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36"/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36"/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36"/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36"/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36"/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36"/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36"/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36"/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36"/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36"/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36"/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36"/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36"/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36"/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36"/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36"/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36"/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36"/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36"/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36"/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36"/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36"/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36"/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36"/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36"/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36"/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6"/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36"/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36"/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36"/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36"/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36"/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36"/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36"/>
          <p:cNvGrpSpPr/>
          <p:nvPr/>
        </p:nvGrpSpPr>
        <p:grpSpPr>
          <a:xfrm>
            <a:off x="1689395" y="4802746"/>
            <a:ext cx="656647" cy="664765"/>
            <a:chOff x="2119342" y="3528899"/>
            <a:chExt cx="492485" cy="498574"/>
          </a:xfrm>
        </p:grpSpPr>
        <p:sp>
          <p:nvSpPr>
            <p:cNvPr id="4538" name="Google Shape;4538;p36"/>
            <p:cNvSpPr/>
            <p:nvPr/>
          </p:nvSpPr>
          <p:spPr>
            <a:xfrm flipH="1">
              <a:off x="2125761" y="3534990"/>
              <a:ext cx="479475" cy="486451"/>
            </a:xfrm>
            <a:custGeom>
              <a:avLst/>
              <a:gdLst/>
              <a:ahLst/>
              <a:cxnLst/>
              <a:rect l="l" t="t" r="r" b="b"/>
              <a:pathLst>
                <a:path w="33612" h="34107" extrusionOk="0">
                  <a:moveTo>
                    <a:pt x="19547" y="1"/>
                  </a:moveTo>
                  <a:cubicBezTo>
                    <a:pt x="19547" y="1"/>
                    <a:pt x="18449" y="835"/>
                    <a:pt x="16890" y="2305"/>
                  </a:cubicBezTo>
                  <a:cubicBezTo>
                    <a:pt x="15522" y="3589"/>
                    <a:pt x="14232" y="4950"/>
                    <a:pt x="13032" y="6388"/>
                  </a:cubicBezTo>
                  <a:cubicBezTo>
                    <a:pt x="13032" y="6388"/>
                    <a:pt x="14476" y="9097"/>
                    <a:pt x="12107" y="11196"/>
                  </a:cubicBezTo>
                  <a:cubicBezTo>
                    <a:pt x="11239" y="11963"/>
                    <a:pt x="10357" y="12206"/>
                    <a:pt x="9587" y="12206"/>
                  </a:cubicBezTo>
                  <a:cubicBezTo>
                    <a:pt x="8248" y="12206"/>
                    <a:pt x="7248" y="11472"/>
                    <a:pt x="7248" y="11472"/>
                  </a:cubicBezTo>
                  <a:cubicBezTo>
                    <a:pt x="7248" y="11472"/>
                    <a:pt x="2915" y="14675"/>
                    <a:pt x="1" y="18405"/>
                  </a:cubicBezTo>
                  <a:cubicBezTo>
                    <a:pt x="2472" y="23347"/>
                    <a:pt x="5893" y="27764"/>
                    <a:pt x="10053" y="31397"/>
                  </a:cubicBezTo>
                  <a:cubicBezTo>
                    <a:pt x="11170" y="32373"/>
                    <a:pt x="12345" y="33278"/>
                    <a:pt x="13571" y="34106"/>
                  </a:cubicBezTo>
                  <a:cubicBezTo>
                    <a:pt x="15779" y="32379"/>
                    <a:pt x="17897" y="30537"/>
                    <a:pt x="19919" y="28598"/>
                  </a:cubicBezTo>
                  <a:cubicBezTo>
                    <a:pt x="19194" y="26679"/>
                    <a:pt x="19778" y="24509"/>
                    <a:pt x="21377" y="23219"/>
                  </a:cubicBezTo>
                  <a:cubicBezTo>
                    <a:pt x="22369" y="22373"/>
                    <a:pt x="23314" y="22103"/>
                    <a:pt x="24118" y="22103"/>
                  </a:cubicBezTo>
                  <a:cubicBezTo>
                    <a:pt x="25541" y="22103"/>
                    <a:pt x="26518" y="22949"/>
                    <a:pt x="26518" y="22949"/>
                  </a:cubicBezTo>
                  <a:cubicBezTo>
                    <a:pt x="26518" y="22949"/>
                    <a:pt x="31872" y="18225"/>
                    <a:pt x="33612" y="15394"/>
                  </a:cubicBezTo>
                  <a:cubicBezTo>
                    <a:pt x="33612" y="15394"/>
                    <a:pt x="32167" y="13301"/>
                    <a:pt x="29934" y="10528"/>
                  </a:cubicBezTo>
                  <a:cubicBezTo>
                    <a:pt x="28181" y="8339"/>
                    <a:pt x="26326" y="6240"/>
                    <a:pt x="24362" y="4237"/>
                  </a:cubicBezTo>
                  <a:cubicBezTo>
                    <a:pt x="22866" y="2709"/>
                    <a:pt x="21255" y="1291"/>
                    <a:pt x="195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36"/>
            <p:cNvSpPr/>
            <p:nvPr/>
          </p:nvSpPr>
          <p:spPr>
            <a:xfrm flipH="1">
              <a:off x="2119342" y="3528899"/>
              <a:ext cx="492485" cy="498574"/>
            </a:xfrm>
            <a:custGeom>
              <a:avLst/>
              <a:gdLst/>
              <a:ahLst/>
              <a:cxnLst/>
              <a:rect l="l" t="t" r="r" b="b"/>
              <a:pathLst>
                <a:path w="34524" h="34957" extrusionOk="0">
                  <a:moveTo>
                    <a:pt x="20016" y="973"/>
                  </a:moveTo>
                  <a:cubicBezTo>
                    <a:pt x="21608" y="2193"/>
                    <a:pt x="23116" y="3528"/>
                    <a:pt x="24522" y="4966"/>
                  </a:cubicBezTo>
                  <a:cubicBezTo>
                    <a:pt x="26473" y="6956"/>
                    <a:pt x="28322" y="9042"/>
                    <a:pt x="30062" y="11225"/>
                  </a:cubicBezTo>
                  <a:cubicBezTo>
                    <a:pt x="31833" y="13420"/>
                    <a:pt x="33124" y="15211"/>
                    <a:pt x="33560" y="15827"/>
                  </a:cubicBezTo>
                  <a:cubicBezTo>
                    <a:pt x="31968" y="18241"/>
                    <a:pt x="27995" y="21887"/>
                    <a:pt x="26948" y="22824"/>
                  </a:cubicBezTo>
                  <a:cubicBezTo>
                    <a:pt x="26513" y="22545"/>
                    <a:pt x="25649" y="22102"/>
                    <a:pt x="24562" y="22102"/>
                  </a:cubicBezTo>
                  <a:cubicBezTo>
                    <a:pt x="23676" y="22102"/>
                    <a:pt x="22641" y="22396"/>
                    <a:pt x="21569" y="23312"/>
                  </a:cubicBezTo>
                  <a:cubicBezTo>
                    <a:pt x="19906" y="24654"/>
                    <a:pt x="19239" y="26868"/>
                    <a:pt x="19887" y="28903"/>
                  </a:cubicBezTo>
                  <a:cubicBezTo>
                    <a:pt x="18013" y="30688"/>
                    <a:pt x="16042" y="32402"/>
                    <a:pt x="14014" y="34000"/>
                  </a:cubicBezTo>
                  <a:cubicBezTo>
                    <a:pt x="12897" y="33230"/>
                    <a:pt x="11825" y="32395"/>
                    <a:pt x="10798" y="31503"/>
                  </a:cubicBezTo>
                  <a:cubicBezTo>
                    <a:pt x="6741" y="27966"/>
                    <a:pt x="3403" y="23678"/>
                    <a:pt x="963" y="18883"/>
                  </a:cubicBezTo>
                  <a:cubicBezTo>
                    <a:pt x="3422" y="15814"/>
                    <a:pt x="6824" y="13118"/>
                    <a:pt x="7729" y="12419"/>
                  </a:cubicBezTo>
                  <a:cubicBezTo>
                    <a:pt x="8153" y="12655"/>
                    <a:pt x="9017" y="13055"/>
                    <a:pt x="10062" y="13055"/>
                  </a:cubicBezTo>
                  <a:cubicBezTo>
                    <a:pt x="10916" y="13055"/>
                    <a:pt x="11892" y="12787"/>
                    <a:pt x="12845" y="11944"/>
                  </a:cubicBezTo>
                  <a:cubicBezTo>
                    <a:pt x="14989" y="10050"/>
                    <a:pt x="14309" y="7681"/>
                    <a:pt x="13988" y="6885"/>
                  </a:cubicBezTo>
                  <a:cubicBezTo>
                    <a:pt x="15131" y="5537"/>
                    <a:pt x="16350" y="4253"/>
                    <a:pt x="17640" y="3047"/>
                  </a:cubicBezTo>
                  <a:cubicBezTo>
                    <a:pt x="18732" y="2020"/>
                    <a:pt x="19605" y="1301"/>
                    <a:pt x="20016" y="973"/>
                  </a:cubicBezTo>
                  <a:close/>
                  <a:moveTo>
                    <a:pt x="20012" y="1"/>
                  </a:moveTo>
                  <a:cubicBezTo>
                    <a:pt x="19921" y="1"/>
                    <a:pt x="19829" y="30"/>
                    <a:pt x="19752" y="87"/>
                  </a:cubicBezTo>
                  <a:cubicBezTo>
                    <a:pt x="19701" y="126"/>
                    <a:pt x="18616" y="954"/>
                    <a:pt x="17056" y="2424"/>
                  </a:cubicBezTo>
                  <a:cubicBezTo>
                    <a:pt x="15676" y="3721"/>
                    <a:pt x="14379" y="5094"/>
                    <a:pt x="13166" y="6539"/>
                  </a:cubicBezTo>
                  <a:cubicBezTo>
                    <a:pt x="13051" y="6673"/>
                    <a:pt x="13031" y="6866"/>
                    <a:pt x="13115" y="7020"/>
                  </a:cubicBezTo>
                  <a:cubicBezTo>
                    <a:pt x="13166" y="7116"/>
                    <a:pt x="14360" y="9466"/>
                    <a:pt x="12280" y="11302"/>
                  </a:cubicBezTo>
                  <a:cubicBezTo>
                    <a:pt x="11505" y="11991"/>
                    <a:pt x="10717" y="12210"/>
                    <a:pt x="10030" y="12210"/>
                  </a:cubicBezTo>
                  <a:cubicBezTo>
                    <a:pt x="8882" y="12210"/>
                    <a:pt x="8016" y="11599"/>
                    <a:pt x="7960" y="11559"/>
                  </a:cubicBezTo>
                  <a:cubicBezTo>
                    <a:pt x="7883" y="11504"/>
                    <a:pt x="7793" y="11477"/>
                    <a:pt x="7704" y="11477"/>
                  </a:cubicBezTo>
                  <a:cubicBezTo>
                    <a:pt x="7615" y="11477"/>
                    <a:pt x="7527" y="11504"/>
                    <a:pt x="7453" y="11559"/>
                  </a:cubicBezTo>
                  <a:cubicBezTo>
                    <a:pt x="7273" y="11693"/>
                    <a:pt x="3043" y="14839"/>
                    <a:pt x="122" y="18568"/>
                  </a:cubicBezTo>
                  <a:cubicBezTo>
                    <a:pt x="20" y="18697"/>
                    <a:pt x="0" y="18876"/>
                    <a:pt x="77" y="19024"/>
                  </a:cubicBezTo>
                  <a:cubicBezTo>
                    <a:pt x="2574" y="24018"/>
                    <a:pt x="6022" y="28480"/>
                    <a:pt x="10233" y="32145"/>
                  </a:cubicBezTo>
                  <a:cubicBezTo>
                    <a:pt x="11362" y="33134"/>
                    <a:pt x="12550" y="34045"/>
                    <a:pt x="13789" y="34886"/>
                  </a:cubicBezTo>
                  <a:cubicBezTo>
                    <a:pt x="13860" y="34931"/>
                    <a:pt x="13949" y="34957"/>
                    <a:pt x="14033" y="34957"/>
                  </a:cubicBezTo>
                  <a:cubicBezTo>
                    <a:pt x="14129" y="34957"/>
                    <a:pt x="14219" y="34925"/>
                    <a:pt x="14296" y="34867"/>
                  </a:cubicBezTo>
                  <a:cubicBezTo>
                    <a:pt x="16511" y="33127"/>
                    <a:pt x="18642" y="31278"/>
                    <a:pt x="20677" y="29327"/>
                  </a:cubicBezTo>
                  <a:cubicBezTo>
                    <a:pt x="20799" y="29211"/>
                    <a:pt x="20837" y="29032"/>
                    <a:pt x="20779" y="28871"/>
                  </a:cubicBezTo>
                  <a:cubicBezTo>
                    <a:pt x="20118" y="27119"/>
                    <a:pt x="20658" y="25142"/>
                    <a:pt x="22115" y="23973"/>
                  </a:cubicBezTo>
                  <a:cubicBezTo>
                    <a:pt x="23018" y="23201"/>
                    <a:pt x="23873" y="22956"/>
                    <a:pt x="24594" y="22956"/>
                  </a:cubicBezTo>
                  <a:cubicBezTo>
                    <a:pt x="25810" y="22956"/>
                    <a:pt x="26648" y="23653"/>
                    <a:pt x="26704" y="23697"/>
                  </a:cubicBezTo>
                  <a:cubicBezTo>
                    <a:pt x="26785" y="23768"/>
                    <a:pt x="26884" y="23803"/>
                    <a:pt x="26984" y="23803"/>
                  </a:cubicBezTo>
                  <a:cubicBezTo>
                    <a:pt x="27083" y="23803"/>
                    <a:pt x="27183" y="23768"/>
                    <a:pt x="27263" y="23697"/>
                  </a:cubicBezTo>
                  <a:cubicBezTo>
                    <a:pt x="27481" y="23505"/>
                    <a:pt x="32687" y="18902"/>
                    <a:pt x="34440" y="16046"/>
                  </a:cubicBezTo>
                  <a:cubicBezTo>
                    <a:pt x="34523" y="15898"/>
                    <a:pt x="34523" y="15718"/>
                    <a:pt x="34427" y="15577"/>
                  </a:cubicBezTo>
                  <a:cubicBezTo>
                    <a:pt x="34414" y="15558"/>
                    <a:pt x="32950" y="13439"/>
                    <a:pt x="30736" y="10692"/>
                  </a:cubicBezTo>
                  <a:cubicBezTo>
                    <a:pt x="28977" y="8490"/>
                    <a:pt x="27102" y="6378"/>
                    <a:pt x="25132" y="4369"/>
                  </a:cubicBezTo>
                  <a:cubicBezTo>
                    <a:pt x="23623" y="2822"/>
                    <a:pt x="21993" y="1390"/>
                    <a:pt x="20266" y="87"/>
                  </a:cubicBezTo>
                  <a:cubicBezTo>
                    <a:pt x="20192" y="30"/>
                    <a:pt x="20102" y="1"/>
                    <a:pt x="200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36"/>
            <p:cNvSpPr/>
            <p:nvPr/>
          </p:nvSpPr>
          <p:spPr>
            <a:xfrm flipH="1">
              <a:off x="2178232" y="3595428"/>
              <a:ext cx="266299" cy="271472"/>
            </a:xfrm>
            <a:custGeom>
              <a:avLst/>
              <a:gdLst/>
              <a:ahLst/>
              <a:cxnLst/>
              <a:rect l="l" t="t" r="r" b="b"/>
              <a:pathLst>
                <a:path w="18668" h="19034" extrusionOk="0">
                  <a:moveTo>
                    <a:pt x="13064" y="0"/>
                  </a:moveTo>
                  <a:cubicBezTo>
                    <a:pt x="10444" y="2414"/>
                    <a:pt x="3916" y="8557"/>
                    <a:pt x="0" y="13365"/>
                  </a:cubicBezTo>
                  <a:cubicBezTo>
                    <a:pt x="1175" y="14951"/>
                    <a:pt x="2433" y="16466"/>
                    <a:pt x="3775" y="17916"/>
                  </a:cubicBezTo>
                  <a:cubicBezTo>
                    <a:pt x="4147" y="18308"/>
                    <a:pt x="4539" y="18680"/>
                    <a:pt x="4956" y="19033"/>
                  </a:cubicBezTo>
                  <a:cubicBezTo>
                    <a:pt x="4956" y="19033"/>
                    <a:pt x="14739" y="10380"/>
                    <a:pt x="18668" y="6291"/>
                  </a:cubicBezTo>
                  <a:cubicBezTo>
                    <a:pt x="18295" y="5829"/>
                    <a:pt x="17897" y="5341"/>
                    <a:pt x="17467" y="4847"/>
                  </a:cubicBezTo>
                  <a:cubicBezTo>
                    <a:pt x="16158" y="3293"/>
                    <a:pt x="14662" y="1599"/>
                    <a:pt x="13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36"/>
            <p:cNvSpPr/>
            <p:nvPr/>
          </p:nvSpPr>
          <p:spPr>
            <a:xfrm flipH="1">
              <a:off x="2172184" y="3589936"/>
              <a:ext cx="278396" cy="282455"/>
            </a:xfrm>
            <a:custGeom>
              <a:avLst/>
              <a:gdLst/>
              <a:ahLst/>
              <a:cxnLst/>
              <a:rect l="l" t="t" r="r" b="b"/>
              <a:pathLst>
                <a:path w="19516" h="19804" extrusionOk="0">
                  <a:moveTo>
                    <a:pt x="13475" y="931"/>
                  </a:moveTo>
                  <a:cubicBezTo>
                    <a:pt x="14784" y="2253"/>
                    <a:pt x="16132" y="3749"/>
                    <a:pt x="17596" y="5489"/>
                  </a:cubicBezTo>
                  <a:cubicBezTo>
                    <a:pt x="17936" y="5880"/>
                    <a:pt x="18263" y="6272"/>
                    <a:pt x="18572" y="6650"/>
                  </a:cubicBezTo>
                  <a:cubicBezTo>
                    <a:pt x="14932" y="10393"/>
                    <a:pt x="6908" y="17531"/>
                    <a:pt x="5374" y="18898"/>
                  </a:cubicBezTo>
                  <a:cubicBezTo>
                    <a:pt x="5065" y="18622"/>
                    <a:pt x="4764" y="18333"/>
                    <a:pt x="4488" y="18038"/>
                  </a:cubicBezTo>
                  <a:cubicBezTo>
                    <a:pt x="3223" y="16671"/>
                    <a:pt x="2029" y="15246"/>
                    <a:pt x="912" y="13763"/>
                  </a:cubicBezTo>
                  <a:cubicBezTo>
                    <a:pt x="4732" y="9135"/>
                    <a:pt x="10759" y="3441"/>
                    <a:pt x="13475" y="931"/>
                  </a:cubicBezTo>
                  <a:close/>
                  <a:moveTo>
                    <a:pt x="13484" y="1"/>
                  </a:moveTo>
                  <a:cubicBezTo>
                    <a:pt x="13390" y="1"/>
                    <a:pt x="13296" y="35"/>
                    <a:pt x="13224" y="103"/>
                  </a:cubicBezTo>
                  <a:cubicBezTo>
                    <a:pt x="10605" y="2510"/>
                    <a:pt x="4090" y="8634"/>
                    <a:pt x="116" y="13500"/>
                  </a:cubicBezTo>
                  <a:cubicBezTo>
                    <a:pt x="1" y="13641"/>
                    <a:pt x="1" y="13840"/>
                    <a:pt x="103" y="13981"/>
                  </a:cubicBezTo>
                  <a:cubicBezTo>
                    <a:pt x="1291" y="15580"/>
                    <a:pt x="2562" y="17107"/>
                    <a:pt x="3916" y="18571"/>
                  </a:cubicBezTo>
                  <a:cubicBezTo>
                    <a:pt x="4295" y="18975"/>
                    <a:pt x="4700" y="19354"/>
                    <a:pt x="5123" y="19714"/>
                  </a:cubicBezTo>
                  <a:cubicBezTo>
                    <a:pt x="5194" y="19771"/>
                    <a:pt x="5284" y="19803"/>
                    <a:pt x="5380" y="19803"/>
                  </a:cubicBezTo>
                  <a:cubicBezTo>
                    <a:pt x="5470" y="19803"/>
                    <a:pt x="5566" y="19771"/>
                    <a:pt x="5637" y="19707"/>
                  </a:cubicBezTo>
                  <a:cubicBezTo>
                    <a:pt x="5733" y="19624"/>
                    <a:pt x="15477" y="10996"/>
                    <a:pt x="19374" y="6946"/>
                  </a:cubicBezTo>
                  <a:cubicBezTo>
                    <a:pt x="19509" y="6804"/>
                    <a:pt x="19515" y="6586"/>
                    <a:pt x="19393" y="6432"/>
                  </a:cubicBezTo>
                  <a:cubicBezTo>
                    <a:pt x="19021" y="5970"/>
                    <a:pt x="18616" y="5469"/>
                    <a:pt x="18186" y="4981"/>
                  </a:cubicBezTo>
                  <a:cubicBezTo>
                    <a:pt x="16614" y="3113"/>
                    <a:pt x="15169" y="1521"/>
                    <a:pt x="13764" y="116"/>
                  </a:cubicBezTo>
                  <a:cubicBezTo>
                    <a:pt x="13687" y="39"/>
                    <a:pt x="13585" y="1"/>
                    <a:pt x="13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36"/>
            <p:cNvSpPr/>
            <p:nvPr/>
          </p:nvSpPr>
          <p:spPr>
            <a:xfrm flipH="1">
              <a:off x="2297576" y="3703507"/>
              <a:ext cx="37988" cy="31449"/>
            </a:xfrm>
            <a:custGeom>
              <a:avLst/>
              <a:gdLst/>
              <a:ahLst/>
              <a:cxnLst/>
              <a:rect l="l" t="t" r="r" b="b"/>
              <a:pathLst>
                <a:path w="2663" h="2205" extrusionOk="0">
                  <a:moveTo>
                    <a:pt x="1407" y="1"/>
                  </a:moveTo>
                  <a:cubicBezTo>
                    <a:pt x="1315" y="1"/>
                    <a:pt x="1223" y="12"/>
                    <a:pt x="1130" y="36"/>
                  </a:cubicBezTo>
                  <a:cubicBezTo>
                    <a:pt x="186" y="274"/>
                    <a:pt x="0" y="1545"/>
                    <a:pt x="841" y="2046"/>
                  </a:cubicBezTo>
                  <a:cubicBezTo>
                    <a:pt x="1026" y="2155"/>
                    <a:pt x="1220" y="2204"/>
                    <a:pt x="1407" y="2204"/>
                  </a:cubicBezTo>
                  <a:cubicBezTo>
                    <a:pt x="2076" y="2204"/>
                    <a:pt x="2662" y="1575"/>
                    <a:pt x="2472" y="832"/>
                  </a:cubicBezTo>
                  <a:cubicBezTo>
                    <a:pt x="2347" y="334"/>
                    <a:pt x="1899" y="1"/>
                    <a:pt x="1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36"/>
            <p:cNvSpPr/>
            <p:nvPr/>
          </p:nvSpPr>
          <p:spPr>
            <a:xfrm flipH="1">
              <a:off x="2178234" y="3664552"/>
              <a:ext cx="212463" cy="202356"/>
            </a:xfrm>
            <a:custGeom>
              <a:avLst/>
              <a:gdLst/>
              <a:ahLst/>
              <a:cxnLst/>
              <a:rect l="l" t="t" r="r" b="b"/>
              <a:pathLst>
                <a:path w="14894" h="14188" extrusionOk="0">
                  <a:moveTo>
                    <a:pt x="13687" y="1"/>
                  </a:moveTo>
                  <a:cubicBezTo>
                    <a:pt x="11909" y="2832"/>
                    <a:pt x="1" y="13070"/>
                    <a:pt x="1" y="13070"/>
                  </a:cubicBezTo>
                  <a:cubicBezTo>
                    <a:pt x="373" y="13462"/>
                    <a:pt x="765" y="13834"/>
                    <a:pt x="1182" y="14187"/>
                  </a:cubicBezTo>
                  <a:cubicBezTo>
                    <a:pt x="1182" y="14187"/>
                    <a:pt x="10965" y="5534"/>
                    <a:pt x="14894" y="1445"/>
                  </a:cubicBezTo>
                  <a:cubicBezTo>
                    <a:pt x="14521" y="983"/>
                    <a:pt x="14123" y="495"/>
                    <a:pt x="13687" y="1"/>
                  </a:cubicBezTo>
                  <a:close/>
                </a:path>
              </a:pathLst>
            </a:custGeom>
            <a:solidFill>
              <a:srgbClr val="93AB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36"/>
            <p:cNvSpPr/>
            <p:nvPr/>
          </p:nvSpPr>
          <p:spPr>
            <a:xfrm flipH="1">
              <a:off x="2172185" y="3658975"/>
              <a:ext cx="224731" cy="213424"/>
            </a:xfrm>
            <a:custGeom>
              <a:avLst/>
              <a:gdLst/>
              <a:ahLst/>
              <a:cxnLst/>
              <a:rect l="l" t="t" r="r" b="b"/>
              <a:pathLst>
                <a:path w="15754" h="14964" extrusionOk="0">
                  <a:moveTo>
                    <a:pt x="14155" y="1021"/>
                  </a:moveTo>
                  <a:cubicBezTo>
                    <a:pt x="14379" y="1290"/>
                    <a:pt x="14598" y="1554"/>
                    <a:pt x="14810" y="1810"/>
                  </a:cubicBezTo>
                  <a:cubicBezTo>
                    <a:pt x="11170" y="5553"/>
                    <a:pt x="3146" y="12691"/>
                    <a:pt x="1612" y="14058"/>
                  </a:cubicBezTo>
                  <a:cubicBezTo>
                    <a:pt x="1406" y="13872"/>
                    <a:pt x="1201" y="13680"/>
                    <a:pt x="1002" y="13487"/>
                  </a:cubicBezTo>
                  <a:cubicBezTo>
                    <a:pt x="2844" y="11895"/>
                    <a:pt x="11863" y="4044"/>
                    <a:pt x="14155" y="1021"/>
                  </a:cubicBezTo>
                  <a:close/>
                  <a:moveTo>
                    <a:pt x="14124" y="1"/>
                  </a:moveTo>
                  <a:cubicBezTo>
                    <a:pt x="13996" y="1"/>
                    <a:pt x="13869" y="64"/>
                    <a:pt x="13795" y="186"/>
                  </a:cubicBezTo>
                  <a:cubicBezTo>
                    <a:pt x="12069" y="2934"/>
                    <a:pt x="302" y="13063"/>
                    <a:pt x="180" y="13166"/>
                  </a:cubicBezTo>
                  <a:cubicBezTo>
                    <a:pt x="13" y="13314"/>
                    <a:pt x="0" y="13571"/>
                    <a:pt x="154" y="13731"/>
                  </a:cubicBezTo>
                  <a:cubicBezTo>
                    <a:pt x="533" y="14135"/>
                    <a:pt x="938" y="14514"/>
                    <a:pt x="1361" y="14874"/>
                  </a:cubicBezTo>
                  <a:cubicBezTo>
                    <a:pt x="1432" y="14931"/>
                    <a:pt x="1522" y="14963"/>
                    <a:pt x="1618" y="14963"/>
                  </a:cubicBezTo>
                  <a:cubicBezTo>
                    <a:pt x="1708" y="14963"/>
                    <a:pt x="1804" y="14931"/>
                    <a:pt x="1875" y="14867"/>
                  </a:cubicBezTo>
                  <a:cubicBezTo>
                    <a:pt x="1971" y="14784"/>
                    <a:pt x="11715" y="6156"/>
                    <a:pt x="15612" y="2106"/>
                  </a:cubicBezTo>
                  <a:cubicBezTo>
                    <a:pt x="15747" y="1964"/>
                    <a:pt x="15753" y="1746"/>
                    <a:pt x="15631" y="1592"/>
                  </a:cubicBezTo>
                  <a:cubicBezTo>
                    <a:pt x="15259" y="1130"/>
                    <a:pt x="14854" y="629"/>
                    <a:pt x="14418" y="135"/>
                  </a:cubicBezTo>
                  <a:cubicBezTo>
                    <a:pt x="14339" y="45"/>
                    <a:pt x="14231" y="1"/>
                    <a:pt x="14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36"/>
            <p:cNvSpPr/>
            <p:nvPr/>
          </p:nvSpPr>
          <p:spPr>
            <a:xfrm flipH="1">
              <a:off x="2125765" y="3535076"/>
              <a:ext cx="336069" cy="486366"/>
            </a:xfrm>
            <a:custGeom>
              <a:avLst/>
              <a:gdLst/>
              <a:ahLst/>
              <a:cxnLst/>
              <a:rect l="l" t="t" r="r" b="b"/>
              <a:pathLst>
                <a:path w="23559" h="34101" extrusionOk="0">
                  <a:moveTo>
                    <a:pt x="9475" y="1"/>
                  </a:moveTo>
                  <a:cubicBezTo>
                    <a:pt x="9475" y="1"/>
                    <a:pt x="8377" y="835"/>
                    <a:pt x="6817" y="2305"/>
                  </a:cubicBezTo>
                  <a:cubicBezTo>
                    <a:pt x="7947" y="3146"/>
                    <a:pt x="9006" y="4084"/>
                    <a:pt x="9982" y="5104"/>
                  </a:cubicBezTo>
                  <a:cubicBezTo>
                    <a:pt x="13050" y="8378"/>
                    <a:pt x="15426" y="12236"/>
                    <a:pt x="16960" y="16454"/>
                  </a:cubicBezTo>
                  <a:cubicBezTo>
                    <a:pt x="17306" y="17397"/>
                    <a:pt x="17512" y="18649"/>
                    <a:pt x="16690" y="19214"/>
                  </a:cubicBezTo>
                  <a:cubicBezTo>
                    <a:pt x="16428" y="19394"/>
                    <a:pt x="16123" y="19455"/>
                    <a:pt x="15805" y="19455"/>
                  </a:cubicBezTo>
                  <a:cubicBezTo>
                    <a:pt x="15455" y="19455"/>
                    <a:pt x="15088" y="19381"/>
                    <a:pt x="14745" y="19310"/>
                  </a:cubicBezTo>
                  <a:cubicBezTo>
                    <a:pt x="13895" y="19134"/>
                    <a:pt x="13017" y="19007"/>
                    <a:pt x="12147" y="19007"/>
                  </a:cubicBezTo>
                  <a:cubicBezTo>
                    <a:pt x="11461" y="19007"/>
                    <a:pt x="10780" y="19086"/>
                    <a:pt x="10123" y="19284"/>
                  </a:cubicBezTo>
                  <a:cubicBezTo>
                    <a:pt x="8628" y="19734"/>
                    <a:pt x="7273" y="20908"/>
                    <a:pt x="6991" y="22436"/>
                  </a:cubicBezTo>
                  <a:cubicBezTo>
                    <a:pt x="6875" y="23149"/>
                    <a:pt x="6965" y="23881"/>
                    <a:pt x="6875" y="24606"/>
                  </a:cubicBezTo>
                  <a:cubicBezTo>
                    <a:pt x="6644" y="26609"/>
                    <a:pt x="5033" y="28169"/>
                    <a:pt x="3357" y="29279"/>
                  </a:cubicBezTo>
                  <a:cubicBezTo>
                    <a:pt x="2260" y="30005"/>
                    <a:pt x="1072" y="30627"/>
                    <a:pt x="0" y="31391"/>
                  </a:cubicBezTo>
                  <a:cubicBezTo>
                    <a:pt x="1117" y="32367"/>
                    <a:pt x="2292" y="33272"/>
                    <a:pt x="3518" y="34100"/>
                  </a:cubicBezTo>
                  <a:cubicBezTo>
                    <a:pt x="5726" y="32373"/>
                    <a:pt x="7844" y="30531"/>
                    <a:pt x="9866" y="28592"/>
                  </a:cubicBezTo>
                  <a:cubicBezTo>
                    <a:pt x="9141" y="26673"/>
                    <a:pt x="9725" y="24503"/>
                    <a:pt x="11324" y="23213"/>
                  </a:cubicBezTo>
                  <a:cubicBezTo>
                    <a:pt x="12316" y="22367"/>
                    <a:pt x="13261" y="22097"/>
                    <a:pt x="14065" y="22097"/>
                  </a:cubicBezTo>
                  <a:cubicBezTo>
                    <a:pt x="15488" y="22097"/>
                    <a:pt x="16465" y="22943"/>
                    <a:pt x="16465" y="22943"/>
                  </a:cubicBezTo>
                  <a:cubicBezTo>
                    <a:pt x="16465" y="22943"/>
                    <a:pt x="21819" y="18219"/>
                    <a:pt x="23559" y="15388"/>
                  </a:cubicBezTo>
                  <a:cubicBezTo>
                    <a:pt x="23559" y="15388"/>
                    <a:pt x="22114" y="13295"/>
                    <a:pt x="19861" y="10529"/>
                  </a:cubicBezTo>
                  <a:cubicBezTo>
                    <a:pt x="18109" y="8333"/>
                    <a:pt x="16254" y="6234"/>
                    <a:pt x="14289" y="4231"/>
                  </a:cubicBezTo>
                  <a:cubicBezTo>
                    <a:pt x="12794" y="2703"/>
                    <a:pt x="11182" y="1291"/>
                    <a:pt x="9475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36"/>
            <p:cNvSpPr/>
            <p:nvPr/>
          </p:nvSpPr>
          <p:spPr>
            <a:xfrm flipH="1">
              <a:off x="2423459" y="3824511"/>
              <a:ext cx="137686" cy="139958"/>
            </a:xfrm>
            <a:custGeom>
              <a:avLst/>
              <a:gdLst/>
              <a:ahLst/>
              <a:cxnLst/>
              <a:rect l="l" t="t" r="r" b="b"/>
              <a:pathLst>
                <a:path w="9652" h="9813" extrusionOk="0">
                  <a:moveTo>
                    <a:pt x="75" y="0"/>
                  </a:moveTo>
                  <a:cubicBezTo>
                    <a:pt x="27" y="0"/>
                    <a:pt x="0" y="16"/>
                    <a:pt x="4" y="33"/>
                  </a:cubicBezTo>
                  <a:cubicBezTo>
                    <a:pt x="16" y="72"/>
                    <a:pt x="100" y="65"/>
                    <a:pt x="190" y="123"/>
                  </a:cubicBezTo>
                  <a:cubicBezTo>
                    <a:pt x="389" y="303"/>
                    <a:pt x="543" y="521"/>
                    <a:pt x="652" y="765"/>
                  </a:cubicBezTo>
                  <a:cubicBezTo>
                    <a:pt x="780" y="1009"/>
                    <a:pt x="928" y="1247"/>
                    <a:pt x="1082" y="1478"/>
                  </a:cubicBezTo>
                  <a:cubicBezTo>
                    <a:pt x="1384" y="1946"/>
                    <a:pt x="1718" y="2428"/>
                    <a:pt x="2058" y="2851"/>
                  </a:cubicBezTo>
                  <a:cubicBezTo>
                    <a:pt x="2745" y="3744"/>
                    <a:pt x="3476" y="4604"/>
                    <a:pt x="4253" y="5419"/>
                  </a:cubicBezTo>
                  <a:cubicBezTo>
                    <a:pt x="5036" y="6228"/>
                    <a:pt x="5852" y="6998"/>
                    <a:pt x="6673" y="7756"/>
                  </a:cubicBezTo>
                  <a:lnTo>
                    <a:pt x="7931" y="8866"/>
                  </a:lnTo>
                  <a:cubicBezTo>
                    <a:pt x="8329" y="9290"/>
                    <a:pt x="8824" y="9604"/>
                    <a:pt x="9369" y="9797"/>
                  </a:cubicBezTo>
                  <a:cubicBezTo>
                    <a:pt x="9416" y="9808"/>
                    <a:pt x="9461" y="9813"/>
                    <a:pt x="9501" y="9813"/>
                  </a:cubicBezTo>
                  <a:cubicBezTo>
                    <a:pt x="9580" y="9813"/>
                    <a:pt x="9637" y="9793"/>
                    <a:pt x="9645" y="9758"/>
                  </a:cubicBezTo>
                  <a:cubicBezTo>
                    <a:pt x="9652" y="9707"/>
                    <a:pt x="9549" y="9662"/>
                    <a:pt x="9414" y="9624"/>
                  </a:cubicBezTo>
                  <a:cubicBezTo>
                    <a:pt x="8920" y="9399"/>
                    <a:pt x="8483" y="9065"/>
                    <a:pt x="8130" y="8654"/>
                  </a:cubicBezTo>
                  <a:lnTo>
                    <a:pt x="6930" y="7480"/>
                  </a:lnTo>
                  <a:cubicBezTo>
                    <a:pt x="6121" y="6709"/>
                    <a:pt x="5338" y="5913"/>
                    <a:pt x="4555" y="5124"/>
                  </a:cubicBezTo>
                  <a:cubicBezTo>
                    <a:pt x="3778" y="4328"/>
                    <a:pt x="3021" y="3513"/>
                    <a:pt x="2308" y="2659"/>
                  </a:cubicBezTo>
                  <a:cubicBezTo>
                    <a:pt x="1962" y="2229"/>
                    <a:pt x="1608" y="1799"/>
                    <a:pt x="1281" y="1375"/>
                  </a:cubicBezTo>
                  <a:cubicBezTo>
                    <a:pt x="1114" y="1150"/>
                    <a:pt x="947" y="926"/>
                    <a:pt x="793" y="701"/>
                  </a:cubicBezTo>
                  <a:lnTo>
                    <a:pt x="549" y="354"/>
                  </a:lnTo>
                  <a:cubicBezTo>
                    <a:pt x="466" y="226"/>
                    <a:pt x="357" y="117"/>
                    <a:pt x="228" y="40"/>
                  </a:cubicBezTo>
                  <a:cubicBezTo>
                    <a:pt x="167" y="11"/>
                    <a:pt x="114" y="0"/>
                    <a:pt x="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36"/>
            <p:cNvSpPr/>
            <p:nvPr/>
          </p:nvSpPr>
          <p:spPr>
            <a:xfrm flipH="1">
              <a:off x="2489292" y="3738497"/>
              <a:ext cx="79770" cy="58605"/>
            </a:xfrm>
            <a:custGeom>
              <a:avLst/>
              <a:gdLst/>
              <a:ahLst/>
              <a:cxnLst/>
              <a:rect l="l" t="t" r="r" b="b"/>
              <a:pathLst>
                <a:path w="5592" h="4109" extrusionOk="0">
                  <a:moveTo>
                    <a:pt x="5510" y="0"/>
                  </a:moveTo>
                  <a:cubicBezTo>
                    <a:pt x="5482" y="0"/>
                    <a:pt x="5450" y="10"/>
                    <a:pt x="5418" y="29"/>
                  </a:cubicBezTo>
                  <a:lnTo>
                    <a:pt x="4051" y="979"/>
                  </a:lnTo>
                  <a:lnTo>
                    <a:pt x="2709" y="1949"/>
                  </a:lnTo>
                  <a:lnTo>
                    <a:pt x="1387" y="2944"/>
                  </a:lnTo>
                  <a:lnTo>
                    <a:pt x="71" y="3951"/>
                  </a:lnTo>
                  <a:cubicBezTo>
                    <a:pt x="26" y="3977"/>
                    <a:pt x="0" y="4028"/>
                    <a:pt x="13" y="4080"/>
                  </a:cubicBezTo>
                  <a:cubicBezTo>
                    <a:pt x="23" y="4099"/>
                    <a:pt x="40" y="4109"/>
                    <a:pt x="63" y="4109"/>
                  </a:cubicBezTo>
                  <a:cubicBezTo>
                    <a:pt x="85" y="4109"/>
                    <a:pt x="113" y="4099"/>
                    <a:pt x="141" y="4080"/>
                  </a:cubicBezTo>
                  <a:cubicBezTo>
                    <a:pt x="623" y="3797"/>
                    <a:pt x="1104" y="3521"/>
                    <a:pt x="1573" y="3226"/>
                  </a:cubicBezTo>
                  <a:cubicBezTo>
                    <a:pt x="2041" y="2924"/>
                    <a:pt x="2497" y="2629"/>
                    <a:pt x="2959" y="2295"/>
                  </a:cubicBezTo>
                  <a:cubicBezTo>
                    <a:pt x="3422" y="1968"/>
                    <a:pt x="3845" y="1640"/>
                    <a:pt x="4275" y="1281"/>
                  </a:cubicBezTo>
                  <a:cubicBezTo>
                    <a:pt x="4712" y="928"/>
                    <a:pt x="5123" y="562"/>
                    <a:pt x="5527" y="177"/>
                  </a:cubicBezTo>
                  <a:cubicBezTo>
                    <a:pt x="5572" y="145"/>
                    <a:pt x="5591" y="87"/>
                    <a:pt x="5578" y="29"/>
                  </a:cubicBezTo>
                  <a:cubicBezTo>
                    <a:pt x="5562" y="10"/>
                    <a:pt x="5538" y="0"/>
                    <a:pt x="55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36"/>
            <p:cNvSpPr/>
            <p:nvPr/>
          </p:nvSpPr>
          <p:spPr>
            <a:xfrm flipH="1">
              <a:off x="2168067" y="3764030"/>
              <a:ext cx="59357" cy="69145"/>
            </a:xfrm>
            <a:custGeom>
              <a:avLst/>
              <a:gdLst/>
              <a:ahLst/>
              <a:cxnLst/>
              <a:rect l="l" t="t" r="r" b="b"/>
              <a:pathLst>
                <a:path w="4161" h="4848" extrusionOk="0">
                  <a:moveTo>
                    <a:pt x="4087" y="1"/>
                  </a:moveTo>
                  <a:cubicBezTo>
                    <a:pt x="4051" y="1"/>
                    <a:pt x="4009" y="26"/>
                    <a:pt x="3980" y="69"/>
                  </a:cubicBezTo>
                  <a:cubicBezTo>
                    <a:pt x="3698" y="499"/>
                    <a:pt x="3396" y="910"/>
                    <a:pt x="3101" y="1314"/>
                  </a:cubicBezTo>
                  <a:cubicBezTo>
                    <a:pt x="2806" y="1718"/>
                    <a:pt x="2478" y="2104"/>
                    <a:pt x="2164" y="2502"/>
                  </a:cubicBezTo>
                  <a:cubicBezTo>
                    <a:pt x="1843" y="2893"/>
                    <a:pt x="1509" y="3272"/>
                    <a:pt x="1156" y="3644"/>
                  </a:cubicBezTo>
                  <a:cubicBezTo>
                    <a:pt x="809" y="4010"/>
                    <a:pt x="450" y="4370"/>
                    <a:pt x="71" y="4716"/>
                  </a:cubicBezTo>
                  <a:cubicBezTo>
                    <a:pt x="32" y="4748"/>
                    <a:pt x="0" y="4787"/>
                    <a:pt x="20" y="4825"/>
                  </a:cubicBezTo>
                  <a:cubicBezTo>
                    <a:pt x="26" y="4841"/>
                    <a:pt x="42" y="4847"/>
                    <a:pt x="62" y="4847"/>
                  </a:cubicBezTo>
                  <a:cubicBezTo>
                    <a:pt x="84" y="4847"/>
                    <a:pt x="111" y="4839"/>
                    <a:pt x="135" y="4825"/>
                  </a:cubicBezTo>
                  <a:cubicBezTo>
                    <a:pt x="572" y="4536"/>
                    <a:pt x="983" y="4222"/>
                    <a:pt x="1374" y="3882"/>
                  </a:cubicBezTo>
                  <a:cubicBezTo>
                    <a:pt x="1759" y="3535"/>
                    <a:pt x="2125" y="3169"/>
                    <a:pt x="2472" y="2778"/>
                  </a:cubicBezTo>
                  <a:cubicBezTo>
                    <a:pt x="2799" y="2380"/>
                    <a:pt x="3114" y="1962"/>
                    <a:pt x="3396" y="1526"/>
                  </a:cubicBezTo>
                  <a:cubicBezTo>
                    <a:pt x="3666" y="1089"/>
                    <a:pt x="3910" y="627"/>
                    <a:pt x="4122" y="159"/>
                  </a:cubicBezTo>
                  <a:cubicBezTo>
                    <a:pt x="4160" y="114"/>
                    <a:pt x="4160" y="56"/>
                    <a:pt x="4122" y="11"/>
                  </a:cubicBezTo>
                  <a:cubicBezTo>
                    <a:pt x="4111" y="4"/>
                    <a:pt x="4099" y="1"/>
                    <a:pt x="4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36"/>
            <p:cNvSpPr/>
            <p:nvPr/>
          </p:nvSpPr>
          <p:spPr>
            <a:xfrm flipH="1">
              <a:off x="2172832" y="3738654"/>
              <a:ext cx="51297" cy="53912"/>
            </a:xfrm>
            <a:custGeom>
              <a:avLst/>
              <a:gdLst/>
              <a:ahLst/>
              <a:cxnLst/>
              <a:rect l="l" t="t" r="r" b="b"/>
              <a:pathLst>
                <a:path w="3596" h="3780" extrusionOk="0">
                  <a:moveTo>
                    <a:pt x="3496" y="1"/>
                  </a:moveTo>
                  <a:cubicBezTo>
                    <a:pt x="3472" y="1"/>
                    <a:pt x="3448" y="9"/>
                    <a:pt x="3428" y="25"/>
                  </a:cubicBezTo>
                  <a:lnTo>
                    <a:pt x="2613" y="943"/>
                  </a:lnTo>
                  <a:cubicBezTo>
                    <a:pt x="2343" y="1257"/>
                    <a:pt x="2087" y="1546"/>
                    <a:pt x="1791" y="1854"/>
                  </a:cubicBezTo>
                  <a:cubicBezTo>
                    <a:pt x="1496" y="2162"/>
                    <a:pt x="1207" y="2464"/>
                    <a:pt x="931" y="2746"/>
                  </a:cubicBezTo>
                  <a:cubicBezTo>
                    <a:pt x="655" y="3022"/>
                    <a:pt x="373" y="3318"/>
                    <a:pt x="77" y="3607"/>
                  </a:cubicBezTo>
                  <a:cubicBezTo>
                    <a:pt x="58" y="3607"/>
                    <a:pt x="45" y="3619"/>
                    <a:pt x="33" y="3632"/>
                  </a:cubicBezTo>
                  <a:cubicBezTo>
                    <a:pt x="0" y="3671"/>
                    <a:pt x="7" y="3729"/>
                    <a:pt x="45" y="3761"/>
                  </a:cubicBezTo>
                  <a:cubicBezTo>
                    <a:pt x="58" y="3773"/>
                    <a:pt x="77" y="3780"/>
                    <a:pt x="97" y="3780"/>
                  </a:cubicBezTo>
                  <a:cubicBezTo>
                    <a:pt x="116" y="3780"/>
                    <a:pt x="135" y="3773"/>
                    <a:pt x="148" y="3761"/>
                  </a:cubicBezTo>
                  <a:cubicBezTo>
                    <a:pt x="501" y="3536"/>
                    <a:pt x="841" y="3292"/>
                    <a:pt x="1169" y="3029"/>
                  </a:cubicBezTo>
                  <a:cubicBezTo>
                    <a:pt x="1490" y="2759"/>
                    <a:pt x="1798" y="2470"/>
                    <a:pt x="2087" y="2169"/>
                  </a:cubicBezTo>
                  <a:cubicBezTo>
                    <a:pt x="2369" y="1861"/>
                    <a:pt x="2639" y="1540"/>
                    <a:pt x="2889" y="1206"/>
                  </a:cubicBezTo>
                  <a:cubicBezTo>
                    <a:pt x="3139" y="872"/>
                    <a:pt x="3364" y="519"/>
                    <a:pt x="3563" y="147"/>
                  </a:cubicBezTo>
                  <a:cubicBezTo>
                    <a:pt x="3595" y="115"/>
                    <a:pt x="3595" y="57"/>
                    <a:pt x="3563" y="25"/>
                  </a:cubicBezTo>
                  <a:cubicBezTo>
                    <a:pt x="3544" y="9"/>
                    <a:pt x="3520" y="1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36"/>
            <p:cNvSpPr/>
            <p:nvPr/>
          </p:nvSpPr>
          <p:spPr>
            <a:xfrm flipH="1">
              <a:off x="2287931" y="3659945"/>
              <a:ext cx="125746" cy="123856"/>
            </a:xfrm>
            <a:custGeom>
              <a:avLst/>
              <a:gdLst/>
              <a:ahLst/>
              <a:cxnLst/>
              <a:rect l="l" t="t" r="r" b="b"/>
              <a:pathLst>
                <a:path w="8815" h="8684" extrusionOk="0">
                  <a:moveTo>
                    <a:pt x="8754" y="1"/>
                  </a:moveTo>
                  <a:cubicBezTo>
                    <a:pt x="8709" y="1"/>
                    <a:pt x="8633" y="39"/>
                    <a:pt x="8557" y="106"/>
                  </a:cubicBezTo>
                  <a:cubicBezTo>
                    <a:pt x="7806" y="754"/>
                    <a:pt x="7055" y="1415"/>
                    <a:pt x="6336" y="2095"/>
                  </a:cubicBezTo>
                  <a:cubicBezTo>
                    <a:pt x="5617" y="2770"/>
                    <a:pt x="4899" y="3444"/>
                    <a:pt x="4199" y="4156"/>
                  </a:cubicBezTo>
                  <a:cubicBezTo>
                    <a:pt x="3493" y="4869"/>
                    <a:pt x="2793" y="5575"/>
                    <a:pt x="2119" y="6300"/>
                  </a:cubicBezTo>
                  <a:cubicBezTo>
                    <a:pt x="1439" y="7019"/>
                    <a:pt x="777" y="7757"/>
                    <a:pt x="110" y="8502"/>
                  </a:cubicBezTo>
                  <a:cubicBezTo>
                    <a:pt x="46" y="8573"/>
                    <a:pt x="1" y="8643"/>
                    <a:pt x="26" y="8675"/>
                  </a:cubicBezTo>
                  <a:cubicBezTo>
                    <a:pt x="30" y="8681"/>
                    <a:pt x="37" y="8683"/>
                    <a:pt x="46" y="8683"/>
                  </a:cubicBezTo>
                  <a:cubicBezTo>
                    <a:pt x="80" y="8683"/>
                    <a:pt x="145" y="8646"/>
                    <a:pt x="206" y="8585"/>
                  </a:cubicBezTo>
                  <a:lnTo>
                    <a:pt x="2350" y="6531"/>
                  </a:lnTo>
                  <a:lnTo>
                    <a:pt x="4494" y="4464"/>
                  </a:lnTo>
                  <a:lnTo>
                    <a:pt x="6593" y="2365"/>
                  </a:lnTo>
                  <a:lnTo>
                    <a:pt x="8686" y="240"/>
                  </a:lnTo>
                  <a:cubicBezTo>
                    <a:pt x="8769" y="150"/>
                    <a:pt x="8814" y="54"/>
                    <a:pt x="8789" y="16"/>
                  </a:cubicBezTo>
                  <a:cubicBezTo>
                    <a:pt x="8782" y="6"/>
                    <a:pt x="8770" y="1"/>
                    <a:pt x="8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36"/>
            <p:cNvSpPr/>
            <p:nvPr/>
          </p:nvSpPr>
          <p:spPr>
            <a:xfrm flipH="1">
              <a:off x="2239590" y="3657163"/>
              <a:ext cx="40213" cy="42959"/>
            </a:xfrm>
            <a:custGeom>
              <a:avLst/>
              <a:gdLst/>
              <a:ahLst/>
              <a:cxnLst/>
              <a:rect l="l" t="t" r="r" b="b"/>
              <a:pathLst>
                <a:path w="2819" h="3012" extrusionOk="0">
                  <a:moveTo>
                    <a:pt x="2730" y="0"/>
                  </a:moveTo>
                  <a:cubicBezTo>
                    <a:pt x="2708" y="0"/>
                    <a:pt x="2687" y="8"/>
                    <a:pt x="2671" y="24"/>
                  </a:cubicBezTo>
                  <a:cubicBezTo>
                    <a:pt x="2414" y="249"/>
                    <a:pt x="2164" y="448"/>
                    <a:pt x="1933" y="679"/>
                  </a:cubicBezTo>
                  <a:cubicBezTo>
                    <a:pt x="1695" y="898"/>
                    <a:pt x="1464" y="1129"/>
                    <a:pt x="1246" y="1373"/>
                  </a:cubicBezTo>
                  <a:cubicBezTo>
                    <a:pt x="1040" y="1623"/>
                    <a:pt x="816" y="1873"/>
                    <a:pt x="610" y="2124"/>
                  </a:cubicBezTo>
                  <a:cubicBezTo>
                    <a:pt x="411" y="2380"/>
                    <a:pt x="212" y="2644"/>
                    <a:pt x="20" y="2907"/>
                  </a:cubicBezTo>
                  <a:cubicBezTo>
                    <a:pt x="1" y="2932"/>
                    <a:pt x="1" y="2965"/>
                    <a:pt x="13" y="2997"/>
                  </a:cubicBezTo>
                  <a:cubicBezTo>
                    <a:pt x="26" y="3006"/>
                    <a:pt x="42" y="3011"/>
                    <a:pt x="59" y="3011"/>
                  </a:cubicBezTo>
                  <a:cubicBezTo>
                    <a:pt x="76" y="3011"/>
                    <a:pt x="94" y="3006"/>
                    <a:pt x="110" y="2997"/>
                  </a:cubicBezTo>
                  <a:cubicBezTo>
                    <a:pt x="360" y="2772"/>
                    <a:pt x="610" y="2567"/>
                    <a:pt x="848" y="2342"/>
                  </a:cubicBezTo>
                  <a:cubicBezTo>
                    <a:pt x="1085" y="2117"/>
                    <a:pt x="1329" y="1899"/>
                    <a:pt x="1548" y="1655"/>
                  </a:cubicBezTo>
                  <a:cubicBezTo>
                    <a:pt x="1766" y="1417"/>
                    <a:pt x="1984" y="1167"/>
                    <a:pt x="2196" y="923"/>
                  </a:cubicBezTo>
                  <a:cubicBezTo>
                    <a:pt x="2408" y="673"/>
                    <a:pt x="2600" y="410"/>
                    <a:pt x="2793" y="140"/>
                  </a:cubicBezTo>
                  <a:cubicBezTo>
                    <a:pt x="2819" y="108"/>
                    <a:pt x="2819" y="57"/>
                    <a:pt x="2793" y="24"/>
                  </a:cubicBezTo>
                  <a:cubicBezTo>
                    <a:pt x="2774" y="8"/>
                    <a:pt x="2751" y="0"/>
                    <a:pt x="2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36"/>
            <p:cNvSpPr/>
            <p:nvPr/>
          </p:nvSpPr>
          <p:spPr>
            <a:xfrm flipH="1">
              <a:off x="2305520" y="3575301"/>
              <a:ext cx="76375" cy="61414"/>
            </a:xfrm>
            <a:custGeom>
              <a:avLst/>
              <a:gdLst/>
              <a:ahLst/>
              <a:cxnLst/>
              <a:rect l="l" t="t" r="r" b="b"/>
              <a:pathLst>
                <a:path w="5354" h="4306" extrusionOk="0">
                  <a:moveTo>
                    <a:pt x="5269" y="1"/>
                  </a:moveTo>
                  <a:cubicBezTo>
                    <a:pt x="5240" y="1"/>
                    <a:pt x="5206" y="9"/>
                    <a:pt x="5174" y="25"/>
                  </a:cubicBezTo>
                  <a:cubicBezTo>
                    <a:pt x="4699" y="314"/>
                    <a:pt x="4243" y="609"/>
                    <a:pt x="3787" y="930"/>
                  </a:cubicBezTo>
                  <a:cubicBezTo>
                    <a:pt x="3325" y="1251"/>
                    <a:pt x="2895" y="1572"/>
                    <a:pt x="2472" y="1925"/>
                  </a:cubicBezTo>
                  <a:cubicBezTo>
                    <a:pt x="2048" y="2278"/>
                    <a:pt x="1631" y="2637"/>
                    <a:pt x="1226" y="3016"/>
                  </a:cubicBezTo>
                  <a:cubicBezTo>
                    <a:pt x="822" y="3395"/>
                    <a:pt x="437" y="3780"/>
                    <a:pt x="58" y="4184"/>
                  </a:cubicBezTo>
                  <a:cubicBezTo>
                    <a:pt x="19" y="4223"/>
                    <a:pt x="0" y="4229"/>
                    <a:pt x="19" y="4274"/>
                  </a:cubicBezTo>
                  <a:cubicBezTo>
                    <a:pt x="29" y="4296"/>
                    <a:pt x="47" y="4306"/>
                    <a:pt x="69" y="4306"/>
                  </a:cubicBezTo>
                  <a:cubicBezTo>
                    <a:pt x="93" y="4306"/>
                    <a:pt x="121" y="4294"/>
                    <a:pt x="148" y="4274"/>
                  </a:cubicBezTo>
                  <a:lnTo>
                    <a:pt x="1432" y="3266"/>
                  </a:lnTo>
                  <a:lnTo>
                    <a:pt x="2715" y="2252"/>
                  </a:lnTo>
                  <a:lnTo>
                    <a:pt x="3999" y="1219"/>
                  </a:lnTo>
                  <a:lnTo>
                    <a:pt x="5283" y="166"/>
                  </a:lnTo>
                  <a:cubicBezTo>
                    <a:pt x="5328" y="134"/>
                    <a:pt x="5354" y="76"/>
                    <a:pt x="5334" y="25"/>
                  </a:cubicBezTo>
                  <a:cubicBezTo>
                    <a:pt x="5322" y="9"/>
                    <a:pt x="5298" y="1"/>
                    <a:pt x="52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B368DE0-0C14-421A-B26A-35A7FEB40325}"/>
              </a:ext>
            </a:extLst>
          </p:cNvPr>
          <p:cNvGrpSpPr/>
          <p:nvPr/>
        </p:nvGrpSpPr>
        <p:grpSpPr>
          <a:xfrm>
            <a:off x="3473649" y="571979"/>
            <a:ext cx="5791219" cy="1393119"/>
            <a:chOff x="1673361" y="115371"/>
            <a:chExt cx="5554787" cy="1336243"/>
          </a:xfrm>
        </p:grpSpPr>
        <p:pic>
          <p:nvPicPr>
            <p:cNvPr id="88" name="Picture 3">
              <a:extLst>
                <a:ext uri="{FF2B5EF4-FFF2-40B4-BE49-F238E27FC236}">
                  <a16:creationId xmlns:a16="http://schemas.microsoft.com/office/drawing/2014/main" id="{4BD31320-9759-401F-9074-039C4310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061357" y="615768"/>
              <a:ext cx="953766" cy="835846"/>
            </a:xfrm>
            <a:prstGeom prst="rect">
              <a:avLst/>
            </a:prstGeom>
          </p:spPr>
        </p:pic>
        <p:grpSp>
          <p:nvGrpSpPr>
            <p:cNvPr id="89" name="组合 13">
              <a:extLst>
                <a:ext uri="{FF2B5EF4-FFF2-40B4-BE49-F238E27FC236}">
                  <a16:creationId xmlns:a16="http://schemas.microsoft.com/office/drawing/2014/main" id="{E46D9216-6CAD-41AB-A2C8-4A49408FCE55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95" name="椭圆 14">
                <a:extLst>
                  <a:ext uri="{FF2B5EF4-FFF2-40B4-BE49-F238E27FC236}">
                    <a16:creationId xmlns:a16="http://schemas.microsoft.com/office/drawing/2014/main" id="{002445E7-80E1-4FBE-BE12-E29907CD29E2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96" name="组合 15">
                <a:extLst>
                  <a:ext uri="{FF2B5EF4-FFF2-40B4-BE49-F238E27FC236}">
                    <a16:creationId xmlns:a16="http://schemas.microsoft.com/office/drawing/2014/main" id="{28088031-05ED-4F8A-813B-80360E4DB3E7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97" name="椭圆 16">
                  <a:extLst>
                    <a:ext uri="{FF2B5EF4-FFF2-40B4-BE49-F238E27FC236}">
                      <a16:creationId xmlns:a16="http://schemas.microsoft.com/office/drawing/2014/main" id="{50AACDED-B89D-469A-94C7-7AD40B3AAC79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等腰三角形 17">
                  <a:extLst>
                    <a:ext uri="{FF2B5EF4-FFF2-40B4-BE49-F238E27FC236}">
                      <a16:creationId xmlns:a16="http://schemas.microsoft.com/office/drawing/2014/main" id="{924EB051-CC98-4621-B423-70ECEBDF2652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0" name="组合 1">
              <a:extLst>
                <a:ext uri="{FF2B5EF4-FFF2-40B4-BE49-F238E27FC236}">
                  <a16:creationId xmlns:a16="http://schemas.microsoft.com/office/drawing/2014/main" id="{11BE1699-2C87-4215-81F6-3401C393AC46}"/>
                </a:ext>
              </a:extLst>
            </p:cNvPr>
            <p:cNvGrpSpPr/>
            <p:nvPr/>
          </p:nvGrpSpPr>
          <p:grpSpPr>
            <a:xfrm>
              <a:off x="2190641" y="133066"/>
              <a:ext cx="5037507" cy="737097"/>
              <a:chOff x="1305482" y="2213477"/>
              <a:chExt cx="2680671" cy="684264"/>
            </a:xfrm>
          </p:grpSpPr>
          <p:sp>
            <p:nvSpPr>
              <p:cNvPr id="93" name="矩形: 圆角 15">
                <a:extLst>
                  <a:ext uri="{FF2B5EF4-FFF2-40B4-BE49-F238E27FC236}">
                    <a16:creationId xmlns:a16="http://schemas.microsoft.com/office/drawing/2014/main" id="{F479E84C-2293-411D-B7AC-C62191374804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80671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94" name="矩形: 圆角 27">
                <a:extLst>
                  <a:ext uri="{FF2B5EF4-FFF2-40B4-BE49-F238E27FC236}">
                    <a16:creationId xmlns:a16="http://schemas.microsoft.com/office/drawing/2014/main" id="{04FDA72F-3377-43A8-9BA7-B90303D97CA7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27173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697;p24">
              <a:extLst>
                <a:ext uri="{FF2B5EF4-FFF2-40B4-BE49-F238E27FC236}">
                  <a16:creationId xmlns:a16="http://schemas.microsoft.com/office/drawing/2014/main" id="{9229D5B2-60BA-497A-9995-0F52F763EB1B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2957918" y="115371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Viết</a:t>
              </a:r>
              <a:r>
                <a:rPr lang="en-US" sz="4267" b="1" kern="0" dirty="0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tên</a:t>
              </a:r>
              <a:r>
                <a:rPr lang="en-US" sz="4267" b="1" kern="0" dirty="0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 </a:t>
              </a:r>
              <a:r>
                <a:rPr lang="en-US" sz="4267" b="1" kern="0" dirty="0" err="1">
                  <a:solidFill>
                    <a:srgbClr val="5453CC">
                      <a:lumMod val="50000"/>
                    </a:srgbClr>
                  </a:solidFill>
                  <a:latin typeface="#9Slide05 SVNShintia Script" panose="02000804000000020003" pitchFamily="2" charset="0"/>
                  <a:cs typeface="Calibri" panose="020F0502020204030204" pitchFamily="34" charset="0"/>
                </a:rPr>
                <a:t>riêng</a:t>
              </a:r>
              <a:endParaRPr lang="en-US" sz="4267" b="1" kern="0" dirty="0">
                <a:solidFill>
                  <a:srgbClr val="5453CC">
                    <a:lumMod val="50000"/>
                  </a:srgb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E351192E-1028-41B5-8AF3-2F5F7CD4D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537CB24C-8FB3-4049-8AE6-CAFF4017D6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963" t="995" r="13567" b="53166"/>
          <a:stretch/>
        </p:blipFill>
        <p:spPr>
          <a:xfrm rot="16200000">
            <a:off x="4893393" y="-245806"/>
            <a:ext cx="2137081" cy="6374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06BC69C-6606-4DA6-B0A7-4BE7CF1D9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115" y="5334286"/>
            <a:ext cx="7971607" cy="1212837"/>
          </a:xfrm>
        </p:spPr>
        <p:txBody>
          <a:bodyPr/>
          <a:lstStyle/>
          <a:p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Ý </a:t>
            </a:r>
            <a:r>
              <a:rPr lang="en-US" sz="4267" kern="1200" dirty="0" err="1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nghĩa</a:t>
            </a:r>
            <a:r>
              <a:rPr lang="en-US" sz="4267" kern="1200" dirty="0">
                <a:solidFill>
                  <a:schemeClr val="accent6">
                    <a:lumMod val="50000"/>
                  </a:schemeClr>
                </a:solidFill>
                <a:latin typeface="#9Slide05 SVNShintia Script" panose="02000804000000020003" pitchFamily="2" charset="0"/>
                <a:cs typeface="Calibri" panose="020F0502020204030204" pitchFamily="34" charset="0"/>
              </a:rPr>
              <a:t>: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tỉnh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3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733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ta.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860341-D91E-44DC-AED4-8FF4C766BF9A}"/>
              </a:ext>
            </a:extLst>
          </p:cNvPr>
          <p:cNvSpPr txBox="1"/>
          <p:nvPr/>
        </p:nvSpPr>
        <p:spPr>
          <a:xfrm>
            <a:off x="-584953" y="1225798"/>
            <a:ext cx="13167360" cy="214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300000"/>
              </a:lnSpc>
              <a:buClr>
                <a:srgbClr val="000000"/>
              </a:buClr>
            </a:pP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5333" b="1" kern="0" dirty="0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endParaRPr lang="en-US" sz="5333" b="1" kern="0" dirty="0">
              <a:solidFill>
                <a:srgbClr val="002060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8" descr="MÙA ĐÔNG HÀ GIANG – MIÊN MAN NHỮNG SẮC MÀU CUỘC SỐNG | Mytour.vn">
            <a:extLst>
              <a:ext uri="{FF2B5EF4-FFF2-40B4-BE49-F238E27FC236}">
                <a16:creationId xmlns:a16="http://schemas.microsoft.com/office/drawing/2014/main" id="{FD5D5856-53EF-49C8-99D9-CE292D9A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8" r="2" b="2"/>
          <a:stretch/>
        </p:blipFill>
        <p:spPr bwMode="auto">
          <a:xfrm>
            <a:off x="2664294" y="-1"/>
            <a:ext cx="9526226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4294" y="0"/>
            <a:ext cx="1953741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Tour Hà Giang 3 ngày Nhất Việt Travel">
            <a:extLst>
              <a:ext uri="{FF2B5EF4-FFF2-40B4-BE49-F238E27FC236}">
                <a16:creationId xmlns:a16="http://schemas.microsoft.com/office/drawing/2014/main" id="{20E81C3E-AAB4-4595-A0DE-C8161F2A3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1" r="-1" b="6456"/>
          <a:stretch/>
        </p:blipFill>
        <p:spPr bwMode="auto">
          <a:xfrm>
            <a:off x="2660676" y="3452815"/>
            <a:ext cx="9531324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60676" y="3452813"/>
            <a:ext cx="2740990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F7AF55-81B5-4063-B1F6-8380A5ED7161}"/>
              </a:ext>
            </a:extLst>
          </p:cNvPr>
          <p:cNvSpPr/>
          <p:nvPr/>
        </p:nvSpPr>
        <p:spPr>
          <a:xfrm>
            <a:off x="249463" y="2576914"/>
            <a:ext cx="1750687" cy="1656546"/>
          </a:xfrm>
          <a:custGeom>
            <a:avLst/>
            <a:gdLst>
              <a:gd name="connsiteX0" fmla="*/ 0 w 1750687"/>
              <a:gd name="connsiteY0" fmla="*/ 276097 h 1656546"/>
              <a:gd name="connsiteX1" fmla="*/ 276097 w 1750687"/>
              <a:gd name="connsiteY1" fmla="*/ 0 h 1656546"/>
              <a:gd name="connsiteX2" fmla="*/ 887328 w 1750687"/>
              <a:gd name="connsiteY2" fmla="*/ 0 h 1656546"/>
              <a:gd name="connsiteX3" fmla="*/ 1474590 w 1750687"/>
              <a:gd name="connsiteY3" fmla="*/ 0 h 1656546"/>
              <a:gd name="connsiteX4" fmla="*/ 1750687 w 1750687"/>
              <a:gd name="connsiteY4" fmla="*/ 276097 h 1656546"/>
              <a:gd name="connsiteX5" fmla="*/ 1750687 w 1750687"/>
              <a:gd name="connsiteY5" fmla="*/ 850360 h 1656546"/>
              <a:gd name="connsiteX6" fmla="*/ 1750687 w 1750687"/>
              <a:gd name="connsiteY6" fmla="*/ 1380449 h 1656546"/>
              <a:gd name="connsiteX7" fmla="*/ 1474590 w 1750687"/>
              <a:gd name="connsiteY7" fmla="*/ 1656546 h 1656546"/>
              <a:gd name="connsiteX8" fmla="*/ 899313 w 1750687"/>
              <a:gd name="connsiteY8" fmla="*/ 1656546 h 1656546"/>
              <a:gd name="connsiteX9" fmla="*/ 276097 w 1750687"/>
              <a:gd name="connsiteY9" fmla="*/ 1656546 h 1656546"/>
              <a:gd name="connsiteX10" fmla="*/ 0 w 1750687"/>
              <a:gd name="connsiteY10" fmla="*/ 1380449 h 1656546"/>
              <a:gd name="connsiteX11" fmla="*/ 0 w 1750687"/>
              <a:gd name="connsiteY11" fmla="*/ 817229 h 1656546"/>
              <a:gd name="connsiteX12" fmla="*/ 0 w 1750687"/>
              <a:gd name="connsiteY12" fmla="*/ 276097 h 165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50687" h="1656546" fill="none" extrusionOk="0">
                <a:moveTo>
                  <a:pt x="0" y="276097"/>
                </a:moveTo>
                <a:cubicBezTo>
                  <a:pt x="-29458" y="139126"/>
                  <a:pt x="139285" y="-2719"/>
                  <a:pt x="276097" y="0"/>
                </a:cubicBezTo>
                <a:cubicBezTo>
                  <a:pt x="506362" y="12679"/>
                  <a:pt x="685379" y="-27846"/>
                  <a:pt x="887328" y="0"/>
                </a:cubicBezTo>
                <a:cubicBezTo>
                  <a:pt x="1089277" y="27846"/>
                  <a:pt x="1278379" y="-2111"/>
                  <a:pt x="1474590" y="0"/>
                </a:cubicBezTo>
                <a:cubicBezTo>
                  <a:pt x="1622516" y="15520"/>
                  <a:pt x="1743079" y="100596"/>
                  <a:pt x="1750687" y="276097"/>
                </a:cubicBezTo>
                <a:cubicBezTo>
                  <a:pt x="1747761" y="403841"/>
                  <a:pt x="1727589" y="605092"/>
                  <a:pt x="1750687" y="850360"/>
                </a:cubicBezTo>
                <a:cubicBezTo>
                  <a:pt x="1773785" y="1095628"/>
                  <a:pt x="1753426" y="1255309"/>
                  <a:pt x="1750687" y="1380449"/>
                </a:cubicBezTo>
                <a:cubicBezTo>
                  <a:pt x="1769236" y="1546470"/>
                  <a:pt x="1646926" y="1626987"/>
                  <a:pt x="1474590" y="1656546"/>
                </a:cubicBezTo>
                <a:cubicBezTo>
                  <a:pt x="1355754" y="1664279"/>
                  <a:pt x="1155003" y="1676251"/>
                  <a:pt x="899313" y="1656546"/>
                </a:cubicBezTo>
                <a:cubicBezTo>
                  <a:pt x="643623" y="1636841"/>
                  <a:pt x="416442" y="1649589"/>
                  <a:pt x="276097" y="1656546"/>
                </a:cubicBezTo>
                <a:cubicBezTo>
                  <a:pt x="129298" y="1658494"/>
                  <a:pt x="-9070" y="1521956"/>
                  <a:pt x="0" y="1380449"/>
                </a:cubicBezTo>
                <a:cubicBezTo>
                  <a:pt x="-4667" y="1181300"/>
                  <a:pt x="-15125" y="1040943"/>
                  <a:pt x="0" y="817229"/>
                </a:cubicBezTo>
                <a:cubicBezTo>
                  <a:pt x="15125" y="593515"/>
                  <a:pt x="22141" y="426689"/>
                  <a:pt x="0" y="276097"/>
                </a:cubicBezTo>
                <a:close/>
              </a:path>
              <a:path w="1750687" h="1656546" stroke="0" extrusionOk="0">
                <a:moveTo>
                  <a:pt x="0" y="276097"/>
                </a:moveTo>
                <a:cubicBezTo>
                  <a:pt x="-9648" y="109336"/>
                  <a:pt x="139555" y="-34560"/>
                  <a:pt x="276097" y="0"/>
                </a:cubicBezTo>
                <a:cubicBezTo>
                  <a:pt x="547408" y="9076"/>
                  <a:pt x="762846" y="8585"/>
                  <a:pt x="887328" y="0"/>
                </a:cubicBezTo>
                <a:cubicBezTo>
                  <a:pt x="1011810" y="-8585"/>
                  <a:pt x="1199341" y="-15605"/>
                  <a:pt x="1474590" y="0"/>
                </a:cubicBezTo>
                <a:cubicBezTo>
                  <a:pt x="1614780" y="-5263"/>
                  <a:pt x="1771290" y="97670"/>
                  <a:pt x="1750687" y="276097"/>
                </a:cubicBezTo>
                <a:cubicBezTo>
                  <a:pt x="1734275" y="484415"/>
                  <a:pt x="1764578" y="558417"/>
                  <a:pt x="1750687" y="806186"/>
                </a:cubicBezTo>
                <a:cubicBezTo>
                  <a:pt x="1736796" y="1053955"/>
                  <a:pt x="1748989" y="1158178"/>
                  <a:pt x="1750687" y="1380449"/>
                </a:cubicBezTo>
                <a:cubicBezTo>
                  <a:pt x="1756701" y="1542282"/>
                  <a:pt x="1624909" y="1645524"/>
                  <a:pt x="1474590" y="1656546"/>
                </a:cubicBezTo>
                <a:cubicBezTo>
                  <a:pt x="1321453" y="1676427"/>
                  <a:pt x="1118426" y="1675958"/>
                  <a:pt x="875344" y="1656546"/>
                </a:cubicBezTo>
                <a:cubicBezTo>
                  <a:pt x="632262" y="1637134"/>
                  <a:pt x="436126" y="1635349"/>
                  <a:pt x="276097" y="1656546"/>
                </a:cubicBezTo>
                <a:cubicBezTo>
                  <a:pt x="115727" y="1624693"/>
                  <a:pt x="20889" y="1540055"/>
                  <a:pt x="0" y="1380449"/>
                </a:cubicBezTo>
                <a:cubicBezTo>
                  <a:pt x="2360" y="1222353"/>
                  <a:pt x="-19604" y="1046088"/>
                  <a:pt x="0" y="828273"/>
                </a:cubicBezTo>
                <a:cubicBezTo>
                  <a:pt x="19604" y="610458"/>
                  <a:pt x="-25996" y="493352"/>
                  <a:pt x="0" y="276097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15668429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277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CA253-6AD7-4AC7-B5BD-A3A2B9DA9580}"/>
              </a:ext>
            </a:extLst>
          </p:cNvPr>
          <p:cNvGrpSpPr/>
          <p:nvPr/>
        </p:nvGrpSpPr>
        <p:grpSpPr>
          <a:xfrm>
            <a:off x="2228607" y="313750"/>
            <a:ext cx="7381367" cy="2007020"/>
            <a:chOff x="1673361" y="133066"/>
            <a:chExt cx="5536025" cy="1505265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3AEC091B-1507-41DE-8159-2B0F72CA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07414" y="802485"/>
              <a:ext cx="953766" cy="835846"/>
            </a:xfrm>
            <a:prstGeom prst="rect">
              <a:avLst/>
            </a:prstGeom>
          </p:spPr>
        </p:pic>
        <p:grpSp>
          <p:nvGrpSpPr>
            <p:cNvPr id="11" name="组合 13">
              <a:extLst>
                <a:ext uri="{FF2B5EF4-FFF2-40B4-BE49-F238E27FC236}">
                  <a16:creationId xmlns:a16="http://schemas.microsoft.com/office/drawing/2014/main" id="{9CB5F689-42BA-46E6-9CE6-8B28B5BCB426}"/>
                </a:ext>
              </a:extLst>
            </p:cNvPr>
            <p:cNvGrpSpPr/>
            <p:nvPr/>
          </p:nvGrpSpPr>
          <p:grpSpPr>
            <a:xfrm rot="21168012">
              <a:off x="1673361" y="254379"/>
              <a:ext cx="839543" cy="747997"/>
              <a:chOff x="1411309" y="921917"/>
              <a:chExt cx="4912289" cy="4537496"/>
            </a:xfrm>
          </p:grpSpPr>
          <p:sp>
            <p:nvSpPr>
              <p:cNvPr id="17" name="椭圆 14">
                <a:extLst>
                  <a:ext uri="{FF2B5EF4-FFF2-40B4-BE49-F238E27FC236}">
                    <a16:creationId xmlns:a16="http://schemas.microsoft.com/office/drawing/2014/main" id="{CEF8E5AD-ABA9-43B0-A0F6-A26C379D1665}"/>
                  </a:ext>
                </a:extLst>
              </p:cNvPr>
              <p:cNvSpPr/>
              <p:nvPr/>
            </p:nvSpPr>
            <p:spPr>
              <a:xfrm>
                <a:off x="1411309" y="921917"/>
                <a:ext cx="4537496" cy="4537496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grpSp>
            <p:nvGrpSpPr>
              <p:cNvPr id="18" name="组合 15">
                <a:extLst>
                  <a:ext uri="{FF2B5EF4-FFF2-40B4-BE49-F238E27FC236}">
                    <a16:creationId xmlns:a16="http://schemas.microsoft.com/office/drawing/2014/main" id="{E158626E-C539-4B23-9606-3D721CDC6EE0}"/>
                  </a:ext>
                </a:extLst>
              </p:cNvPr>
              <p:cNvGrpSpPr/>
              <p:nvPr/>
            </p:nvGrpSpPr>
            <p:grpSpPr>
              <a:xfrm>
                <a:off x="1647093" y="1157701"/>
                <a:ext cx="4676505" cy="4065928"/>
                <a:chOff x="1647093" y="1157701"/>
                <a:chExt cx="4676505" cy="4065928"/>
              </a:xfrm>
            </p:grpSpPr>
            <p:sp>
              <p:nvSpPr>
                <p:cNvPr id="19" name="椭圆 16">
                  <a:extLst>
                    <a:ext uri="{FF2B5EF4-FFF2-40B4-BE49-F238E27FC236}">
                      <a16:creationId xmlns:a16="http://schemas.microsoft.com/office/drawing/2014/main" id="{89CE5E89-0EA3-4E56-A8B7-7D2C95BBDA2C}"/>
                    </a:ext>
                  </a:extLst>
                </p:cNvPr>
                <p:cNvSpPr/>
                <p:nvPr/>
              </p:nvSpPr>
              <p:spPr>
                <a:xfrm>
                  <a:off x="1647093" y="1157701"/>
                  <a:ext cx="4065928" cy="4065928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rgbClr val="4D2724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等腰三角形 17">
                  <a:extLst>
                    <a:ext uri="{FF2B5EF4-FFF2-40B4-BE49-F238E27FC236}">
                      <a16:creationId xmlns:a16="http://schemas.microsoft.com/office/drawing/2014/main" id="{2E562FF0-856F-4C94-9D39-7162F7F8D28C}"/>
                    </a:ext>
                  </a:extLst>
                </p:cNvPr>
                <p:cNvSpPr/>
                <p:nvPr/>
              </p:nvSpPr>
              <p:spPr>
                <a:xfrm rot="6147411">
                  <a:off x="5904658" y="2721610"/>
                  <a:ext cx="348503" cy="489376"/>
                </a:xfrm>
                <a:prstGeom prst="triangle">
                  <a:avLst>
                    <a:gd name="adj" fmla="val 63138"/>
                  </a:avLst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/>
                    <a:ea typeface="字魂35号-经典雅黑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2" name="组合 1">
              <a:extLst>
                <a:ext uri="{FF2B5EF4-FFF2-40B4-BE49-F238E27FC236}">
                  <a16:creationId xmlns:a16="http://schemas.microsoft.com/office/drawing/2014/main" id="{6B5B6FCC-04A3-4F6D-989D-ADFCA19BEA24}"/>
                </a:ext>
              </a:extLst>
            </p:cNvPr>
            <p:cNvGrpSpPr/>
            <p:nvPr/>
          </p:nvGrpSpPr>
          <p:grpSpPr>
            <a:xfrm>
              <a:off x="2190641" y="133066"/>
              <a:ext cx="5018745" cy="737097"/>
              <a:chOff x="1305482" y="2213477"/>
              <a:chExt cx="2670687" cy="684264"/>
            </a:xfrm>
          </p:grpSpPr>
          <p:sp>
            <p:nvSpPr>
              <p:cNvPr id="15" name="矩形: 圆角 15">
                <a:extLst>
                  <a:ext uri="{FF2B5EF4-FFF2-40B4-BE49-F238E27FC236}">
                    <a16:creationId xmlns:a16="http://schemas.microsoft.com/office/drawing/2014/main" id="{7EBA660C-1FEF-4960-BF76-1A6D06B40015}"/>
                  </a:ext>
                </a:extLst>
              </p:cNvPr>
              <p:cNvSpPr/>
              <p:nvPr/>
            </p:nvSpPr>
            <p:spPr>
              <a:xfrm>
                <a:off x="1305482" y="2213477"/>
                <a:ext cx="2670687" cy="61689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BC1BCFFF-FEA2-45CD-9CA3-9A6A307B9C01}"/>
                  </a:ext>
                </a:extLst>
              </p:cNvPr>
              <p:cNvSpPr/>
              <p:nvPr/>
            </p:nvSpPr>
            <p:spPr>
              <a:xfrm>
                <a:off x="1348997" y="2285741"/>
                <a:ext cx="2617388" cy="612000"/>
              </a:xfrm>
              <a:prstGeom prst="roundRect">
                <a:avLst>
                  <a:gd name="adj" fmla="val 50000"/>
                </a:avLst>
              </a:prstGeom>
              <a:noFill/>
              <a:ln w="28575" cap="flat" cmpd="sng" algn="ctr">
                <a:solidFill>
                  <a:srgbClr val="4D2724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>
                  <a:solidFill>
                    <a:prstClr val="white"/>
                  </a:solidFill>
                  <a:latin typeface="Arial"/>
                  <a:ea typeface="字魂35号-经典雅黑"/>
                  <a:cs typeface="Arial"/>
                  <a:sym typeface="Arial"/>
                </a:endParaRPr>
              </a:p>
            </p:txBody>
          </p:sp>
        </p:grpSp>
        <p:sp>
          <p:nvSpPr>
            <p:cNvPr id="13" name="Google Shape;697;p24">
              <a:extLst>
                <a:ext uri="{FF2B5EF4-FFF2-40B4-BE49-F238E27FC236}">
                  <a16:creationId xmlns:a16="http://schemas.microsoft.com/office/drawing/2014/main" id="{6126BCB4-6E7C-41BF-9200-5678DC9079EC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3123083" y="137177"/>
              <a:ext cx="3320165" cy="549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FFFFFF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defTabSz="914377"/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ứng</a:t>
              </a:r>
              <a:r>
                <a:rPr lang="en-US" sz="5333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333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lang="en-US" sz="5333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D4EAF7-4B57-4061-A5EA-8AB39C85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48826" y="367682"/>
              <a:ext cx="382176" cy="497352"/>
            </a:xfrm>
            <a:prstGeom prst="rect">
              <a:avLst/>
            </a:prstGeom>
          </p:spPr>
        </p:pic>
      </p:grpSp>
      <p:grpSp>
        <p:nvGrpSpPr>
          <p:cNvPr id="22" name="Google Shape;5437;p69">
            <a:extLst>
              <a:ext uri="{FF2B5EF4-FFF2-40B4-BE49-F238E27FC236}">
                <a16:creationId xmlns:a16="http://schemas.microsoft.com/office/drawing/2014/main" id="{2D7094F4-4BB3-41EC-9BBB-FEEE4BB35407}"/>
              </a:ext>
            </a:extLst>
          </p:cNvPr>
          <p:cNvGrpSpPr/>
          <p:nvPr/>
        </p:nvGrpSpPr>
        <p:grpSpPr>
          <a:xfrm>
            <a:off x="331121" y="3408047"/>
            <a:ext cx="889999" cy="822547"/>
            <a:chOff x="3907799" y="1514082"/>
            <a:chExt cx="510320" cy="471607"/>
          </a:xfrm>
        </p:grpSpPr>
        <p:sp>
          <p:nvSpPr>
            <p:cNvPr id="23" name="Google Shape;5438;p69">
              <a:extLst>
                <a:ext uri="{FF2B5EF4-FFF2-40B4-BE49-F238E27FC236}">
                  <a16:creationId xmlns:a16="http://schemas.microsoft.com/office/drawing/2014/main" id="{9CCA3910-D287-41A0-AD5D-31DB23B590CB}"/>
                </a:ext>
              </a:extLst>
            </p:cNvPr>
            <p:cNvSpPr/>
            <p:nvPr/>
          </p:nvSpPr>
          <p:spPr>
            <a:xfrm>
              <a:off x="3914438" y="1567519"/>
              <a:ext cx="433329" cy="412214"/>
            </a:xfrm>
            <a:custGeom>
              <a:avLst/>
              <a:gdLst/>
              <a:ahLst/>
              <a:cxnLst/>
              <a:rect l="l" t="t" r="r" b="b"/>
              <a:pathLst>
                <a:path w="20954" h="19933" extrusionOk="0">
                  <a:moveTo>
                    <a:pt x="14405" y="0"/>
                  </a:moveTo>
                  <a:lnTo>
                    <a:pt x="553" y="9886"/>
                  </a:lnTo>
                  <a:cubicBezTo>
                    <a:pt x="527" y="9905"/>
                    <a:pt x="501" y="9924"/>
                    <a:pt x="482" y="9944"/>
                  </a:cubicBezTo>
                  <a:cubicBezTo>
                    <a:pt x="52" y="10309"/>
                    <a:pt x="1" y="10951"/>
                    <a:pt x="367" y="11381"/>
                  </a:cubicBezTo>
                  <a:lnTo>
                    <a:pt x="7370" y="19579"/>
                  </a:lnTo>
                  <a:cubicBezTo>
                    <a:pt x="7571" y="19812"/>
                    <a:pt x="7857" y="19933"/>
                    <a:pt x="8146" y="19933"/>
                  </a:cubicBezTo>
                  <a:cubicBezTo>
                    <a:pt x="8375" y="19933"/>
                    <a:pt x="8605" y="19857"/>
                    <a:pt x="8795" y="19701"/>
                  </a:cubicBezTo>
                  <a:lnTo>
                    <a:pt x="8866" y="19630"/>
                  </a:lnTo>
                  <a:lnTo>
                    <a:pt x="20953" y="7440"/>
                  </a:lnTo>
                  <a:lnTo>
                    <a:pt x="20388" y="6798"/>
                  </a:lnTo>
                  <a:lnTo>
                    <a:pt x="16851" y="2786"/>
                  </a:lnTo>
                  <a:lnTo>
                    <a:pt x="15227" y="937"/>
                  </a:lnTo>
                  <a:lnTo>
                    <a:pt x="144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439;p69">
              <a:extLst>
                <a:ext uri="{FF2B5EF4-FFF2-40B4-BE49-F238E27FC236}">
                  <a16:creationId xmlns:a16="http://schemas.microsoft.com/office/drawing/2014/main" id="{C8FEBFB3-1835-4FD0-A992-F6284FB3C0DE}"/>
                </a:ext>
              </a:extLst>
            </p:cNvPr>
            <p:cNvSpPr/>
            <p:nvPr/>
          </p:nvSpPr>
          <p:spPr>
            <a:xfrm>
              <a:off x="3907799" y="1561481"/>
              <a:ext cx="446585" cy="424209"/>
            </a:xfrm>
            <a:custGeom>
              <a:avLst/>
              <a:gdLst/>
              <a:ahLst/>
              <a:cxnLst/>
              <a:rect l="l" t="t" r="r" b="b"/>
              <a:pathLst>
                <a:path w="21595" h="20513" extrusionOk="0">
                  <a:moveTo>
                    <a:pt x="14681" y="684"/>
                  </a:moveTo>
                  <a:lnTo>
                    <a:pt x="20491" y="7283"/>
                  </a:lnTo>
                  <a:lnTo>
                    <a:pt x="20870" y="7719"/>
                  </a:lnTo>
                  <a:lnTo>
                    <a:pt x="8981" y="19710"/>
                  </a:lnTo>
                  <a:lnTo>
                    <a:pt x="8923" y="19762"/>
                  </a:lnTo>
                  <a:cubicBezTo>
                    <a:pt x="8787" y="19873"/>
                    <a:pt x="8622" y="19927"/>
                    <a:pt x="8458" y="19927"/>
                  </a:cubicBezTo>
                  <a:cubicBezTo>
                    <a:pt x="8254" y="19927"/>
                    <a:pt x="8052" y="19842"/>
                    <a:pt x="7909" y="19678"/>
                  </a:cubicBezTo>
                  <a:lnTo>
                    <a:pt x="912" y="11481"/>
                  </a:lnTo>
                  <a:cubicBezTo>
                    <a:pt x="655" y="11173"/>
                    <a:pt x="688" y="10717"/>
                    <a:pt x="996" y="10460"/>
                  </a:cubicBezTo>
                  <a:cubicBezTo>
                    <a:pt x="1008" y="10441"/>
                    <a:pt x="1028" y="10428"/>
                    <a:pt x="1047" y="10422"/>
                  </a:cubicBezTo>
                  <a:lnTo>
                    <a:pt x="14681" y="684"/>
                  </a:lnTo>
                  <a:close/>
                  <a:moveTo>
                    <a:pt x="14721" y="0"/>
                  </a:moveTo>
                  <a:cubicBezTo>
                    <a:pt x="14662" y="0"/>
                    <a:pt x="14603" y="18"/>
                    <a:pt x="14553" y="55"/>
                  </a:cubicBezTo>
                  <a:lnTo>
                    <a:pt x="700" y="9947"/>
                  </a:lnTo>
                  <a:cubicBezTo>
                    <a:pt x="675" y="9966"/>
                    <a:pt x="643" y="9992"/>
                    <a:pt x="617" y="10017"/>
                  </a:cubicBezTo>
                  <a:cubicBezTo>
                    <a:pt x="65" y="10486"/>
                    <a:pt x="1" y="11308"/>
                    <a:pt x="469" y="11860"/>
                  </a:cubicBezTo>
                  <a:lnTo>
                    <a:pt x="7466" y="20057"/>
                  </a:lnTo>
                  <a:cubicBezTo>
                    <a:pt x="7717" y="20346"/>
                    <a:pt x="8082" y="20513"/>
                    <a:pt x="8461" y="20513"/>
                  </a:cubicBezTo>
                  <a:cubicBezTo>
                    <a:pt x="8776" y="20513"/>
                    <a:pt x="9077" y="20404"/>
                    <a:pt x="9315" y="20205"/>
                  </a:cubicBezTo>
                  <a:lnTo>
                    <a:pt x="21479" y="7944"/>
                  </a:lnTo>
                  <a:cubicBezTo>
                    <a:pt x="21589" y="7835"/>
                    <a:pt x="21595" y="7655"/>
                    <a:pt x="21492" y="7539"/>
                  </a:cubicBezTo>
                  <a:lnTo>
                    <a:pt x="14945" y="100"/>
                  </a:lnTo>
                  <a:cubicBezTo>
                    <a:pt x="14888" y="35"/>
                    <a:pt x="14805" y="0"/>
                    <a:pt x="14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440;p69">
              <a:extLst>
                <a:ext uri="{FF2B5EF4-FFF2-40B4-BE49-F238E27FC236}">
                  <a16:creationId xmlns:a16="http://schemas.microsoft.com/office/drawing/2014/main" id="{EEAEA488-D1F9-424E-8CB1-170D1460ED14}"/>
                </a:ext>
              </a:extLst>
            </p:cNvPr>
            <p:cNvSpPr/>
            <p:nvPr/>
          </p:nvSpPr>
          <p:spPr>
            <a:xfrm>
              <a:off x="4229332" y="1547460"/>
              <a:ext cx="147903" cy="160787"/>
            </a:xfrm>
            <a:custGeom>
              <a:avLst/>
              <a:gdLst/>
              <a:ahLst/>
              <a:cxnLst/>
              <a:rect l="l" t="t" r="r" b="b"/>
              <a:pathLst>
                <a:path w="7152" h="7775" extrusionOk="0">
                  <a:moveTo>
                    <a:pt x="2805" y="1"/>
                  </a:moveTo>
                  <a:lnTo>
                    <a:pt x="0" y="1914"/>
                  </a:lnTo>
                  <a:lnTo>
                    <a:pt x="1631" y="3756"/>
                  </a:lnTo>
                  <a:lnTo>
                    <a:pt x="5168" y="7775"/>
                  </a:lnTo>
                  <a:lnTo>
                    <a:pt x="7151" y="4918"/>
                  </a:lnTo>
                  <a:lnTo>
                    <a:pt x="6240" y="3884"/>
                  </a:lnTo>
                  <a:lnTo>
                    <a:pt x="4487" y="190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441;p69">
              <a:extLst>
                <a:ext uri="{FF2B5EF4-FFF2-40B4-BE49-F238E27FC236}">
                  <a16:creationId xmlns:a16="http://schemas.microsoft.com/office/drawing/2014/main" id="{6DA4AE4B-F671-4712-AAF3-FD225D79B61E}"/>
                </a:ext>
              </a:extLst>
            </p:cNvPr>
            <p:cNvSpPr/>
            <p:nvPr/>
          </p:nvSpPr>
          <p:spPr>
            <a:xfrm>
              <a:off x="4223211" y="1541483"/>
              <a:ext cx="160663" cy="172740"/>
            </a:xfrm>
            <a:custGeom>
              <a:avLst/>
              <a:gdLst/>
              <a:ahLst/>
              <a:cxnLst/>
              <a:rect l="l" t="t" r="r" b="b"/>
              <a:pathLst>
                <a:path w="7769" h="8353" extrusionOk="0">
                  <a:moveTo>
                    <a:pt x="3056" y="675"/>
                  </a:moveTo>
                  <a:lnTo>
                    <a:pt x="7075" y="5226"/>
                  </a:lnTo>
                  <a:lnTo>
                    <a:pt x="5431" y="7589"/>
                  </a:lnTo>
                  <a:lnTo>
                    <a:pt x="739" y="2254"/>
                  </a:lnTo>
                  <a:lnTo>
                    <a:pt x="3056" y="675"/>
                  </a:lnTo>
                  <a:close/>
                  <a:moveTo>
                    <a:pt x="3108" y="1"/>
                  </a:moveTo>
                  <a:cubicBezTo>
                    <a:pt x="3050" y="1"/>
                    <a:pt x="2992" y="17"/>
                    <a:pt x="2941" y="52"/>
                  </a:cubicBezTo>
                  <a:lnTo>
                    <a:pt x="136" y="1965"/>
                  </a:lnTo>
                  <a:cubicBezTo>
                    <a:pt x="65" y="2010"/>
                    <a:pt x="20" y="2087"/>
                    <a:pt x="7" y="2171"/>
                  </a:cubicBezTo>
                  <a:cubicBezTo>
                    <a:pt x="1" y="2254"/>
                    <a:pt x="26" y="2338"/>
                    <a:pt x="78" y="2395"/>
                  </a:cubicBezTo>
                  <a:lnTo>
                    <a:pt x="5239" y="8256"/>
                  </a:lnTo>
                  <a:cubicBezTo>
                    <a:pt x="5297" y="8320"/>
                    <a:pt x="5374" y="8352"/>
                    <a:pt x="5464" y="8352"/>
                  </a:cubicBezTo>
                  <a:lnTo>
                    <a:pt x="5483" y="8352"/>
                  </a:lnTo>
                  <a:cubicBezTo>
                    <a:pt x="5573" y="8352"/>
                    <a:pt x="5650" y="8301"/>
                    <a:pt x="5707" y="8230"/>
                  </a:cubicBezTo>
                  <a:lnTo>
                    <a:pt x="7691" y="5380"/>
                  </a:lnTo>
                  <a:cubicBezTo>
                    <a:pt x="7768" y="5271"/>
                    <a:pt x="7762" y="5117"/>
                    <a:pt x="7672" y="5021"/>
                  </a:cubicBezTo>
                  <a:lnTo>
                    <a:pt x="3326" y="97"/>
                  </a:lnTo>
                  <a:cubicBezTo>
                    <a:pt x="3270" y="34"/>
                    <a:pt x="3190" y="1"/>
                    <a:pt x="3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442;p69">
              <a:extLst>
                <a:ext uri="{FF2B5EF4-FFF2-40B4-BE49-F238E27FC236}">
                  <a16:creationId xmlns:a16="http://schemas.microsoft.com/office/drawing/2014/main" id="{9078E96A-840F-4CA4-AED2-24C69891EC6B}"/>
                </a:ext>
              </a:extLst>
            </p:cNvPr>
            <p:cNvSpPr/>
            <p:nvPr/>
          </p:nvSpPr>
          <p:spPr>
            <a:xfrm>
              <a:off x="4311225" y="1520245"/>
              <a:ext cx="100381" cy="107557"/>
            </a:xfrm>
            <a:custGeom>
              <a:avLst/>
              <a:gdLst/>
              <a:ahLst/>
              <a:cxnLst/>
              <a:rect l="l" t="t" r="r" b="b"/>
              <a:pathLst>
                <a:path w="4854" h="5201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2280" y="5200"/>
                  </a:lnTo>
                  <a:lnTo>
                    <a:pt x="4854" y="1310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443;p69">
              <a:extLst>
                <a:ext uri="{FF2B5EF4-FFF2-40B4-BE49-F238E27FC236}">
                  <a16:creationId xmlns:a16="http://schemas.microsoft.com/office/drawing/2014/main" id="{5141B31E-AA51-440C-8FD3-C416481FE44E}"/>
                </a:ext>
              </a:extLst>
            </p:cNvPr>
            <p:cNvSpPr/>
            <p:nvPr/>
          </p:nvSpPr>
          <p:spPr>
            <a:xfrm>
              <a:off x="4304193" y="1514082"/>
              <a:ext cx="113926" cy="119820"/>
            </a:xfrm>
            <a:custGeom>
              <a:avLst/>
              <a:gdLst/>
              <a:ahLst/>
              <a:cxnLst/>
              <a:rect l="l" t="t" r="r" b="b"/>
              <a:pathLst>
                <a:path w="5509" h="5794" extrusionOk="0">
                  <a:moveTo>
                    <a:pt x="4090" y="678"/>
                  </a:moveTo>
                  <a:lnTo>
                    <a:pt x="4834" y="1621"/>
                  </a:lnTo>
                  <a:lnTo>
                    <a:pt x="2600" y="4998"/>
                  </a:lnTo>
                  <a:lnTo>
                    <a:pt x="777" y="2668"/>
                  </a:lnTo>
                  <a:lnTo>
                    <a:pt x="4090" y="678"/>
                  </a:lnTo>
                  <a:close/>
                  <a:moveTo>
                    <a:pt x="4163" y="0"/>
                  </a:moveTo>
                  <a:cubicBezTo>
                    <a:pt x="4112" y="0"/>
                    <a:pt x="4060" y="14"/>
                    <a:pt x="4013" y="42"/>
                  </a:cubicBezTo>
                  <a:lnTo>
                    <a:pt x="193" y="2340"/>
                  </a:lnTo>
                  <a:cubicBezTo>
                    <a:pt x="39" y="2430"/>
                    <a:pt x="1" y="2629"/>
                    <a:pt x="110" y="2770"/>
                  </a:cubicBezTo>
                  <a:lnTo>
                    <a:pt x="2395" y="5685"/>
                  </a:lnTo>
                  <a:cubicBezTo>
                    <a:pt x="2446" y="5755"/>
                    <a:pt x="2530" y="5794"/>
                    <a:pt x="2626" y="5794"/>
                  </a:cubicBezTo>
                  <a:lnTo>
                    <a:pt x="2639" y="5794"/>
                  </a:lnTo>
                  <a:cubicBezTo>
                    <a:pt x="2735" y="5787"/>
                    <a:pt x="2819" y="5742"/>
                    <a:pt x="2870" y="5665"/>
                  </a:cubicBezTo>
                  <a:lnTo>
                    <a:pt x="5438" y="1769"/>
                  </a:lnTo>
                  <a:cubicBezTo>
                    <a:pt x="5508" y="1666"/>
                    <a:pt x="5502" y="1531"/>
                    <a:pt x="5425" y="1429"/>
                  </a:cubicBezTo>
                  <a:lnTo>
                    <a:pt x="4391" y="113"/>
                  </a:lnTo>
                  <a:cubicBezTo>
                    <a:pt x="4335" y="40"/>
                    <a:pt x="4250" y="0"/>
                    <a:pt x="4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444;p69">
              <a:extLst>
                <a:ext uri="{FF2B5EF4-FFF2-40B4-BE49-F238E27FC236}">
                  <a16:creationId xmlns:a16="http://schemas.microsoft.com/office/drawing/2014/main" id="{7F6CA21B-A3AE-4807-B2F8-0880BEC2DBB9}"/>
                </a:ext>
              </a:extLst>
            </p:cNvPr>
            <p:cNvSpPr/>
            <p:nvPr/>
          </p:nvSpPr>
          <p:spPr>
            <a:xfrm>
              <a:off x="3937661" y="1587827"/>
              <a:ext cx="383552" cy="374639"/>
            </a:xfrm>
            <a:custGeom>
              <a:avLst/>
              <a:gdLst/>
              <a:ahLst/>
              <a:cxnLst/>
              <a:rect l="l" t="t" r="r" b="b"/>
              <a:pathLst>
                <a:path w="18547" h="18116" extrusionOk="0">
                  <a:moveTo>
                    <a:pt x="11909" y="0"/>
                  </a:moveTo>
                  <a:lnTo>
                    <a:pt x="1" y="8506"/>
                  </a:lnTo>
                  <a:lnTo>
                    <a:pt x="8269" y="18115"/>
                  </a:lnTo>
                  <a:lnTo>
                    <a:pt x="18546" y="7748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445;p69">
              <a:extLst>
                <a:ext uri="{FF2B5EF4-FFF2-40B4-BE49-F238E27FC236}">
                  <a16:creationId xmlns:a16="http://schemas.microsoft.com/office/drawing/2014/main" id="{82456DF0-472D-4A65-BD29-EF5E194D2F17}"/>
                </a:ext>
              </a:extLst>
            </p:cNvPr>
            <p:cNvSpPr/>
            <p:nvPr/>
          </p:nvSpPr>
          <p:spPr>
            <a:xfrm>
              <a:off x="3928769" y="1579720"/>
              <a:ext cx="400675" cy="391638"/>
            </a:xfrm>
            <a:custGeom>
              <a:avLst/>
              <a:gdLst/>
              <a:ahLst/>
              <a:cxnLst/>
              <a:rect l="l" t="t" r="r" b="b"/>
              <a:pathLst>
                <a:path w="19375" h="18938" extrusionOk="0">
                  <a:moveTo>
                    <a:pt x="12287" y="790"/>
                  </a:moveTo>
                  <a:lnTo>
                    <a:pt x="18578" y="8127"/>
                  </a:lnTo>
                  <a:lnTo>
                    <a:pt x="8718" y="18077"/>
                  </a:lnTo>
                  <a:lnTo>
                    <a:pt x="861" y="8949"/>
                  </a:lnTo>
                  <a:lnTo>
                    <a:pt x="12287" y="790"/>
                  </a:lnTo>
                  <a:close/>
                  <a:moveTo>
                    <a:pt x="12384" y="1"/>
                  </a:moveTo>
                  <a:lnTo>
                    <a:pt x="1" y="8846"/>
                  </a:lnTo>
                  <a:lnTo>
                    <a:pt x="8686" y="18937"/>
                  </a:lnTo>
                  <a:lnTo>
                    <a:pt x="19374" y="8153"/>
                  </a:lnTo>
                  <a:lnTo>
                    <a:pt x="123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446;p69">
              <a:extLst>
                <a:ext uri="{FF2B5EF4-FFF2-40B4-BE49-F238E27FC236}">
                  <a16:creationId xmlns:a16="http://schemas.microsoft.com/office/drawing/2014/main" id="{7A76F27B-A8DE-4223-A1A0-7CC277418669}"/>
                </a:ext>
              </a:extLst>
            </p:cNvPr>
            <p:cNvSpPr/>
            <p:nvPr/>
          </p:nvSpPr>
          <p:spPr>
            <a:xfrm>
              <a:off x="3966406" y="1730292"/>
              <a:ext cx="182232" cy="205890"/>
            </a:xfrm>
            <a:custGeom>
              <a:avLst/>
              <a:gdLst/>
              <a:ahLst/>
              <a:cxnLst/>
              <a:rect l="l" t="t" r="r" b="b"/>
              <a:pathLst>
                <a:path w="8812" h="9956" extrusionOk="0">
                  <a:moveTo>
                    <a:pt x="428" y="0"/>
                  </a:moveTo>
                  <a:cubicBezTo>
                    <a:pt x="205" y="0"/>
                    <a:pt x="1" y="282"/>
                    <a:pt x="209" y="500"/>
                  </a:cubicBezTo>
                  <a:lnTo>
                    <a:pt x="8214" y="9853"/>
                  </a:lnTo>
                  <a:cubicBezTo>
                    <a:pt x="8266" y="9917"/>
                    <a:pt x="8349" y="9949"/>
                    <a:pt x="8432" y="9955"/>
                  </a:cubicBezTo>
                  <a:lnTo>
                    <a:pt x="8432" y="9949"/>
                  </a:lnTo>
                  <a:cubicBezTo>
                    <a:pt x="8683" y="9949"/>
                    <a:pt x="8811" y="9660"/>
                    <a:pt x="8657" y="9468"/>
                  </a:cubicBezTo>
                  <a:lnTo>
                    <a:pt x="652" y="121"/>
                  </a:lnTo>
                  <a:cubicBezTo>
                    <a:pt x="587" y="36"/>
                    <a:pt x="506" y="0"/>
                    <a:pt x="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447;p69">
              <a:extLst>
                <a:ext uri="{FF2B5EF4-FFF2-40B4-BE49-F238E27FC236}">
                  <a16:creationId xmlns:a16="http://schemas.microsoft.com/office/drawing/2014/main" id="{8BABAEF2-0A8F-4611-9D3A-01AD28AC820B}"/>
                </a:ext>
              </a:extLst>
            </p:cNvPr>
            <p:cNvSpPr/>
            <p:nvPr/>
          </p:nvSpPr>
          <p:spPr>
            <a:xfrm>
              <a:off x="4142931" y="1604888"/>
              <a:ext cx="155844" cy="179833"/>
            </a:xfrm>
            <a:custGeom>
              <a:avLst/>
              <a:gdLst/>
              <a:ahLst/>
              <a:cxnLst/>
              <a:rect l="l" t="t" r="r" b="b"/>
              <a:pathLst>
                <a:path w="7536" h="8696" extrusionOk="0">
                  <a:moveTo>
                    <a:pt x="419" y="1"/>
                  </a:moveTo>
                  <a:cubicBezTo>
                    <a:pt x="201" y="1"/>
                    <a:pt x="0" y="262"/>
                    <a:pt x="185" y="485"/>
                  </a:cubicBezTo>
                  <a:lnTo>
                    <a:pt x="6926" y="8592"/>
                  </a:lnTo>
                  <a:cubicBezTo>
                    <a:pt x="6983" y="8657"/>
                    <a:pt x="7067" y="8695"/>
                    <a:pt x="7150" y="8695"/>
                  </a:cubicBezTo>
                  <a:cubicBezTo>
                    <a:pt x="7401" y="8695"/>
                    <a:pt x="7535" y="8406"/>
                    <a:pt x="7381" y="8214"/>
                  </a:cubicBezTo>
                  <a:lnTo>
                    <a:pt x="641" y="112"/>
                  </a:lnTo>
                  <a:cubicBezTo>
                    <a:pt x="576" y="34"/>
                    <a:pt x="496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448;p69">
              <a:extLst>
                <a:ext uri="{FF2B5EF4-FFF2-40B4-BE49-F238E27FC236}">
                  <a16:creationId xmlns:a16="http://schemas.microsoft.com/office/drawing/2014/main" id="{93CDE1FD-900A-4D36-96B1-43312F4D7A64}"/>
                </a:ext>
              </a:extLst>
            </p:cNvPr>
            <p:cNvSpPr/>
            <p:nvPr/>
          </p:nvSpPr>
          <p:spPr>
            <a:xfrm>
              <a:off x="4070551" y="1712776"/>
              <a:ext cx="152225" cy="105737"/>
            </a:xfrm>
            <a:custGeom>
              <a:avLst/>
              <a:gdLst/>
              <a:ahLst/>
              <a:cxnLst/>
              <a:rect l="l" t="t" r="r" b="b"/>
              <a:pathLst>
                <a:path w="7361" h="5113" extrusionOk="0">
                  <a:moveTo>
                    <a:pt x="5172" y="1"/>
                  </a:moveTo>
                  <a:cubicBezTo>
                    <a:pt x="3052" y="1"/>
                    <a:pt x="1" y="3808"/>
                    <a:pt x="1451" y="4884"/>
                  </a:cubicBezTo>
                  <a:cubicBezTo>
                    <a:pt x="1665" y="5042"/>
                    <a:pt x="1918" y="5113"/>
                    <a:pt x="2196" y="5113"/>
                  </a:cubicBezTo>
                  <a:cubicBezTo>
                    <a:pt x="4163" y="5113"/>
                    <a:pt x="7360" y="1575"/>
                    <a:pt x="6202" y="416"/>
                  </a:cubicBezTo>
                  <a:cubicBezTo>
                    <a:pt x="5911" y="126"/>
                    <a:pt x="5557" y="1"/>
                    <a:pt x="5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449;p69">
              <a:extLst>
                <a:ext uri="{FF2B5EF4-FFF2-40B4-BE49-F238E27FC236}">
                  <a16:creationId xmlns:a16="http://schemas.microsoft.com/office/drawing/2014/main" id="{E9428341-5B69-486C-A6FC-3096FFC9C959}"/>
                </a:ext>
              </a:extLst>
            </p:cNvPr>
            <p:cNvSpPr/>
            <p:nvPr/>
          </p:nvSpPr>
          <p:spPr>
            <a:xfrm>
              <a:off x="4084758" y="1706654"/>
              <a:ext cx="131566" cy="117897"/>
            </a:xfrm>
            <a:custGeom>
              <a:avLst/>
              <a:gdLst/>
              <a:ahLst/>
              <a:cxnLst/>
              <a:rect l="l" t="t" r="r" b="b"/>
              <a:pathLst>
                <a:path w="6362" h="5701" extrusionOk="0">
                  <a:moveTo>
                    <a:pt x="4504" y="583"/>
                  </a:moveTo>
                  <a:cubicBezTo>
                    <a:pt x="4804" y="583"/>
                    <a:pt x="5096" y="705"/>
                    <a:pt x="5309" y="917"/>
                  </a:cubicBezTo>
                  <a:cubicBezTo>
                    <a:pt x="5688" y="1303"/>
                    <a:pt x="5354" y="2265"/>
                    <a:pt x="4494" y="3267"/>
                  </a:cubicBezTo>
                  <a:cubicBezTo>
                    <a:pt x="3624" y="4275"/>
                    <a:pt x="2386" y="5116"/>
                    <a:pt x="1520" y="5116"/>
                  </a:cubicBezTo>
                  <a:cubicBezTo>
                    <a:pt x="1300" y="5116"/>
                    <a:pt x="1104" y="5062"/>
                    <a:pt x="944" y="4942"/>
                  </a:cubicBezTo>
                  <a:cubicBezTo>
                    <a:pt x="861" y="4885"/>
                    <a:pt x="610" y="4698"/>
                    <a:pt x="700" y="4133"/>
                  </a:cubicBezTo>
                  <a:cubicBezTo>
                    <a:pt x="906" y="2888"/>
                    <a:pt x="2543" y="1123"/>
                    <a:pt x="3884" y="686"/>
                  </a:cubicBezTo>
                  <a:cubicBezTo>
                    <a:pt x="4077" y="622"/>
                    <a:pt x="4282" y="590"/>
                    <a:pt x="4481" y="584"/>
                  </a:cubicBezTo>
                  <a:cubicBezTo>
                    <a:pt x="4489" y="583"/>
                    <a:pt x="4497" y="583"/>
                    <a:pt x="4504" y="583"/>
                  </a:cubicBezTo>
                  <a:close/>
                  <a:moveTo>
                    <a:pt x="4492" y="1"/>
                  </a:moveTo>
                  <a:cubicBezTo>
                    <a:pt x="4247" y="1"/>
                    <a:pt x="3985" y="45"/>
                    <a:pt x="3711" y="134"/>
                  </a:cubicBezTo>
                  <a:cubicBezTo>
                    <a:pt x="2145" y="635"/>
                    <a:pt x="366" y="2574"/>
                    <a:pt x="122" y="4037"/>
                  </a:cubicBezTo>
                  <a:cubicBezTo>
                    <a:pt x="1" y="4795"/>
                    <a:pt x="309" y="5206"/>
                    <a:pt x="591" y="5417"/>
                  </a:cubicBezTo>
                  <a:cubicBezTo>
                    <a:pt x="846" y="5598"/>
                    <a:pt x="1156" y="5700"/>
                    <a:pt x="1474" y="5700"/>
                  </a:cubicBezTo>
                  <a:cubicBezTo>
                    <a:pt x="1483" y="5700"/>
                    <a:pt x="1493" y="5700"/>
                    <a:pt x="1503" y="5700"/>
                  </a:cubicBezTo>
                  <a:cubicBezTo>
                    <a:pt x="2594" y="5700"/>
                    <a:pt x="3961" y="4775"/>
                    <a:pt x="4937" y="3652"/>
                  </a:cubicBezTo>
                  <a:cubicBezTo>
                    <a:pt x="6060" y="2349"/>
                    <a:pt x="6362" y="1142"/>
                    <a:pt x="5720" y="500"/>
                  </a:cubicBezTo>
                  <a:cubicBezTo>
                    <a:pt x="5389" y="169"/>
                    <a:pt x="4971" y="1"/>
                    <a:pt x="4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450;p69">
              <a:extLst>
                <a:ext uri="{FF2B5EF4-FFF2-40B4-BE49-F238E27FC236}">
                  <a16:creationId xmlns:a16="http://schemas.microsoft.com/office/drawing/2014/main" id="{F51336C5-5BCA-4E8B-97CC-6944D275394B}"/>
                </a:ext>
              </a:extLst>
            </p:cNvPr>
            <p:cNvSpPr/>
            <p:nvPr/>
          </p:nvSpPr>
          <p:spPr>
            <a:xfrm>
              <a:off x="4311225" y="1520245"/>
              <a:ext cx="89627" cy="64687"/>
            </a:xfrm>
            <a:custGeom>
              <a:avLst/>
              <a:gdLst/>
              <a:ahLst/>
              <a:cxnLst/>
              <a:rect l="l" t="t" r="r" b="b"/>
              <a:pathLst>
                <a:path w="4334" h="3128" extrusionOk="0">
                  <a:moveTo>
                    <a:pt x="3820" y="1"/>
                  </a:moveTo>
                  <a:lnTo>
                    <a:pt x="1" y="2293"/>
                  </a:lnTo>
                  <a:lnTo>
                    <a:pt x="656" y="3127"/>
                  </a:lnTo>
                  <a:lnTo>
                    <a:pt x="4334" y="649"/>
                  </a:lnTo>
                  <a:lnTo>
                    <a:pt x="3820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451;p69">
              <a:extLst>
                <a:ext uri="{FF2B5EF4-FFF2-40B4-BE49-F238E27FC236}">
                  <a16:creationId xmlns:a16="http://schemas.microsoft.com/office/drawing/2014/main" id="{DA66952F-DCC1-4204-95EC-383FCEE6F469}"/>
                </a:ext>
              </a:extLst>
            </p:cNvPr>
            <p:cNvSpPr/>
            <p:nvPr/>
          </p:nvSpPr>
          <p:spPr>
            <a:xfrm>
              <a:off x="4284547" y="1616221"/>
              <a:ext cx="23120" cy="32364"/>
            </a:xfrm>
            <a:custGeom>
              <a:avLst/>
              <a:gdLst/>
              <a:ahLst/>
              <a:cxnLst/>
              <a:rect l="l" t="t" r="r" b="b"/>
              <a:pathLst>
                <a:path w="1118" h="1565" extrusionOk="0">
                  <a:moveTo>
                    <a:pt x="1040" y="1"/>
                  </a:moveTo>
                  <a:cubicBezTo>
                    <a:pt x="1032" y="1"/>
                    <a:pt x="1023" y="3"/>
                    <a:pt x="1015" y="7"/>
                  </a:cubicBezTo>
                  <a:cubicBezTo>
                    <a:pt x="893" y="104"/>
                    <a:pt x="777" y="206"/>
                    <a:pt x="674" y="316"/>
                  </a:cubicBezTo>
                  <a:cubicBezTo>
                    <a:pt x="565" y="425"/>
                    <a:pt x="469" y="547"/>
                    <a:pt x="386" y="681"/>
                  </a:cubicBezTo>
                  <a:cubicBezTo>
                    <a:pt x="302" y="810"/>
                    <a:pt x="232" y="945"/>
                    <a:pt x="161" y="1079"/>
                  </a:cubicBezTo>
                  <a:cubicBezTo>
                    <a:pt x="103" y="1221"/>
                    <a:pt x="45" y="1362"/>
                    <a:pt x="0" y="1510"/>
                  </a:cubicBezTo>
                  <a:cubicBezTo>
                    <a:pt x="0" y="1535"/>
                    <a:pt x="20" y="1548"/>
                    <a:pt x="45" y="1554"/>
                  </a:cubicBezTo>
                  <a:cubicBezTo>
                    <a:pt x="52" y="1561"/>
                    <a:pt x="61" y="1564"/>
                    <a:pt x="71" y="1564"/>
                  </a:cubicBezTo>
                  <a:cubicBezTo>
                    <a:pt x="81" y="1564"/>
                    <a:pt x="90" y="1561"/>
                    <a:pt x="97" y="1554"/>
                  </a:cubicBezTo>
                  <a:lnTo>
                    <a:pt x="379" y="1195"/>
                  </a:lnTo>
                  <a:lnTo>
                    <a:pt x="642" y="842"/>
                  </a:lnTo>
                  <a:lnTo>
                    <a:pt x="880" y="476"/>
                  </a:lnTo>
                  <a:cubicBezTo>
                    <a:pt x="957" y="348"/>
                    <a:pt x="1028" y="219"/>
                    <a:pt x="1111" y="91"/>
                  </a:cubicBezTo>
                  <a:cubicBezTo>
                    <a:pt x="1117" y="65"/>
                    <a:pt x="1105" y="40"/>
                    <a:pt x="1085" y="27"/>
                  </a:cubicBezTo>
                  <a:cubicBezTo>
                    <a:pt x="1072" y="10"/>
                    <a:pt x="1057" y="1"/>
                    <a:pt x="1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452;p69">
              <a:extLst>
                <a:ext uri="{FF2B5EF4-FFF2-40B4-BE49-F238E27FC236}">
                  <a16:creationId xmlns:a16="http://schemas.microsoft.com/office/drawing/2014/main" id="{62A23A54-76BA-40AC-93F1-3D3BDC209C7A}"/>
                </a:ext>
              </a:extLst>
            </p:cNvPr>
            <p:cNvSpPr/>
            <p:nvPr/>
          </p:nvSpPr>
          <p:spPr>
            <a:xfrm>
              <a:off x="4294763" y="1631813"/>
              <a:ext cx="26243" cy="34060"/>
            </a:xfrm>
            <a:custGeom>
              <a:avLst/>
              <a:gdLst/>
              <a:ahLst/>
              <a:cxnLst/>
              <a:rect l="l" t="t" r="r" b="b"/>
              <a:pathLst>
                <a:path w="1269" h="1647" extrusionOk="0">
                  <a:moveTo>
                    <a:pt x="1190" y="0"/>
                  </a:moveTo>
                  <a:cubicBezTo>
                    <a:pt x="1178" y="0"/>
                    <a:pt x="1167" y="3"/>
                    <a:pt x="1156" y="11"/>
                  </a:cubicBezTo>
                  <a:cubicBezTo>
                    <a:pt x="1034" y="126"/>
                    <a:pt x="919" y="242"/>
                    <a:pt x="810" y="370"/>
                  </a:cubicBezTo>
                  <a:cubicBezTo>
                    <a:pt x="720" y="492"/>
                    <a:pt x="611" y="614"/>
                    <a:pt x="521" y="749"/>
                  </a:cubicBezTo>
                  <a:cubicBezTo>
                    <a:pt x="431" y="884"/>
                    <a:pt x="341" y="1019"/>
                    <a:pt x="251" y="1160"/>
                  </a:cubicBezTo>
                  <a:cubicBezTo>
                    <a:pt x="168" y="1308"/>
                    <a:pt x="91" y="1449"/>
                    <a:pt x="20" y="1596"/>
                  </a:cubicBezTo>
                  <a:cubicBezTo>
                    <a:pt x="7" y="1609"/>
                    <a:pt x="1" y="1622"/>
                    <a:pt x="1" y="1641"/>
                  </a:cubicBezTo>
                  <a:cubicBezTo>
                    <a:pt x="10" y="1645"/>
                    <a:pt x="22" y="1646"/>
                    <a:pt x="33" y="1646"/>
                  </a:cubicBezTo>
                  <a:cubicBezTo>
                    <a:pt x="44" y="1646"/>
                    <a:pt x="55" y="1645"/>
                    <a:pt x="65" y="1641"/>
                  </a:cubicBezTo>
                  <a:cubicBezTo>
                    <a:pt x="180" y="1526"/>
                    <a:pt x="296" y="1410"/>
                    <a:pt x="405" y="1288"/>
                  </a:cubicBezTo>
                  <a:cubicBezTo>
                    <a:pt x="514" y="1166"/>
                    <a:pt x="611" y="1044"/>
                    <a:pt x="726" y="910"/>
                  </a:cubicBezTo>
                  <a:cubicBezTo>
                    <a:pt x="829" y="788"/>
                    <a:pt x="925" y="653"/>
                    <a:pt x="1015" y="512"/>
                  </a:cubicBezTo>
                  <a:cubicBezTo>
                    <a:pt x="1105" y="377"/>
                    <a:pt x="1182" y="229"/>
                    <a:pt x="1259" y="81"/>
                  </a:cubicBezTo>
                  <a:cubicBezTo>
                    <a:pt x="1269" y="37"/>
                    <a:pt x="1229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453;p69">
              <a:extLst>
                <a:ext uri="{FF2B5EF4-FFF2-40B4-BE49-F238E27FC236}">
                  <a16:creationId xmlns:a16="http://schemas.microsoft.com/office/drawing/2014/main" id="{EED3CFCD-1426-4531-8FD9-989F78CC162C}"/>
                </a:ext>
              </a:extLst>
            </p:cNvPr>
            <p:cNvSpPr/>
            <p:nvPr/>
          </p:nvSpPr>
          <p:spPr>
            <a:xfrm>
              <a:off x="4324377" y="1630573"/>
              <a:ext cx="43428" cy="48246"/>
            </a:xfrm>
            <a:custGeom>
              <a:avLst/>
              <a:gdLst/>
              <a:ahLst/>
              <a:cxnLst/>
              <a:rect l="l" t="t" r="r" b="b"/>
              <a:pathLst>
                <a:path w="2100" h="2333" extrusionOk="0">
                  <a:moveTo>
                    <a:pt x="2042" y="0"/>
                  </a:moveTo>
                  <a:cubicBezTo>
                    <a:pt x="2026" y="0"/>
                    <a:pt x="2009" y="7"/>
                    <a:pt x="1997" y="20"/>
                  </a:cubicBezTo>
                  <a:cubicBezTo>
                    <a:pt x="1810" y="186"/>
                    <a:pt x="1618" y="353"/>
                    <a:pt x="1451" y="533"/>
                  </a:cubicBezTo>
                  <a:cubicBezTo>
                    <a:pt x="1278" y="713"/>
                    <a:pt x="1104" y="886"/>
                    <a:pt x="937" y="1079"/>
                  </a:cubicBezTo>
                  <a:cubicBezTo>
                    <a:pt x="771" y="1278"/>
                    <a:pt x="610" y="1470"/>
                    <a:pt x="456" y="1669"/>
                  </a:cubicBezTo>
                  <a:cubicBezTo>
                    <a:pt x="302" y="1862"/>
                    <a:pt x="154" y="2067"/>
                    <a:pt x="7" y="2266"/>
                  </a:cubicBezTo>
                  <a:cubicBezTo>
                    <a:pt x="0" y="2286"/>
                    <a:pt x="0" y="2305"/>
                    <a:pt x="7" y="2318"/>
                  </a:cubicBezTo>
                  <a:cubicBezTo>
                    <a:pt x="16" y="2327"/>
                    <a:pt x="29" y="2332"/>
                    <a:pt x="42" y="2332"/>
                  </a:cubicBezTo>
                  <a:cubicBezTo>
                    <a:pt x="55" y="2332"/>
                    <a:pt x="68" y="2327"/>
                    <a:pt x="77" y="2318"/>
                  </a:cubicBezTo>
                  <a:cubicBezTo>
                    <a:pt x="263" y="2151"/>
                    <a:pt x="450" y="1984"/>
                    <a:pt x="623" y="1810"/>
                  </a:cubicBezTo>
                  <a:cubicBezTo>
                    <a:pt x="803" y="1631"/>
                    <a:pt x="982" y="1457"/>
                    <a:pt x="1149" y="1271"/>
                  </a:cubicBezTo>
                  <a:cubicBezTo>
                    <a:pt x="1310" y="1079"/>
                    <a:pt x="1477" y="899"/>
                    <a:pt x="1631" y="700"/>
                  </a:cubicBezTo>
                  <a:cubicBezTo>
                    <a:pt x="1791" y="507"/>
                    <a:pt x="1939" y="302"/>
                    <a:pt x="2086" y="97"/>
                  </a:cubicBezTo>
                  <a:cubicBezTo>
                    <a:pt x="2099" y="71"/>
                    <a:pt x="2099" y="39"/>
                    <a:pt x="2086" y="20"/>
                  </a:cubicBezTo>
                  <a:cubicBezTo>
                    <a:pt x="2074" y="7"/>
                    <a:pt x="2058" y="0"/>
                    <a:pt x="20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454;p69">
              <a:extLst>
                <a:ext uri="{FF2B5EF4-FFF2-40B4-BE49-F238E27FC236}">
                  <a16:creationId xmlns:a16="http://schemas.microsoft.com/office/drawing/2014/main" id="{4073D3D1-E9E9-4DB2-AC3C-9F49AD3C64EA}"/>
                </a:ext>
              </a:extLst>
            </p:cNvPr>
            <p:cNvSpPr/>
            <p:nvPr/>
          </p:nvSpPr>
          <p:spPr>
            <a:xfrm>
              <a:off x="4115985" y="1732111"/>
              <a:ext cx="64377" cy="62660"/>
            </a:xfrm>
            <a:custGeom>
              <a:avLst/>
              <a:gdLst/>
              <a:ahLst/>
              <a:cxnLst/>
              <a:rect l="l" t="t" r="r" b="b"/>
              <a:pathLst>
                <a:path w="3113" h="3030" extrusionOk="0">
                  <a:moveTo>
                    <a:pt x="3061" y="1"/>
                  </a:moveTo>
                  <a:cubicBezTo>
                    <a:pt x="3016" y="7"/>
                    <a:pt x="2984" y="46"/>
                    <a:pt x="2984" y="84"/>
                  </a:cubicBezTo>
                  <a:cubicBezTo>
                    <a:pt x="2920" y="431"/>
                    <a:pt x="2779" y="752"/>
                    <a:pt x="2586" y="1041"/>
                  </a:cubicBezTo>
                  <a:cubicBezTo>
                    <a:pt x="2387" y="1330"/>
                    <a:pt x="2149" y="1593"/>
                    <a:pt x="1880" y="1811"/>
                  </a:cubicBezTo>
                  <a:cubicBezTo>
                    <a:pt x="1604" y="2042"/>
                    <a:pt x="1309" y="2241"/>
                    <a:pt x="1000" y="2415"/>
                  </a:cubicBezTo>
                  <a:cubicBezTo>
                    <a:pt x="692" y="2601"/>
                    <a:pt x="371" y="2768"/>
                    <a:pt x="50" y="2941"/>
                  </a:cubicBezTo>
                  <a:cubicBezTo>
                    <a:pt x="14" y="2959"/>
                    <a:pt x="0" y="3025"/>
                    <a:pt x="10" y="3025"/>
                  </a:cubicBezTo>
                  <a:cubicBezTo>
                    <a:pt x="11" y="3025"/>
                    <a:pt x="11" y="3025"/>
                    <a:pt x="12" y="3024"/>
                  </a:cubicBezTo>
                  <a:cubicBezTo>
                    <a:pt x="25" y="3028"/>
                    <a:pt x="39" y="3029"/>
                    <a:pt x="54" y="3029"/>
                  </a:cubicBezTo>
                  <a:cubicBezTo>
                    <a:pt x="68" y="3029"/>
                    <a:pt x="82" y="3028"/>
                    <a:pt x="95" y="3024"/>
                  </a:cubicBezTo>
                  <a:cubicBezTo>
                    <a:pt x="442" y="2909"/>
                    <a:pt x="782" y="2774"/>
                    <a:pt x="1116" y="2620"/>
                  </a:cubicBezTo>
                  <a:cubicBezTo>
                    <a:pt x="1456" y="2460"/>
                    <a:pt x="1771" y="2267"/>
                    <a:pt x="2066" y="2036"/>
                  </a:cubicBezTo>
                  <a:cubicBezTo>
                    <a:pt x="2361" y="1792"/>
                    <a:pt x="2605" y="1503"/>
                    <a:pt x="2798" y="1176"/>
                  </a:cubicBezTo>
                  <a:cubicBezTo>
                    <a:pt x="2990" y="848"/>
                    <a:pt x="3100" y="476"/>
                    <a:pt x="3112" y="97"/>
                  </a:cubicBezTo>
                  <a:cubicBezTo>
                    <a:pt x="3112" y="59"/>
                    <a:pt x="3093" y="20"/>
                    <a:pt x="30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455;p69">
              <a:extLst>
                <a:ext uri="{FF2B5EF4-FFF2-40B4-BE49-F238E27FC236}">
                  <a16:creationId xmlns:a16="http://schemas.microsoft.com/office/drawing/2014/main" id="{E035CAE5-8FAA-4353-B5AF-9503B52C8571}"/>
                </a:ext>
              </a:extLst>
            </p:cNvPr>
            <p:cNvSpPr/>
            <p:nvPr/>
          </p:nvSpPr>
          <p:spPr>
            <a:xfrm>
              <a:off x="3937537" y="1681714"/>
              <a:ext cx="183080" cy="116222"/>
            </a:xfrm>
            <a:custGeom>
              <a:avLst/>
              <a:gdLst/>
              <a:ahLst/>
              <a:cxnLst/>
              <a:rect l="l" t="t" r="r" b="b"/>
              <a:pathLst>
                <a:path w="8853" h="5620" extrusionOk="0">
                  <a:moveTo>
                    <a:pt x="8798" y="0"/>
                  </a:moveTo>
                  <a:cubicBezTo>
                    <a:pt x="8759" y="0"/>
                    <a:pt x="8699" y="18"/>
                    <a:pt x="8634" y="50"/>
                  </a:cubicBezTo>
                  <a:cubicBezTo>
                    <a:pt x="7877" y="435"/>
                    <a:pt x="7145" y="827"/>
                    <a:pt x="6413" y="1263"/>
                  </a:cubicBezTo>
                  <a:cubicBezTo>
                    <a:pt x="5682" y="1693"/>
                    <a:pt x="4956" y="2117"/>
                    <a:pt x="4250" y="2573"/>
                  </a:cubicBezTo>
                  <a:cubicBezTo>
                    <a:pt x="3538" y="3029"/>
                    <a:pt x="2851" y="3497"/>
                    <a:pt x="2151" y="3985"/>
                  </a:cubicBezTo>
                  <a:cubicBezTo>
                    <a:pt x="1445" y="4466"/>
                    <a:pt x="771" y="4967"/>
                    <a:pt x="103" y="5481"/>
                  </a:cubicBezTo>
                  <a:cubicBezTo>
                    <a:pt x="33" y="5532"/>
                    <a:pt x="1" y="5583"/>
                    <a:pt x="7" y="5609"/>
                  </a:cubicBezTo>
                  <a:cubicBezTo>
                    <a:pt x="9" y="5616"/>
                    <a:pt x="15" y="5619"/>
                    <a:pt x="25" y="5619"/>
                  </a:cubicBezTo>
                  <a:cubicBezTo>
                    <a:pt x="52" y="5619"/>
                    <a:pt x="106" y="5595"/>
                    <a:pt x="167" y="5558"/>
                  </a:cubicBezTo>
                  <a:cubicBezTo>
                    <a:pt x="867" y="5089"/>
                    <a:pt x="1573" y="4627"/>
                    <a:pt x="2279" y="4171"/>
                  </a:cubicBezTo>
                  <a:cubicBezTo>
                    <a:pt x="2992" y="3715"/>
                    <a:pt x="3698" y="3266"/>
                    <a:pt x="4411" y="2817"/>
                  </a:cubicBezTo>
                  <a:cubicBezTo>
                    <a:pt x="5117" y="2367"/>
                    <a:pt x="5829" y="1924"/>
                    <a:pt x="6548" y="1482"/>
                  </a:cubicBezTo>
                  <a:lnTo>
                    <a:pt x="8699" y="166"/>
                  </a:lnTo>
                  <a:cubicBezTo>
                    <a:pt x="8789" y="108"/>
                    <a:pt x="8853" y="50"/>
                    <a:pt x="8840" y="18"/>
                  </a:cubicBezTo>
                  <a:cubicBezTo>
                    <a:pt x="8835" y="6"/>
                    <a:pt x="8820" y="0"/>
                    <a:pt x="8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456;p69">
              <a:extLst>
                <a:ext uri="{FF2B5EF4-FFF2-40B4-BE49-F238E27FC236}">
                  <a16:creationId xmlns:a16="http://schemas.microsoft.com/office/drawing/2014/main" id="{F24EE894-B834-4E44-91E7-D919742BB6DC}"/>
                </a:ext>
              </a:extLst>
            </p:cNvPr>
            <p:cNvSpPr/>
            <p:nvPr/>
          </p:nvSpPr>
          <p:spPr>
            <a:xfrm>
              <a:off x="4143034" y="1623066"/>
              <a:ext cx="64398" cy="34598"/>
            </a:xfrm>
            <a:custGeom>
              <a:avLst/>
              <a:gdLst/>
              <a:ahLst/>
              <a:cxnLst/>
              <a:rect l="l" t="t" r="r" b="b"/>
              <a:pathLst>
                <a:path w="3114" h="1673" extrusionOk="0">
                  <a:moveTo>
                    <a:pt x="3045" y="1"/>
                  </a:moveTo>
                  <a:cubicBezTo>
                    <a:pt x="3033" y="1"/>
                    <a:pt x="3022" y="4"/>
                    <a:pt x="3011" y="10"/>
                  </a:cubicBezTo>
                  <a:cubicBezTo>
                    <a:pt x="2754" y="126"/>
                    <a:pt x="2498" y="235"/>
                    <a:pt x="2247" y="363"/>
                  </a:cubicBezTo>
                  <a:lnTo>
                    <a:pt x="1496" y="742"/>
                  </a:lnTo>
                  <a:lnTo>
                    <a:pt x="764" y="1159"/>
                  </a:lnTo>
                  <a:lnTo>
                    <a:pt x="39" y="1589"/>
                  </a:lnTo>
                  <a:cubicBezTo>
                    <a:pt x="13" y="1602"/>
                    <a:pt x="1" y="1628"/>
                    <a:pt x="7" y="1654"/>
                  </a:cubicBezTo>
                  <a:cubicBezTo>
                    <a:pt x="13" y="1673"/>
                    <a:pt x="45" y="1673"/>
                    <a:pt x="78" y="1673"/>
                  </a:cubicBezTo>
                  <a:cubicBezTo>
                    <a:pt x="341" y="1570"/>
                    <a:pt x="604" y="1480"/>
                    <a:pt x="867" y="1365"/>
                  </a:cubicBezTo>
                  <a:cubicBezTo>
                    <a:pt x="1124" y="1243"/>
                    <a:pt x="1381" y="1127"/>
                    <a:pt x="1631" y="1005"/>
                  </a:cubicBezTo>
                  <a:cubicBezTo>
                    <a:pt x="1881" y="883"/>
                    <a:pt x="2125" y="742"/>
                    <a:pt x="2369" y="588"/>
                  </a:cubicBezTo>
                  <a:cubicBezTo>
                    <a:pt x="2613" y="440"/>
                    <a:pt x="2844" y="280"/>
                    <a:pt x="3075" y="119"/>
                  </a:cubicBezTo>
                  <a:cubicBezTo>
                    <a:pt x="3101" y="100"/>
                    <a:pt x="3114" y="62"/>
                    <a:pt x="3107" y="29"/>
                  </a:cubicBezTo>
                  <a:cubicBezTo>
                    <a:pt x="3090" y="12"/>
                    <a:pt x="3068" y="1"/>
                    <a:pt x="3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457;p69">
              <a:extLst>
                <a:ext uri="{FF2B5EF4-FFF2-40B4-BE49-F238E27FC236}">
                  <a16:creationId xmlns:a16="http://schemas.microsoft.com/office/drawing/2014/main" id="{A1C77A01-33B3-4AC2-A486-6F3E7A0BC169}"/>
                </a:ext>
              </a:extLst>
            </p:cNvPr>
            <p:cNvSpPr/>
            <p:nvPr/>
          </p:nvSpPr>
          <p:spPr>
            <a:xfrm>
              <a:off x="4118735" y="1781826"/>
              <a:ext cx="91219" cy="59972"/>
            </a:xfrm>
            <a:custGeom>
              <a:avLst/>
              <a:gdLst/>
              <a:ahLst/>
              <a:cxnLst/>
              <a:rect l="l" t="t" r="r" b="b"/>
              <a:pathLst>
                <a:path w="4411" h="2900" extrusionOk="0">
                  <a:moveTo>
                    <a:pt x="4360" y="0"/>
                  </a:moveTo>
                  <a:cubicBezTo>
                    <a:pt x="4335" y="0"/>
                    <a:pt x="4304" y="21"/>
                    <a:pt x="4276" y="49"/>
                  </a:cubicBezTo>
                  <a:cubicBezTo>
                    <a:pt x="4006" y="383"/>
                    <a:pt x="3711" y="697"/>
                    <a:pt x="3397" y="980"/>
                  </a:cubicBezTo>
                  <a:cubicBezTo>
                    <a:pt x="3082" y="1269"/>
                    <a:pt x="2748" y="1532"/>
                    <a:pt x="2389" y="1757"/>
                  </a:cubicBezTo>
                  <a:cubicBezTo>
                    <a:pt x="2036" y="2001"/>
                    <a:pt x="1663" y="2206"/>
                    <a:pt x="1272" y="2379"/>
                  </a:cubicBezTo>
                  <a:cubicBezTo>
                    <a:pt x="880" y="2559"/>
                    <a:pt x="476" y="2700"/>
                    <a:pt x="65" y="2809"/>
                  </a:cubicBezTo>
                  <a:cubicBezTo>
                    <a:pt x="20" y="2822"/>
                    <a:pt x="1" y="2835"/>
                    <a:pt x="1" y="2867"/>
                  </a:cubicBezTo>
                  <a:cubicBezTo>
                    <a:pt x="1" y="2899"/>
                    <a:pt x="39" y="2899"/>
                    <a:pt x="91" y="2899"/>
                  </a:cubicBezTo>
                  <a:cubicBezTo>
                    <a:pt x="527" y="2842"/>
                    <a:pt x="957" y="2739"/>
                    <a:pt x="1368" y="2591"/>
                  </a:cubicBezTo>
                  <a:cubicBezTo>
                    <a:pt x="1785" y="2431"/>
                    <a:pt x="2183" y="2238"/>
                    <a:pt x="2556" y="2001"/>
                  </a:cubicBezTo>
                  <a:cubicBezTo>
                    <a:pt x="2928" y="1763"/>
                    <a:pt x="3268" y="1481"/>
                    <a:pt x="3583" y="1166"/>
                  </a:cubicBezTo>
                  <a:cubicBezTo>
                    <a:pt x="3891" y="852"/>
                    <a:pt x="4161" y="498"/>
                    <a:pt x="4385" y="120"/>
                  </a:cubicBezTo>
                  <a:cubicBezTo>
                    <a:pt x="4404" y="81"/>
                    <a:pt x="4411" y="30"/>
                    <a:pt x="4385" y="11"/>
                  </a:cubicBezTo>
                  <a:cubicBezTo>
                    <a:pt x="4378" y="3"/>
                    <a:pt x="4369" y="0"/>
                    <a:pt x="43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458;p69">
              <a:extLst>
                <a:ext uri="{FF2B5EF4-FFF2-40B4-BE49-F238E27FC236}">
                  <a16:creationId xmlns:a16="http://schemas.microsoft.com/office/drawing/2014/main" id="{10C30580-1CEC-4961-9D07-7A819F6564D9}"/>
                </a:ext>
              </a:extLst>
            </p:cNvPr>
            <p:cNvSpPr/>
            <p:nvPr/>
          </p:nvSpPr>
          <p:spPr>
            <a:xfrm>
              <a:off x="4132818" y="1679915"/>
              <a:ext cx="90682" cy="29593"/>
            </a:xfrm>
            <a:custGeom>
              <a:avLst/>
              <a:gdLst/>
              <a:ahLst/>
              <a:cxnLst/>
              <a:rect l="l" t="t" r="r" b="b"/>
              <a:pathLst>
                <a:path w="4385" h="1431" extrusionOk="0">
                  <a:moveTo>
                    <a:pt x="2925" y="1"/>
                  </a:moveTo>
                  <a:cubicBezTo>
                    <a:pt x="2215" y="1"/>
                    <a:pt x="1523" y="199"/>
                    <a:pt x="918" y="574"/>
                  </a:cubicBezTo>
                  <a:cubicBezTo>
                    <a:pt x="584" y="779"/>
                    <a:pt x="289" y="1036"/>
                    <a:pt x="32" y="1337"/>
                  </a:cubicBezTo>
                  <a:cubicBezTo>
                    <a:pt x="7" y="1370"/>
                    <a:pt x="0" y="1402"/>
                    <a:pt x="13" y="1421"/>
                  </a:cubicBezTo>
                  <a:cubicBezTo>
                    <a:pt x="20" y="1427"/>
                    <a:pt x="28" y="1430"/>
                    <a:pt x="38" y="1430"/>
                  </a:cubicBezTo>
                  <a:cubicBezTo>
                    <a:pt x="57" y="1430"/>
                    <a:pt x="82" y="1419"/>
                    <a:pt x="103" y="1402"/>
                  </a:cubicBezTo>
                  <a:cubicBezTo>
                    <a:pt x="379" y="1151"/>
                    <a:pt x="694" y="939"/>
                    <a:pt x="1027" y="779"/>
                  </a:cubicBezTo>
                  <a:cubicBezTo>
                    <a:pt x="1698" y="439"/>
                    <a:pt x="2434" y="267"/>
                    <a:pt x="3175" y="267"/>
                  </a:cubicBezTo>
                  <a:cubicBezTo>
                    <a:pt x="3541" y="267"/>
                    <a:pt x="3908" y="309"/>
                    <a:pt x="4269" y="394"/>
                  </a:cubicBezTo>
                  <a:cubicBezTo>
                    <a:pt x="4277" y="397"/>
                    <a:pt x="4287" y="399"/>
                    <a:pt x="4296" y="399"/>
                  </a:cubicBezTo>
                  <a:cubicBezTo>
                    <a:pt x="4323" y="399"/>
                    <a:pt x="4353" y="386"/>
                    <a:pt x="4372" y="362"/>
                  </a:cubicBezTo>
                  <a:cubicBezTo>
                    <a:pt x="4385" y="336"/>
                    <a:pt x="4359" y="291"/>
                    <a:pt x="4308" y="278"/>
                  </a:cubicBezTo>
                  <a:cubicBezTo>
                    <a:pt x="3948" y="124"/>
                    <a:pt x="3563" y="34"/>
                    <a:pt x="3171" y="9"/>
                  </a:cubicBezTo>
                  <a:cubicBezTo>
                    <a:pt x="3089" y="3"/>
                    <a:pt x="3007" y="1"/>
                    <a:pt x="29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459;p69">
              <a:extLst>
                <a:ext uri="{FF2B5EF4-FFF2-40B4-BE49-F238E27FC236}">
                  <a16:creationId xmlns:a16="http://schemas.microsoft.com/office/drawing/2014/main" id="{25ECC28C-2B74-4897-813E-899752626091}"/>
                </a:ext>
              </a:extLst>
            </p:cNvPr>
            <p:cNvSpPr/>
            <p:nvPr/>
          </p:nvSpPr>
          <p:spPr>
            <a:xfrm>
              <a:off x="4251232" y="1566692"/>
              <a:ext cx="43697" cy="26781"/>
            </a:xfrm>
            <a:custGeom>
              <a:avLst/>
              <a:gdLst/>
              <a:ahLst/>
              <a:cxnLst/>
              <a:rect l="l" t="t" r="r" b="b"/>
              <a:pathLst>
                <a:path w="2113" h="1295" extrusionOk="0">
                  <a:moveTo>
                    <a:pt x="2038" y="0"/>
                  </a:moveTo>
                  <a:cubicBezTo>
                    <a:pt x="2033" y="0"/>
                    <a:pt x="2028" y="1"/>
                    <a:pt x="2022" y="2"/>
                  </a:cubicBezTo>
                  <a:cubicBezTo>
                    <a:pt x="1843" y="72"/>
                    <a:pt x="1663" y="149"/>
                    <a:pt x="1490" y="246"/>
                  </a:cubicBezTo>
                  <a:cubicBezTo>
                    <a:pt x="1310" y="342"/>
                    <a:pt x="1136" y="432"/>
                    <a:pt x="976" y="534"/>
                  </a:cubicBezTo>
                  <a:cubicBezTo>
                    <a:pt x="809" y="644"/>
                    <a:pt x="661" y="746"/>
                    <a:pt x="482" y="862"/>
                  </a:cubicBezTo>
                  <a:cubicBezTo>
                    <a:pt x="321" y="971"/>
                    <a:pt x="167" y="1093"/>
                    <a:pt x="13" y="1221"/>
                  </a:cubicBezTo>
                  <a:cubicBezTo>
                    <a:pt x="7" y="1234"/>
                    <a:pt x="0" y="1253"/>
                    <a:pt x="13" y="1273"/>
                  </a:cubicBezTo>
                  <a:cubicBezTo>
                    <a:pt x="23" y="1287"/>
                    <a:pt x="36" y="1294"/>
                    <a:pt x="53" y="1294"/>
                  </a:cubicBezTo>
                  <a:cubicBezTo>
                    <a:pt x="58" y="1294"/>
                    <a:pt x="64" y="1293"/>
                    <a:pt x="71" y="1292"/>
                  </a:cubicBezTo>
                  <a:cubicBezTo>
                    <a:pt x="251" y="1215"/>
                    <a:pt x="437" y="1144"/>
                    <a:pt x="610" y="1054"/>
                  </a:cubicBezTo>
                  <a:cubicBezTo>
                    <a:pt x="783" y="964"/>
                    <a:pt x="963" y="887"/>
                    <a:pt x="1130" y="785"/>
                  </a:cubicBezTo>
                  <a:cubicBezTo>
                    <a:pt x="1297" y="682"/>
                    <a:pt x="1464" y="579"/>
                    <a:pt x="1624" y="470"/>
                  </a:cubicBezTo>
                  <a:cubicBezTo>
                    <a:pt x="1785" y="355"/>
                    <a:pt x="1945" y="239"/>
                    <a:pt x="2099" y="111"/>
                  </a:cubicBezTo>
                  <a:cubicBezTo>
                    <a:pt x="2112" y="91"/>
                    <a:pt x="2112" y="59"/>
                    <a:pt x="2099" y="40"/>
                  </a:cubicBezTo>
                  <a:cubicBezTo>
                    <a:pt x="2089" y="13"/>
                    <a:pt x="2065" y="0"/>
                    <a:pt x="20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460;p69">
              <a:extLst>
                <a:ext uri="{FF2B5EF4-FFF2-40B4-BE49-F238E27FC236}">
                  <a16:creationId xmlns:a16="http://schemas.microsoft.com/office/drawing/2014/main" id="{21535B15-51A6-40F0-AC02-B3162D547B19}"/>
                </a:ext>
              </a:extLst>
            </p:cNvPr>
            <p:cNvSpPr/>
            <p:nvPr/>
          </p:nvSpPr>
          <p:spPr>
            <a:xfrm>
              <a:off x="4325308" y="1550582"/>
              <a:ext cx="61999" cy="37100"/>
            </a:xfrm>
            <a:custGeom>
              <a:avLst/>
              <a:gdLst/>
              <a:ahLst/>
              <a:cxnLst/>
              <a:rect l="l" t="t" r="r" b="b"/>
              <a:pathLst>
                <a:path w="2998" h="1794" extrusionOk="0">
                  <a:moveTo>
                    <a:pt x="2927" y="0"/>
                  </a:moveTo>
                  <a:cubicBezTo>
                    <a:pt x="2912" y="0"/>
                    <a:pt x="2896" y="5"/>
                    <a:pt x="2882" y="17"/>
                  </a:cubicBezTo>
                  <a:cubicBezTo>
                    <a:pt x="2632" y="132"/>
                    <a:pt x="2375" y="248"/>
                    <a:pt x="2138" y="376"/>
                  </a:cubicBezTo>
                  <a:cubicBezTo>
                    <a:pt x="1894" y="505"/>
                    <a:pt x="1656" y="639"/>
                    <a:pt x="1412" y="781"/>
                  </a:cubicBezTo>
                  <a:lnTo>
                    <a:pt x="713" y="1224"/>
                  </a:lnTo>
                  <a:cubicBezTo>
                    <a:pt x="488" y="1378"/>
                    <a:pt x="257" y="1544"/>
                    <a:pt x="32" y="1705"/>
                  </a:cubicBezTo>
                  <a:cubicBezTo>
                    <a:pt x="13" y="1718"/>
                    <a:pt x="0" y="1743"/>
                    <a:pt x="13" y="1769"/>
                  </a:cubicBezTo>
                  <a:cubicBezTo>
                    <a:pt x="21" y="1785"/>
                    <a:pt x="36" y="1793"/>
                    <a:pt x="50" y="1793"/>
                  </a:cubicBezTo>
                  <a:cubicBezTo>
                    <a:pt x="60" y="1793"/>
                    <a:pt x="70" y="1790"/>
                    <a:pt x="77" y="1782"/>
                  </a:cubicBezTo>
                  <a:cubicBezTo>
                    <a:pt x="334" y="1666"/>
                    <a:pt x="584" y="1551"/>
                    <a:pt x="828" y="1423"/>
                  </a:cubicBezTo>
                  <a:lnTo>
                    <a:pt x="1560" y="1031"/>
                  </a:lnTo>
                  <a:cubicBezTo>
                    <a:pt x="1798" y="890"/>
                    <a:pt x="2035" y="755"/>
                    <a:pt x="2266" y="601"/>
                  </a:cubicBezTo>
                  <a:cubicBezTo>
                    <a:pt x="2497" y="447"/>
                    <a:pt x="2722" y="286"/>
                    <a:pt x="2947" y="126"/>
                  </a:cubicBezTo>
                  <a:cubicBezTo>
                    <a:pt x="2953" y="126"/>
                    <a:pt x="2959" y="119"/>
                    <a:pt x="2966" y="113"/>
                  </a:cubicBezTo>
                  <a:cubicBezTo>
                    <a:pt x="2992" y="94"/>
                    <a:pt x="2998" y="55"/>
                    <a:pt x="2979" y="23"/>
                  </a:cubicBezTo>
                  <a:cubicBezTo>
                    <a:pt x="2964" y="9"/>
                    <a:pt x="2946" y="0"/>
                    <a:pt x="2927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461;p69">
              <a:extLst>
                <a:ext uri="{FF2B5EF4-FFF2-40B4-BE49-F238E27FC236}">
                  <a16:creationId xmlns:a16="http://schemas.microsoft.com/office/drawing/2014/main" id="{65F110ED-89A9-4650-98C6-6F6F01592395}"/>
                </a:ext>
              </a:extLst>
            </p:cNvPr>
            <p:cNvSpPr/>
            <p:nvPr/>
          </p:nvSpPr>
          <p:spPr>
            <a:xfrm>
              <a:off x="4069765" y="1866014"/>
              <a:ext cx="105013" cy="85925"/>
            </a:xfrm>
            <a:custGeom>
              <a:avLst/>
              <a:gdLst/>
              <a:ahLst/>
              <a:cxnLst/>
              <a:rect l="l" t="t" r="r" b="b"/>
              <a:pathLst>
                <a:path w="5078" h="4155" extrusionOk="0">
                  <a:moveTo>
                    <a:pt x="5032" y="1"/>
                  </a:moveTo>
                  <a:cubicBezTo>
                    <a:pt x="5005" y="1"/>
                    <a:pt x="4966" y="16"/>
                    <a:pt x="4930" y="48"/>
                  </a:cubicBezTo>
                  <a:cubicBezTo>
                    <a:pt x="4545" y="407"/>
                    <a:pt x="4153" y="748"/>
                    <a:pt x="3755" y="1088"/>
                  </a:cubicBezTo>
                  <a:cubicBezTo>
                    <a:pt x="3364" y="1435"/>
                    <a:pt x="2953" y="1768"/>
                    <a:pt x="2555" y="2102"/>
                  </a:cubicBezTo>
                  <a:cubicBezTo>
                    <a:pt x="2151" y="2442"/>
                    <a:pt x="1746" y="2770"/>
                    <a:pt x="1335" y="3091"/>
                  </a:cubicBezTo>
                  <a:cubicBezTo>
                    <a:pt x="918" y="3418"/>
                    <a:pt x="507" y="3739"/>
                    <a:pt x="84" y="4054"/>
                  </a:cubicBezTo>
                  <a:cubicBezTo>
                    <a:pt x="39" y="4086"/>
                    <a:pt x="0" y="4124"/>
                    <a:pt x="13" y="4143"/>
                  </a:cubicBezTo>
                  <a:cubicBezTo>
                    <a:pt x="15" y="4151"/>
                    <a:pt x="24" y="4154"/>
                    <a:pt x="37" y="4154"/>
                  </a:cubicBezTo>
                  <a:cubicBezTo>
                    <a:pt x="58" y="4154"/>
                    <a:pt x="90" y="4144"/>
                    <a:pt x="122" y="4124"/>
                  </a:cubicBezTo>
                  <a:cubicBezTo>
                    <a:pt x="578" y="3861"/>
                    <a:pt x="1027" y="3579"/>
                    <a:pt x="1457" y="3277"/>
                  </a:cubicBezTo>
                  <a:cubicBezTo>
                    <a:pt x="1887" y="2975"/>
                    <a:pt x="2324" y="2661"/>
                    <a:pt x="2728" y="2327"/>
                  </a:cubicBezTo>
                  <a:cubicBezTo>
                    <a:pt x="3139" y="1993"/>
                    <a:pt x="3537" y="1646"/>
                    <a:pt x="3916" y="1280"/>
                  </a:cubicBezTo>
                  <a:cubicBezTo>
                    <a:pt x="4301" y="915"/>
                    <a:pt x="4667" y="536"/>
                    <a:pt x="5014" y="144"/>
                  </a:cubicBezTo>
                  <a:cubicBezTo>
                    <a:pt x="5058" y="93"/>
                    <a:pt x="5078" y="35"/>
                    <a:pt x="5058" y="9"/>
                  </a:cubicBezTo>
                  <a:cubicBezTo>
                    <a:pt x="5053" y="4"/>
                    <a:pt x="5043" y="1"/>
                    <a:pt x="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484;p69">
            <a:extLst>
              <a:ext uri="{FF2B5EF4-FFF2-40B4-BE49-F238E27FC236}">
                <a16:creationId xmlns:a16="http://schemas.microsoft.com/office/drawing/2014/main" id="{5C774061-F977-4C19-92A4-B4082B5BEF75}"/>
              </a:ext>
            </a:extLst>
          </p:cNvPr>
          <p:cNvGrpSpPr/>
          <p:nvPr/>
        </p:nvGrpSpPr>
        <p:grpSpPr>
          <a:xfrm>
            <a:off x="383708" y="229867"/>
            <a:ext cx="740649" cy="1177931"/>
            <a:chOff x="4744077" y="1412212"/>
            <a:chExt cx="424684" cy="675367"/>
          </a:xfrm>
        </p:grpSpPr>
        <p:sp>
          <p:nvSpPr>
            <p:cNvPr id="48" name="Google Shape;5485;p69">
              <a:extLst>
                <a:ext uri="{FF2B5EF4-FFF2-40B4-BE49-F238E27FC236}">
                  <a16:creationId xmlns:a16="http://schemas.microsoft.com/office/drawing/2014/main" id="{6744AF0A-CAD3-4D01-9743-56891999B424}"/>
                </a:ext>
              </a:extLst>
            </p:cNvPr>
            <p:cNvSpPr/>
            <p:nvPr/>
          </p:nvSpPr>
          <p:spPr>
            <a:xfrm>
              <a:off x="4747800" y="1574116"/>
              <a:ext cx="162628" cy="299922"/>
            </a:xfrm>
            <a:custGeom>
              <a:avLst/>
              <a:gdLst/>
              <a:ahLst/>
              <a:cxnLst/>
              <a:rect l="l" t="t" r="r" b="b"/>
              <a:pathLst>
                <a:path w="7864" h="14503" extrusionOk="0">
                  <a:moveTo>
                    <a:pt x="2581" y="1"/>
                  </a:moveTo>
                  <a:cubicBezTo>
                    <a:pt x="2581" y="1"/>
                    <a:pt x="174" y="1214"/>
                    <a:pt x="90" y="2003"/>
                  </a:cubicBezTo>
                  <a:cubicBezTo>
                    <a:pt x="0" y="2787"/>
                    <a:pt x="5842" y="13083"/>
                    <a:pt x="6086" y="13314"/>
                  </a:cubicBezTo>
                  <a:cubicBezTo>
                    <a:pt x="6325" y="13541"/>
                    <a:pt x="7392" y="14503"/>
                    <a:pt x="7608" y="14503"/>
                  </a:cubicBezTo>
                  <a:cubicBezTo>
                    <a:pt x="7613" y="14503"/>
                    <a:pt x="7616" y="14502"/>
                    <a:pt x="7620" y="14502"/>
                  </a:cubicBezTo>
                  <a:cubicBezTo>
                    <a:pt x="7806" y="14470"/>
                    <a:pt x="7864" y="14181"/>
                    <a:pt x="7864" y="14181"/>
                  </a:cubicBezTo>
                  <a:cubicBezTo>
                    <a:pt x="7864" y="14181"/>
                    <a:pt x="1823" y="3005"/>
                    <a:pt x="1778" y="2716"/>
                  </a:cubicBezTo>
                  <a:cubicBezTo>
                    <a:pt x="1727" y="2433"/>
                    <a:pt x="3358" y="1522"/>
                    <a:pt x="3358" y="1522"/>
                  </a:cubicBezTo>
                  <a:lnTo>
                    <a:pt x="2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486;p69">
              <a:extLst>
                <a:ext uri="{FF2B5EF4-FFF2-40B4-BE49-F238E27FC236}">
                  <a16:creationId xmlns:a16="http://schemas.microsoft.com/office/drawing/2014/main" id="{7F37C5D3-AA5E-4E74-A880-564F6213DA8E}"/>
                </a:ext>
              </a:extLst>
            </p:cNvPr>
            <p:cNvSpPr/>
            <p:nvPr/>
          </p:nvSpPr>
          <p:spPr>
            <a:xfrm>
              <a:off x="4744077" y="1569938"/>
              <a:ext cx="170610" cy="308463"/>
            </a:xfrm>
            <a:custGeom>
              <a:avLst/>
              <a:gdLst/>
              <a:ahLst/>
              <a:cxnLst/>
              <a:rect l="l" t="t" r="r" b="b"/>
              <a:pathLst>
                <a:path w="8250" h="14916" extrusionOk="0">
                  <a:moveTo>
                    <a:pt x="2671" y="479"/>
                  </a:moveTo>
                  <a:lnTo>
                    <a:pt x="3268" y="1647"/>
                  </a:lnTo>
                  <a:cubicBezTo>
                    <a:pt x="1682" y="2552"/>
                    <a:pt x="1734" y="2847"/>
                    <a:pt x="1753" y="2963"/>
                  </a:cubicBezTo>
                  <a:cubicBezTo>
                    <a:pt x="1804" y="3245"/>
                    <a:pt x="5983" y="11006"/>
                    <a:pt x="7826" y="14415"/>
                  </a:cubicBezTo>
                  <a:cubicBezTo>
                    <a:pt x="7813" y="14440"/>
                    <a:pt x="7800" y="14466"/>
                    <a:pt x="7781" y="14492"/>
                  </a:cubicBezTo>
                  <a:cubicBezTo>
                    <a:pt x="7550" y="14383"/>
                    <a:pt x="6818" y="13760"/>
                    <a:pt x="6420" y="13381"/>
                  </a:cubicBezTo>
                  <a:cubicBezTo>
                    <a:pt x="6003" y="12887"/>
                    <a:pt x="463" y="3001"/>
                    <a:pt x="469" y="2225"/>
                  </a:cubicBezTo>
                  <a:cubicBezTo>
                    <a:pt x="521" y="1788"/>
                    <a:pt x="1734" y="979"/>
                    <a:pt x="2671" y="479"/>
                  </a:cubicBezTo>
                  <a:close/>
                  <a:moveTo>
                    <a:pt x="2759" y="0"/>
                  </a:moveTo>
                  <a:cubicBezTo>
                    <a:pt x="2728" y="0"/>
                    <a:pt x="2695" y="8"/>
                    <a:pt x="2665" y="23"/>
                  </a:cubicBezTo>
                  <a:cubicBezTo>
                    <a:pt x="2247" y="235"/>
                    <a:pt x="155" y="1326"/>
                    <a:pt x="58" y="2180"/>
                  </a:cubicBezTo>
                  <a:cubicBezTo>
                    <a:pt x="45" y="2321"/>
                    <a:pt x="1" y="2757"/>
                    <a:pt x="2960" y="8169"/>
                  </a:cubicBezTo>
                  <a:cubicBezTo>
                    <a:pt x="4250" y="10525"/>
                    <a:pt x="5951" y="13510"/>
                    <a:pt x="6125" y="13670"/>
                  </a:cubicBezTo>
                  <a:cubicBezTo>
                    <a:pt x="6523" y="14049"/>
                    <a:pt x="7473" y="14915"/>
                    <a:pt x="7806" y="14915"/>
                  </a:cubicBezTo>
                  <a:cubicBezTo>
                    <a:pt x="7819" y="14915"/>
                    <a:pt x="7826" y="14909"/>
                    <a:pt x="7838" y="14909"/>
                  </a:cubicBezTo>
                  <a:cubicBezTo>
                    <a:pt x="8153" y="14851"/>
                    <a:pt x="8230" y="14473"/>
                    <a:pt x="8236" y="14428"/>
                  </a:cubicBezTo>
                  <a:cubicBezTo>
                    <a:pt x="8249" y="14383"/>
                    <a:pt x="8236" y="14338"/>
                    <a:pt x="8217" y="14293"/>
                  </a:cubicBezTo>
                  <a:cubicBezTo>
                    <a:pt x="5893" y="9986"/>
                    <a:pt x="2421" y="3502"/>
                    <a:pt x="2164" y="2918"/>
                  </a:cubicBezTo>
                  <a:cubicBezTo>
                    <a:pt x="2292" y="2732"/>
                    <a:pt x="3005" y="2263"/>
                    <a:pt x="3634" y="1910"/>
                  </a:cubicBezTo>
                  <a:cubicBezTo>
                    <a:pt x="3730" y="1859"/>
                    <a:pt x="3762" y="1737"/>
                    <a:pt x="3717" y="1640"/>
                  </a:cubicBezTo>
                  <a:lnTo>
                    <a:pt x="2941" y="113"/>
                  </a:lnTo>
                  <a:cubicBezTo>
                    <a:pt x="2905" y="41"/>
                    <a:pt x="2834" y="0"/>
                    <a:pt x="2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487;p69">
              <a:extLst>
                <a:ext uri="{FF2B5EF4-FFF2-40B4-BE49-F238E27FC236}">
                  <a16:creationId xmlns:a16="http://schemas.microsoft.com/office/drawing/2014/main" id="{75EA039C-604F-4871-A99C-FA8C80DD2B7D}"/>
                </a:ext>
              </a:extLst>
            </p:cNvPr>
            <p:cNvSpPr/>
            <p:nvPr/>
          </p:nvSpPr>
          <p:spPr>
            <a:xfrm>
              <a:off x="5122956" y="2025333"/>
              <a:ext cx="45806" cy="62247"/>
            </a:xfrm>
            <a:custGeom>
              <a:avLst/>
              <a:gdLst/>
              <a:ahLst/>
              <a:cxnLst/>
              <a:rect l="l" t="t" r="r" b="b"/>
              <a:pathLst>
                <a:path w="2215" h="3010" extrusionOk="0">
                  <a:moveTo>
                    <a:pt x="687" y="1"/>
                  </a:moveTo>
                  <a:lnTo>
                    <a:pt x="0" y="482"/>
                  </a:lnTo>
                  <a:lnTo>
                    <a:pt x="1676" y="2889"/>
                  </a:lnTo>
                  <a:cubicBezTo>
                    <a:pt x="1728" y="2966"/>
                    <a:pt x="1815" y="3009"/>
                    <a:pt x="1905" y="3009"/>
                  </a:cubicBezTo>
                  <a:cubicBezTo>
                    <a:pt x="1958" y="3009"/>
                    <a:pt x="2013" y="2994"/>
                    <a:pt x="2061" y="2960"/>
                  </a:cubicBezTo>
                  <a:lnTo>
                    <a:pt x="2067" y="2953"/>
                  </a:lnTo>
                  <a:cubicBezTo>
                    <a:pt x="2183" y="2870"/>
                    <a:pt x="2215" y="2716"/>
                    <a:pt x="2151" y="2594"/>
                  </a:cubicBezTo>
                  <a:lnTo>
                    <a:pt x="6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488;p69">
              <a:extLst>
                <a:ext uri="{FF2B5EF4-FFF2-40B4-BE49-F238E27FC236}">
                  <a16:creationId xmlns:a16="http://schemas.microsoft.com/office/drawing/2014/main" id="{A3CECBF6-4CB7-4D08-8CA3-7A03D0871C36}"/>
                </a:ext>
              </a:extLst>
            </p:cNvPr>
            <p:cNvSpPr/>
            <p:nvPr/>
          </p:nvSpPr>
          <p:spPr>
            <a:xfrm>
              <a:off x="5067595" y="1960025"/>
              <a:ext cx="94259" cy="101208"/>
            </a:xfrm>
            <a:custGeom>
              <a:avLst/>
              <a:gdLst/>
              <a:ahLst/>
              <a:cxnLst/>
              <a:rect l="l" t="t" r="r" b="b"/>
              <a:pathLst>
                <a:path w="4558" h="4894" extrusionOk="0">
                  <a:moveTo>
                    <a:pt x="2793" y="0"/>
                  </a:moveTo>
                  <a:cubicBezTo>
                    <a:pt x="2330" y="533"/>
                    <a:pt x="1798" y="1002"/>
                    <a:pt x="1214" y="1400"/>
                  </a:cubicBezTo>
                  <a:cubicBezTo>
                    <a:pt x="862" y="1619"/>
                    <a:pt x="497" y="1773"/>
                    <a:pt x="166" y="1773"/>
                  </a:cubicBezTo>
                  <a:cubicBezTo>
                    <a:pt x="110" y="1773"/>
                    <a:pt x="54" y="1769"/>
                    <a:pt x="0" y="1759"/>
                  </a:cubicBezTo>
                  <a:lnTo>
                    <a:pt x="0" y="1759"/>
                  </a:lnTo>
                  <a:cubicBezTo>
                    <a:pt x="0" y="1759"/>
                    <a:pt x="1624" y="4295"/>
                    <a:pt x="2606" y="4840"/>
                  </a:cubicBezTo>
                  <a:cubicBezTo>
                    <a:pt x="2713" y="4876"/>
                    <a:pt x="2824" y="4894"/>
                    <a:pt x="2934" y="4894"/>
                  </a:cubicBezTo>
                  <a:cubicBezTo>
                    <a:pt x="3062" y="4894"/>
                    <a:pt x="3189" y="4870"/>
                    <a:pt x="3306" y="4821"/>
                  </a:cubicBezTo>
                  <a:cubicBezTo>
                    <a:pt x="3820" y="4661"/>
                    <a:pt x="4397" y="4263"/>
                    <a:pt x="4455" y="3781"/>
                  </a:cubicBezTo>
                  <a:cubicBezTo>
                    <a:pt x="4558" y="3037"/>
                    <a:pt x="2793" y="0"/>
                    <a:pt x="2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489;p69">
              <a:extLst>
                <a:ext uri="{FF2B5EF4-FFF2-40B4-BE49-F238E27FC236}">
                  <a16:creationId xmlns:a16="http://schemas.microsoft.com/office/drawing/2014/main" id="{A0791475-E1E4-468E-9C21-F6666CF5F44C}"/>
                </a:ext>
              </a:extLst>
            </p:cNvPr>
            <p:cNvSpPr/>
            <p:nvPr/>
          </p:nvSpPr>
          <p:spPr>
            <a:xfrm>
              <a:off x="5062260" y="1955682"/>
              <a:ext cx="103855" cy="109769"/>
            </a:xfrm>
            <a:custGeom>
              <a:avLst/>
              <a:gdLst/>
              <a:ahLst/>
              <a:cxnLst/>
              <a:rect l="l" t="t" r="r" b="b"/>
              <a:pathLst>
                <a:path w="5022" h="5308" extrusionOk="0">
                  <a:moveTo>
                    <a:pt x="3019" y="557"/>
                  </a:moveTo>
                  <a:cubicBezTo>
                    <a:pt x="3680" y="1725"/>
                    <a:pt x="4572" y="3510"/>
                    <a:pt x="4514" y="3966"/>
                  </a:cubicBezTo>
                  <a:cubicBezTo>
                    <a:pt x="4469" y="4344"/>
                    <a:pt x="3956" y="4697"/>
                    <a:pt x="3487" y="4839"/>
                  </a:cubicBezTo>
                  <a:cubicBezTo>
                    <a:pt x="3388" y="4879"/>
                    <a:pt x="3284" y="4901"/>
                    <a:pt x="3179" y="4901"/>
                  </a:cubicBezTo>
                  <a:cubicBezTo>
                    <a:pt x="3102" y="4901"/>
                    <a:pt x="3024" y="4889"/>
                    <a:pt x="2948" y="4864"/>
                  </a:cubicBezTo>
                  <a:cubicBezTo>
                    <a:pt x="2216" y="4447"/>
                    <a:pt x="1093" y="2849"/>
                    <a:pt x="637" y="2168"/>
                  </a:cubicBezTo>
                  <a:cubicBezTo>
                    <a:pt x="977" y="2104"/>
                    <a:pt x="1298" y="1969"/>
                    <a:pt x="1587" y="1777"/>
                  </a:cubicBezTo>
                  <a:cubicBezTo>
                    <a:pt x="2107" y="1424"/>
                    <a:pt x="2588" y="1019"/>
                    <a:pt x="3019" y="557"/>
                  </a:cubicBezTo>
                  <a:close/>
                  <a:moveTo>
                    <a:pt x="3054" y="0"/>
                  </a:moveTo>
                  <a:cubicBezTo>
                    <a:pt x="2998" y="0"/>
                    <a:pt x="2940" y="23"/>
                    <a:pt x="2897" y="69"/>
                  </a:cubicBezTo>
                  <a:cubicBezTo>
                    <a:pt x="2447" y="589"/>
                    <a:pt x="1934" y="1051"/>
                    <a:pt x="1362" y="1436"/>
                  </a:cubicBezTo>
                  <a:cubicBezTo>
                    <a:pt x="1010" y="1659"/>
                    <a:pt x="689" y="1776"/>
                    <a:pt x="428" y="1776"/>
                  </a:cubicBezTo>
                  <a:cubicBezTo>
                    <a:pt x="380" y="1776"/>
                    <a:pt x="334" y="1772"/>
                    <a:pt x="290" y="1764"/>
                  </a:cubicBezTo>
                  <a:cubicBezTo>
                    <a:pt x="280" y="1762"/>
                    <a:pt x="269" y="1761"/>
                    <a:pt x="259" y="1761"/>
                  </a:cubicBezTo>
                  <a:cubicBezTo>
                    <a:pt x="103" y="1761"/>
                    <a:pt x="1" y="1940"/>
                    <a:pt x="85" y="2078"/>
                  </a:cubicBezTo>
                  <a:cubicBezTo>
                    <a:pt x="156" y="2187"/>
                    <a:pt x="1748" y="4665"/>
                    <a:pt x="2768" y="5230"/>
                  </a:cubicBezTo>
                  <a:cubicBezTo>
                    <a:pt x="2775" y="5237"/>
                    <a:pt x="2787" y="5237"/>
                    <a:pt x="2800" y="5243"/>
                  </a:cubicBezTo>
                  <a:cubicBezTo>
                    <a:pt x="2922" y="5288"/>
                    <a:pt x="3057" y="5307"/>
                    <a:pt x="3192" y="5307"/>
                  </a:cubicBezTo>
                  <a:cubicBezTo>
                    <a:pt x="3340" y="5307"/>
                    <a:pt x="3487" y="5275"/>
                    <a:pt x="3628" y="5217"/>
                  </a:cubicBezTo>
                  <a:cubicBezTo>
                    <a:pt x="4219" y="5038"/>
                    <a:pt x="4848" y="4595"/>
                    <a:pt x="4919" y="4017"/>
                  </a:cubicBezTo>
                  <a:cubicBezTo>
                    <a:pt x="5021" y="3240"/>
                    <a:pt x="3532" y="621"/>
                    <a:pt x="3230" y="101"/>
                  </a:cubicBezTo>
                  <a:cubicBezTo>
                    <a:pt x="3192" y="34"/>
                    <a:pt x="3124" y="0"/>
                    <a:pt x="3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490;p69">
              <a:extLst>
                <a:ext uri="{FF2B5EF4-FFF2-40B4-BE49-F238E27FC236}">
                  <a16:creationId xmlns:a16="http://schemas.microsoft.com/office/drawing/2014/main" id="{415A7568-E1E5-442E-97D2-C1A50A6CB7EE}"/>
                </a:ext>
              </a:extLst>
            </p:cNvPr>
            <p:cNvSpPr/>
            <p:nvPr/>
          </p:nvSpPr>
          <p:spPr>
            <a:xfrm>
              <a:off x="5067595" y="1988957"/>
              <a:ext cx="68389" cy="72339"/>
            </a:xfrm>
            <a:custGeom>
              <a:avLst/>
              <a:gdLst/>
              <a:ahLst/>
              <a:cxnLst/>
              <a:rect l="l" t="t" r="r" b="b"/>
              <a:pathLst>
                <a:path w="3307" h="3498" extrusionOk="0">
                  <a:moveTo>
                    <a:pt x="1214" y="1"/>
                  </a:moveTo>
                  <a:cubicBezTo>
                    <a:pt x="862" y="220"/>
                    <a:pt x="502" y="374"/>
                    <a:pt x="168" y="374"/>
                  </a:cubicBezTo>
                  <a:cubicBezTo>
                    <a:pt x="111" y="374"/>
                    <a:pt x="55" y="370"/>
                    <a:pt x="0" y="360"/>
                  </a:cubicBezTo>
                  <a:lnTo>
                    <a:pt x="0" y="360"/>
                  </a:lnTo>
                  <a:cubicBezTo>
                    <a:pt x="0" y="360"/>
                    <a:pt x="1624" y="2896"/>
                    <a:pt x="2606" y="3441"/>
                  </a:cubicBezTo>
                  <a:cubicBezTo>
                    <a:pt x="2711" y="3479"/>
                    <a:pt x="2820" y="3497"/>
                    <a:pt x="2928" y="3497"/>
                  </a:cubicBezTo>
                  <a:cubicBezTo>
                    <a:pt x="3058" y="3497"/>
                    <a:pt x="3187" y="3471"/>
                    <a:pt x="3306" y="3422"/>
                  </a:cubicBezTo>
                  <a:cubicBezTo>
                    <a:pt x="2703" y="2665"/>
                    <a:pt x="2157" y="1856"/>
                    <a:pt x="1689" y="1009"/>
                  </a:cubicBezTo>
                  <a:cubicBezTo>
                    <a:pt x="1509" y="681"/>
                    <a:pt x="1355" y="341"/>
                    <a:pt x="1214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91;p69">
              <a:extLst>
                <a:ext uri="{FF2B5EF4-FFF2-40B4-BE49-F238E27FC236}">
                  <a16:creationId xmlns:a16="http://schemas.microsoft.com/office/drawing/2014/main" id="{C926303A-4926-4B8D-901B-722E855536F1}"/>
                </a:ext>
              </a:extLst>
            </p:cNvPr>
            <p:cNvSpPr/>
            <p:nvPr/>
          </p:nvSpPr>
          <p:spPr>
            <a:xfrm>
              <a:off x="4923683" y="1742037"/>
              <a:ext cx="213087" cy="270991"/>
            </a:xfrm>
            <a:custGeom>
              <a:avLst/>
              <a:gdLst/>
              <a:ahLst/>
              <a:cxnLst/>
              <a:rect l="l" t="t" r="r" b="b"/>
              <a:pathLst>
                <a:path w="10304" h="13104" extrusionOk="0">
                  <a:moveTo>
                    <a:pt x="4212" y="1"/>
                  </a:moveTo>
                  <a:cubicBezTo>
                    <a:pt x="4212" y="1"/>
                    <a:pt x="2646" y="2459"/>
                    <a:pt x="1" y="2902"/>
                  </a:cubicBezTo>
                  <a:cubicBezTo>
                    <a:pt x="1" y="2902"/>
                    <a:pt x="3121" y="8147"/>
                    <a:pt x="5496" y="11909"/>
                  </a:cubicBezTo>
                  <a:cubicBezTo>
                    <a:pt x="5977" y="12673"/>
                    <a:pt x="6807" y="13103"/>
                    <a:pt x="7662" y="13103"/>
                  </a:cubicBezTo>
                  <a:cubicBezTo>
                    <a:pt x="8029" y="13103"/>
                    <a:pt x="8400" y="13024"/>
                    <a:pt x="8750" y="12859"/>
                  </a:cubicBezTo>
                  <a:lnTo>
                    <a:pt x="8808" y="12833"/>
                  </a:lnTo>
                  <a:cubicBezTo>
                    <a:pt x="9296" y="12583"/>
                    <a:pt x="9694" y="12178"/>
                    <a:pt x="9931" y="11684"/>
                  </a:cubicBezTo>
                  <a:cubicBezTo>
                    <a:pt x="10304" y="10901"/>
                    <a:pt x="10259" y="9976"/>
                    <a:pt x="9803" y="9232"/>
                  </a:cubicBezTo>
                  <a:lnTo>
                    <a:pt x="4995" y="1298"/>
                  </a:lnTo>
                  <a:lnTo>
                    <a:pt x="42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492;p69">
              <a:extLst>
                <a:ext uri="{FF2B5EF4-FFF2-40B4-BE49-F238E27FC236}">
                  <a16:creationId xmlns:a16="http://schemas.microsoft.com/office/drawing/2014/main" id="{4FEAE93E-BC80-46B9-9C02-41458B313A45}"/>
                </a:ext>
              </a:extLst>
            </p:cNvPr>
            <p:cNvSpPr/>
            <p:nvPr/>
          </p:nvSpPr>
          <p:spPr>
            <a:xfrm>
              <a:off x="4916921" y="1734076"/>
              <a:ext cx="224233" cy="283192"/>
            </a:xfrm>
            <a:custGeom>
              <a:avLst/>
              <a:gdLst/>
              <a:ahLst/>
              <a:cxnLst/>
              <a:rect l="l" t="t" r="r" b="b"/>
              <a:pathLst>
                <a:path w="10843" h="13694" extrusionOk="0">
                  <a:moveTo>
                    <a:pt x="4526" y="758"/>
                  </a:moveTo>
                  <a:lnTo>
                    <a:pt x="9957" y="9720"/>
                  </a:lnTo>
                  <a:cubicBezTo>
                    <a:pt x="10374" y="10406"/>
                    <a:pt x="10419" y="11254"/>
                    <a:pt x="10072" y="11979"/>
                  </a:cubicBezTo>
                  <a:cubicBezTo>
                    <a:pt x="9854" y="12435"/>
                    <a:pt x="9494" y="12801"/>
                    <a:pt x="9045" y="13032"/>
                  </a:cubicBezTo>
                  <a:lnTo>
                    <a:pt x="8987" y="13058"/>
                  </a:lnTo>
                  <a:cubicBezTo>
                    <a:pt x="8667" y="13209"/>
                    <a:pt x="8327" y="13282"/>
                    <a:pt x="7991" y="13282"/>
                  </a:cubicBezTo>
                  <a:cubicBezTo>
                    <a:pt x="7205" y="13282"/>
                    <a:pt x="6441" y="12884"/>
                    <a:pt x="5996" y="12178"/>
                  </a:cubicBezTo>
                  <a:cubicBezTo>
                    <a:pt x="3945" y="8936"/>
                    <a:pt x="1306" y="4529"/>
                    <a:pt x="652" y="3434"/>
                  </a:cubicBezTo>
                  <a:lnTo>
                    <a:pt x="652" y="3434"/>
                  </a:lnTo>
                  <a:cubicBezTo>
                    <a:pt x="2698" y="2965"/>
                    <a:pt x="4051" y="1393"/>
                    <a:pt x="4526" y="758"/>
                  </a:cubicBezTo>
                  <a:close/>
                  <a:moveTo>
                    <a:pt x="4545" y="1"/>
                  </a:moveTo>
                  <a:lnTo>
                    <a:pt x="4366" y="277"/>
                  </a:lnTo>
                  <a:cubicBezTo>
                    <a:pt x="4353" y="296"/>
                    <a:pt x="2812" y="2658"/>
                    <a:pt x="296" y="3082"/>
                  </a:cubicBezTo>
                  <a:lnTo>
                    <a:pt x="0" y="3133"/>
                  </a:lnTo>
                  <a:lnTo>
                    <a:pt x="154" y="3390"/>
                  </a:lnTo>
                  <a:cubicBezTo>
                    <a:pt x="180" y="3441"/>
                    <a:pt x="3306" y="8680"/>
                    <a:pt x="5656" y="12396"/>
                  </a:cubicBezTo>
                  <a:cubicBezTo>
                    <a:pt x="6156" y="13205"/>
                    <a:pt x="7042" y="13693"/>
                    <a:pt x="7992" y="13693"/>
                  </a:cubicBezTo>
                  <a:cubicBezTo>
                    <a:pt x="8397" y="13693"/>
                    <a:pt x="8801" y="13603"/>
                    <a:pt x="9167" y="13430"/>
                  </a:cubicBezTo>
                  <a:lnTo>
                    <a:pt x="9225" y="13398"/>
                  </a:lnTo>
                  <a:cubicBezTo>
                    <a:pt x="9758" y="13128"/>
                    <a:pt x="10181" y="12692"/>
                    <a:pt x="10438" y="12159"/>
                  </a:cubicBezTo>
                  <a:cubicBezTo>
                    <a:pt x="10843" y="11305"/>
                    <a:pt x="10798" y="10310"/>
                    <a:pt x="10310" y="9508"/>
                  </a:cubicBezTo>
                  <a:lnTo>
                    <a:pt x="45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493;p69">
              <a:extLst>
                <a:ext uri="{FF2B5EF4-FFF2-40B4-BE49-F238E27FC236}">
                  <a16:creationId xmlns:a16="http://schemas.microsoft.com/office/drawing/2014/main" id="{A553C089-0F60-4D9C-BF98-9ABA2DA03DBE}"/>
                </a:ext>
              </a:extLst>
            </p:cNvPr>
            <p:cNvSpPr/>
            <p:nvPr/>
          </p:nvSpPr>
          <p:spPr>
            <a:xfrm>
              <a:off x="4923559" y="1742037"/>
              <a:ext cx="205642" cy="270970"/>
            </a:xfrm>
            <a:custGeom>
              <a:avLst/>
              <a:gdLst/>
              <a:ahLst/>
              <a:cxnLst/>
              <a:rect l="l" t="t" r="r" b="b"/>
              <a:pathLst>
                <a:path w="9944" h="13103" extrusionOk="0">
                  <a:moveTo>
                    <a:pt x="4218" y="1"/>
                  </a:moveTo>
                  <a:cubicBezTo>
                    <a:pt x="4218" y="1"/>
                    <a:pt x="2652" y="2459"/>
                    <a:pt x="0" y="2896"/>
                  </a:cubicBezTo>
                  <a:cubicBezTo>
                    <a:pt x="0" y="2896"/>
                    <a:pt x="3127" y="8141"/>
                    <a:pt x="5508" y="11902"/>
                  </a:cubicBezTo>
                  <a:cubicBezTo>
                    <a:pt x="5989" y="12671"/>
                    <a:pt x="6817" y="13103"/>
                    <a:pt x="7673" y="13103"/>
                  </a:cubicBezTo>
                  <a:cubicBezTo>
                    <a:pt x="8039" y="13103"/>
                    <a:pt x="8411" y="13024"/>
                    <a:pt x="8763" y="12859"/>
                  </a:cubicBezTo>
                  <a:lnTo>
                    <a:pt x="8820" y="12827"/>
                  </a:lnTo>
                  <a:cubicBezTo>
                    <a:pt x="9308" y="12583"/>
                    <a:pt x="9706" y="12178"/>
                    <a:pt x="9944" y="11684"/>
                  </a:cubicBezTo>
                  <a:lnTo>
                    <a:pt x="9944" y="11684"/>
                  </a:lnTo>
                  <a:cubicBezTo>
                    <a:pt x="9681" y="11755"/>
                    <a:pt x="9405" y="11799"/>
                    <a:pt x="9135" y="11812"/>
                  </a:cubicBezTo>
                  <a:cubicBezTo>
                    <a:pt x="9115" y="11813"/>
                    <a:pt x="9095" y="11813"/>
                    <a:pt x="9076" y="11813"/>
                  </a:cubicBezTo>
                  <a:cubicBezTo>
                    <a:pt x="8354" y="11813"/>
                    <a:pt x="7688" y="11474"/>
                    <a:pt x="7113" y="11055"/>
                  </a:cubicBezTo>
                  <a:cubicBezTo>
                    <a:pt x="4905" y="9437"/>
                    <a:pt x="3846" y="6728"/>
                    <a:pt x="2889" y="4161"/>
                  </a:cubicBezTo>
                  <a:cubicBezTo>
                    <a:pt x="2799" y="3987"/>
                    <a:pt x="2767" y="3788"/>
                    <a:pt x="2806" y="3596"/>
                  </a:cubicBezTo>
                  <a:cubicBezTo>
                    <a:pt x="2902" y="3390"/>
                    <a:pt x="3056" y="3217"/>
                    <a:pt x="3255" y="3114"/>
                  </a:cubicBezTo>
                  <a:cubicBezTo>
                    <a:pt x="3955" y="2626"/>
                    <a:pt x="4545" y="2010"/>
                    <a:pt x="5001" y="1298"/>
                  </a:cubicBezTo>
                  <a:lnTo>
                    <a:pt x="421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494;p69">
              <a:extLst>
                <a:ext uri="{FF2B5EF4-FFF2-40B4-BE49-F238E27FC236}">
                  <a16:creationId xmlns:a16="http://schemas.microsoft.com/office/drawing/2014/main" id="{010FDD6F-D148-493A-8BE0-179DB78E9EBC}"/>
                </a:ext>
              </a:extLst>
            </p:cNvPr>
            <p:cNvSpPr/>
            <p:nvPr/>
          </p:nvSpPr>
          <p:spPr>
            <a:xfrm>
              <a:off x="4782584" y="1501364"/>
              <a:ext cx="241356" cy="308380"/>
            </a:xfrm>
            <a:custGeom>
              <a:avLst/>
              <a:gdLst/>
              <a:ahLst/>
              <a:cxnLst/>
              <a:rect l="l" t="t" r="r" b="b"/>
              <a:pathLst>
                <a:path w="11671" h="14912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35"/>
                  </a:lnTo>
                  <a:cubicBezTo>
                    <a:pt x="6395" y="14693"/>
                    <a:pt x="6766" y="14912"/>
                    <a:pt x="7168" y="14912"/>
                  </a:cubicBezTo>
                  <a:cubicBezTo>
                    <a:pt x="7205" y="14912"/>
                    <a:pt x="7242" y="14910"/>
                    <a:pt x="7280" y="14906"/>
                  </a:cubicBezTo>
                  <a:cubicBezTo>
                    <a:pt x="8929" y="14752"/>
                    <a:pt x="10431" y="13892"/>
                    <a:pt x="11394" y="12544"/>
                  </a:cubicBezTo>
                  <a:cubicBezTo>
                    <a:pt x="11645" y="12191"/>
                    <a:pt x="11670" y="11735"/>
                    <a:pt x="11458" y="11363"/>
                  </a:cubicBezTo>
                  <a:lnTo>
                    <a:pt x="11433" y="11312"/>
                  </a:lnTo>
                  <a:lnTo>
                    <a:pt x="5880" y="1490"/>
                  </a:lnTo>
                  <a:lnTo>
                    <a:pt x="5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495;p69">
              <a:extLst>
                <a:ext uri="{FF2B5EF4-FFF2-40B4-BE49-F238E27FC236}">
                  <a16:creationId xmlns:a16="http://schemas.microsoft.com/office/drawing/2014/main" id="{94E2C087-BF43-45C2-B106-5B05CA4115E0}"/>
                </a:ext>
              </a:extLst>
            </p:cNvPr>
            <p:cNvSpPr/>
            <p:nvPr/>
          </p:nvSpPr>
          <p:spPr>
            <a:xfrm>
              <a:off x="4777662" y="1497145"/>
              <a:ext cx="250786" cy="316880"/>
            </a:xfrm>
            <a:custGeom>
              <a:avLst/>
              <a:gdLst/>
              <a:ahLst/>
              <a:cxnLst/>
              <a:rect l="l" t="t" r="r" b="b"/>
              <a:pathLst>
                <a:path w="12127" h="15323" extrusionOk="0">
                  <a:moveTo>
                    <a:pt x="5207" y="481"/>
                  </a:moveTo>
                  <a:lnTo>
                    <a:pt x="11491" y="11618"/>
                  </a:lnTo>
                  <a:lnTo>
                    <a:pt x="11523" y="11670"/>
                  </a:lnTo>
                  <a:cubicBezTo>
                    <a:pt x="11696" y="11971"/>
                    <a:pt x="11671" y="12344"/>
                    <a:pt x="11472" y="12632"/>
                  </a:cubicBezTo>
                  <a:cubicBezTo>
                    <a:pt x="10535" y="13929"/>
                    <a:pt x="9084" y="14764"/>
                    <a:pt x="7492" y="14905"/>
                  </a:cubicBezTo>
                  <a:cubicBezTo>
                    <a:pt x="7460" y="14908"/>
                    <a:pt x="7429" y="14910"/>
                    <a:pt x="7398" y="14910"/>
                  </a:cubicBezTo>
                  <a:cubicBezTo>
                    <a:pt x="7073" y="14910"/>
                    <a:pt x="6771" y="14730"/>
                    <a:pt x="6619" y="14443"/>
                  </a:cubicBezTo>
                  <a:lnTo>
                    <a:pt x="514" y="3093"/>
                  </a:lnTo>
                  <a:lnTo>
                    <a:pt x="5207" y="481"/>
                  </a:lnTo>
                  <a:close/>
                  <a:moveTo>
                    <a:pt x="5278" y="1"/>
                  </a:moveTo>
                  <a:cubicBezTo>
                    <a:pt x="5245" y="1"/>
                    <a:pt x="5211" y="9"/>
                    <a:pt x="5181" y="25"/>
                  </a:cubicBezTo>
                  <a:lnTo>
                    <a:pt x="135" y="2837"/>
                  </a:lnTo>
                  <a:cubicBezTo>
                    <a:pt x="39" y="2888"/>
                    <a:pt x="1" y="3010"/>
                    <a:pt x="58" y="3113"/>
                  </a:cubicBezTo>
                  <a:lnTo>
                    <a:pt x="6259" y="14635"/>
                  </a:lnTo>
                  <a:cubicBezTo>
                    <a:pt x="6484" y="15053"/>
                    <a:pt x="6921" y="15316"/>
                    <a:pt x="7396" y="15322"/>
                  </a:cubicBezTo>
                  <a:cubicBezTo>
                    <a:pt x="7441" y="15322"/>
                    <a:pt x="7492" y="15316"/>
                    <a:pt x="7537" y="15316"/>
                  </a:cubicBezTo>
                  <a:cubicBezTo>
                    <a:pt x="9244" y="15155"/>
                    <a:pt x="10804" y="14263"/>
                    <a:pt x="11799" y="12864"/>
                  </a:cubicBezTo>
                  <a:cubicBezTo>
                    <a:pt x="12101" y="12453"/>
                    <a:pt x="12127" y="11907"/>
                    <a:pt x="11876" y="11464"/>
                  </a:cubicBezTo>
                  <a:lnTo>
                    <a:pt x="5457" y="109"/>
                  </a:lnTo>
                  <a:cubicBezTo>
                    <a:pt x="5422" y="38"/>
                    <a:pt x="5351" y="1"/>
                    <a:pt x="5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496;p69">
              <a:extLst>
                <a:ext uri="{FF2B5EF4-FFF2-40B4-BE49-F238E27FC236}">
                  <a16:creationId xmlns:a16="http://schemas.microsoft.com/office/drawing/2014/main" id="{F4205DE5-A96B-49EF-BBAD-A3A9186ECD20}"/>
                </a:ext>
              </a:extLst>
            </p:cNvPr>
            <p:cNvSpPr/>
            <p:nvPr/>
          </p:nvSpPr>
          <p:spPr>
            <a:xfrm>
              <a:off x="4782584" y="1501364"/>
              <a:ext cx="241356" cy="308132"/>
            </a:xfrm>
            <a:custGeom>
              <a:avLst/>
              <a:gdLst/>
              <a:ahLst/>
              <a:cxnLst/>
              <a:rect l="l" t="t" r="r" b="b"/>
              <a:pathLst>
                <a:path w="11671" h="14900" extrusionOk="0">
                  <a:moveTo>
                    <a:pt x="5039" y="1"/>
                  </a:moveTo>
                  <a:lnTo>
                    <a:pt x="0" y="2812"/>
                  </a:lnTo>
                  <a:lnTo>
                    <a:pt x="6201" y="14329"/>
                  </a:lnTo>
                  <a:cubicBezTo>
                    <a:pt x="6395" y="14681"/>
                    <a:pt x="6766" y="14899"/>
                    <a:pt x="7167" y="14899"/>
                  </a:cubicBezTo>
                  <a:cubicBezTo>
                    <a:pt x="7205" y="14899"/>
                    <a:pt x="7242" y="14897"/>
                    <a:pt x="7280" y="14893"/>
                  </a:cubicBezTo>
                  <a:cubicBezTo>
                    <a:pt x="8929" y="14746"/>
                    <a:pt x="10431" y="13879"/>
                    <a:pt x="11394" y="12531"/>
                  </a:cubicBezTo>
                  <a:cubicBezTo>
                    <a:pt x="11645" y="12185"/>
                    <a:pt x="11670" y="11722"/>
                    <a:pt x="11458" y="11350"/>
                  </a:cubicBezTo>
                  <a:lnTo>
                    <a:pt x="11433" y="11305"/>
                  </a:lnTo>
                  <a:cubicBezTo>
                    <a:pt x="10849" y="12287"/>
                    <a:pt x="10033" y="13327"/>
                    <a:pt x="9135" y="13552"/>
                  </a:cubicBezTo>
                  <a:cubicBezTo>
                    <a:pt x="8789" y="13643"/>
                    <a:pt x="8483" y="13700"/>
                    <a:pt x="8200" y="13700"/>
                  </a:cubicBezTo>
                  <a:cubicBezTo>
                    <a:pt x="6988" y="13700"/>
                    <a:pt x="6192" y="12651"/>
                    <a:pt x="4391" y="8737"/>
                  </a:cubicBezTo>
                  <a:cubicBezTo>
                    <a:pt x="2163" y="3910"/>
                    <a:pt x="2029" y="4218"/>
                    <a:pt x="3974" y="3198"/>
                  </a:cubicBezTo>
                  <a:cubicBezTo>
                    <a:pt x="4738" y="2787"/>
                    <a:pt x="5392" y="2203"/>
                    <a:pt x="5880" y="1490"/>
                  </a:cubicBezTo>
                  <a:lnTo>
                    <a:pt x="5039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497;p69">
              <a:extLst>
                <a:ext uri="{FF2B5EF4-FFF2-40B4-BE49-F238E27FC236}">
                  <a16:creationId xmlns:a16="http://schemas.microsoft.com/office/drawing/2014/main" id="{F873661F-CA5F-4DB1-83D7-8B986464E1D4}"/>
                </a:ext>
              </a:extLst>
            </p:cNvPr>
            <p:cNvSpPr/>
            <p:nvPr/>
          </p:nvSpPr>
          <p:spPr>
            <a:xfrm>
              <a:off x="4758367" y="1488604"/>
              <a:ext cx="140914" cy="77736"/>
            </a:xfrm>
            <a:custGeom>
              <a:avLst/>
              <a:gdLst/>
              <a:ahLst/>
              <a:cxnLst/>
              <a:rect l="l" t="t" r="r" b="b"/>
              <a:pathLst>
                <a:path w="6814" h="3759" extrusionOk="0">
                  <a:moveTo>
                    <a:pt x="5040" y="0"/>
                  </a:moveTo>
                  <a:cubicBezTo>
                    <a:pt x="3135" y="0"/>
                    <a:pt x="0" y="2435"/>
                    <a:pt x="1171" y="3429"/>
                  </a:cubicBezTo>
                  <a:cubicBezTo>
                    <a:pt x="1442" y="3660"/>
                    <a:pt x="1808" y="3759"/>
                    <a:pt x="2219" y="3759"/>
                  </a:cubicBezTo>
                  <a:cubicBezTo>
                    <a:pt x="4057" y="3759"/>
                    <a:pt x="6813" y="1777"/>
                    <a:pt x="6210" y="618"/>
                  </a:cubicBezTo>
                  <a:cubicBezTo>
                    <a:pt x="5985" y="180"/>
                    <a:pt x="5558" y="0"/>
                    <a:pt x="5040" y="0"/>
                  </a:cubicBezTo>
                  <a:close/>
                </a:path>
              </a:pathLst>
            </a:custGeom>
            <a:solidFill>
              <a:srgbClr val="88CA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498;p69">
              <a:extLst>
                <a:ext uri="{FF2B5EF4-FFF2-40B4-BE49-F238E27FC236}">
                  <a16:creationId xmlns:a16="http://schemas.microsoft.com/office/drawing/2014/main" id="{9484F612-71AD-42DF-8368-8BF0071A7466}"/>
                </a:ext>
              </a:extLst>
            </p:cNvPr>
            <p:cNvSpPr/>
            <p:nvPr/>
          </p:nvSpPr>
          <p:spPr>
            <a:xfrm>
              <a:off x="4771416" y="1484468"/>
              <a:ext cx="125610" cy="86091"/>
            </a:xfrm>
            <a:custGeom>
              <a:avLst/>
              <a:gdLst/>
              <a:ahLst/>
              <a:cxnLst/>
              <a:rect l="l" t="t" r="r" b="b"/>
              <a:pathLst>
                <a:path w="6074" h="4163" extrusionOk="0">
                  <a:moveTo>
                    <a:pt x="4411" y="407"/>
                  </a:moveTo>
                  <a:cubicBezTo>
                    <a:pt x="4892" y="407"/>
                    <a:pt x="5226" y="574"/>
                    <a:pt x="5400" y="914"/>
                  </a:cubicBezTo>
                  <a:cubicBezTo>
                    <a:pt x="5611" y="1319"/>
                    <a:pt x="5252" y="1960"/>
                    <a:pt x="4469" y="2590"/>
                  </a:cubicBezTo>
                  <a:cubicBezTo>
                    <a:pt x="3621" y="3266"/>
                    <a:pt x="2472" y="3753"/>
                    <a:pt x="1594" y="3753"/>
                  </a:cubicBezTo>
                  <a:cubicBezTo>
                    <a:pt x="1222" y="3753"/>
                    <a:pt x="899" y="3666"/>
                    <a:pt x="669" y="3469"/>
                  </a:cubicBezTo>
                  <a:cubicBezTo>
                    <a:pt x="489" y="3315"/>
                    <a:pt x="444" y="3122"/>
                    <a:pt x="527" y="2859"/>
                  </a:cubicBezTo>
                  <a:cubicBezTo>
                    <a:pt x="848" y="1858"/>
                    <a:pt x="2857" y="529"/>
                    <a:pt x="4218" y="413"/>
                  </a:cubicBezTo>
                  <a:cubicBezTo>
                    <a:pt x="4283" y="407"/>
                    <a:pt x="4347" y="407"/>
                    <a:pt x="4411" y="407"/>
                  </a:cubicBezTo>
                  <a:close/>
                  <a:moveTo>
                    <a:pt x="4398" y="1"/>
                  </a:moveTo>
                  <a:cubicBezTo>
                    <a:pt x="4330" y="1"/>
                    <a:pt x="4259" y="3"/>
                    <a:pt x="4186" y="9"/>
                  </a:cubicBezTo>
                  <a:cubicBezTo>
                    <a:pt x="2633" y="137"/>
                    <a:pt x="514" y="1569"/>
                    <a:pt x="142" y="2737"/>
                  </a:cubicBezTo>
                  <a:cubicBezTo>
                    <a:pt x="1" y="3154"/>
                    <a:pt x="91" y="3514"/>
                    <a:pt x="405" y="3784"/>
                  </a:cubicBezTo>
                  <a:cubicBezTo>
                    <a:pt x="720" y="4047"/>
                    <a:pt x="1137" y="4162"/>
                    <a:pt x="1599" y="4162"/>
                  </a:cubicBezTo>
                  <a:cubicBezTo>
                    <a:pt x="2588" y="4162"/>
                    <a:pt x="3801" y="3642"/>
                    <a:pt x="4725" y="2917"/>
                  </a:cubicBezTo>
                  <a:cubicBezTo>
                    <a:pt x="5682" y="2153"/>
                    <a:pt x="6074" y="1338"/>
                    <a:pt x="5759" y="734"/>
                  </a:cubicBezTo>
                  <a:cubicBezTo>
                    <a:pt x="5515" y="247"/>
                    <a:pt x="5046" y="1"/>
                    <a:pt x="43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499;p69">
              <a:extLst>
                <a:ext uri="{FF2B5EF4-FFF2-40B4-BE49-F238E27FC236}">
                  <a16:creationId xmlns:a16="http://schemas.microsoft.com/office/drawing/2014/main" id="{4FFCF495-7BCA-40F7-AFFA-C2EFF191EE74}"/>
                </a:ext>
              </a:extLst>
            </p:cNvPr>
            <p:cNvSpPr/>
            <p:nvPr/>
          </p:nvSpPr>
          <p:spPr>
            <a:xfrm>
              <a:off x="4758285" y="1419988"/>
              <a:ext cx="103028" cy="123894"/>
            </a:xfrm>
            <a:custGeom>
              <a:avLst/>
              <a:gdLst/>
              <a:ahLst/>
              <a:cxnLst/>
              <a:rect l="l" t="t" r="r" b="b"/>
              <a:pathLst>
                <a:path w="4982" h="5991" extrusionOk="0">
                  <a:moveTo>
                    <a:pt x="2542" y="1"/>
                  </a:moveTo>
                  <a:lnTo>
                    <a:pt x="854" y="964"/>
                  </a:lnTo>
                  <a:lnTo>
                    <a:pt x="0" y="1452"/>
                  </a:lnTo>
                  <a:lnTo>
                    <a:pt x="2542" y="5990"/>
                  </a:lnTo>
                  <a:cubicBezTo>
                    <a:pt x="2562" y="5990"/>
                    <a:pt x="2582" y="5991"/>
                    <a:pt x="2602" y="5991"/>
                  </a:cubicBezTo>
                  <a:cubicBezTo>
                    <a:pt x="2903" y="5991"/>
                    <a:pt x="3203" y="5945"/>
                    <a:pt x="3492" y="5842"/>
                  </a:cubicBezTo>
                  <a:cubicBezTo>
                    <a:pt x="4122" y="5630"/>
                    <a:pt x="4648" y="5200"/>
                    <a:pt x="4982" y="462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500;p69">
              <a:extLst>
                <a:ext uri="{FF2B5EF4-FFF2-40B4-BE49-F238E27FC236}">
                  <a16:creationId xmlns:a16="http://schemas.microsoft.com/office/drawing/2014/main" id="{4FFCC768-97F1-4990-BCF5-7B89CDC0DCB6}"/>
                </a:ext>
              </a:extLst>
            </p:cNvPr>
            <p:cNvSpPr/>
            <p:nvPr/>
          </p:nvSpPr>
          <p:spPr>
            <a:xfrm>
              <a:off x="4753508" y="1415728"/>
              <a:ext cx="112313" cy="132393"/>
            </a:xfrm>
            <a:custGeom>
              <a:avLst/>
              <a:gdLst/>
              <a:ahLst/>
              <a:cxnLst/>
              <a:rect l="l" t="t" r="r" b="b"/>
              <a:pathLst>
                <a:path w="5431" h="6402" extrusionOk="0">
                  <a:moveTo>
                    <a:pt x="2690" y="489"/>
                  </a:moveTo>
                  <a:lnTo>
                    <a:pt x="4982" y="4822"/>
                  </a:lnTo>
                  <a:cubicBezTo>
                    <a:pt x="4667" y="5304"/>
                    <a:pt x="4199" y="5670"/>
                    <a:pt x="3653" y="5856"/>
                  </a:cubicBezTo>
                  <a:cubicBezTo>
                    <a:pt x="3409" y="5939"/>
                    <a:pt x="3152" y="5984"/>
                    <a:pt x="2895" y="5991"/>
                  </a:cubicBezTo>
                  <a:lnTo>
                    <a:pt x="507" y="1735"/>
                  </a:lnTo>
                  <a:lnTo>
                    <a:pt x="2690" y="489"/>
                  </a:lnTo>
                  <a:close/>
                  <a:moveTo>
                    <a:pt x="2775" y="0"/>
                  </a:moveTo>
                  <a:cubicBezTo>
                    <a:pt x="2741" y="0"/>
                    <a:pt x="2708" y="9"/>
                    <a:pt x="2677" y="27"/>
                  </a:cubicBezTo>
                  <a:lnTo>
                    <a:pt x="135" y="1484"/>
                  </a:lnTo>
                  <a:cubicBezTo>
                    <a:pt x="39" y="1542"/>
                    <a:pt x="0" y="1664"/>
                    <a:pt x="52" y="1760"/>
                  </a:cubicBezTo>
                  <a:lnTo>
                    <a:pt x="2594" y="6299"/>
                  </a:lnTo>
                  <a:cubicBezTo>
                    <a:pt x="2632" y="6356"/>
                    <a:pt x="2696" y="6395"/>
                    <a:pt x="2767" y="6401"/>
                  </a:cubicBezTo>
                  <a:lnTo>
                    <a:pt x="2857" y="6401"/>
                  </a:lnTo>
                  <a:cubicBezTo>
                    <a:pt x="3178" y="6401"/>
                    <a:pt x="3492" y="6350"/>
                    <a:pt x="3788" y="6241"/>
                  </a:cubicBezTo>
                  <a:cubicBezTo>
                    <a:pt x="4468" y="6016"/>
                    <a:pt x="5033" y="5548"/>
                    <a:pt x="5392" y="4931"/>
                  </a:cubicBezTo>
                  <a:cubicBezTo>
                    <a:pt x="5431" y="4874"/>
                    <a:pt x="5431" y="4797"/>
                    <a:pt x="5399" y="4732"/>
                  </a:cubicBezTo>
                  <a:lnTo>
                    <a:pt x="2960" y="111"/>
                  </a:lnTo>
                  <a:cubicBezTo>
                    <a:pt x="2920" y="40"/>
                    <a:pt x="2848" y="0"/>
                    <a:pt x="2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501;p69">
              <a:extLst>
                <a:ext uri="{FF2B5EF4-FFF2-40B4-BE49-F238E27FC236}">
                  <a16:creationId xmlns:a16="http://schemas.microsoft.com/office/drawing/2014/main" id="{319815F5-F53C-4EDD-9026-A704FF0B67CA}"/>
                </a:ext>
              </a:extLst>
            </p:cNvPr>
            <p:cNvSpPr/>
            <p:nvPr/>
          </p:nvSpPr>
          <p:spPr>
            <a:xfrm>
              <a:off x="4754562" y="1416389"/>
              <a:ext cx="60965" cy="37389"/>
            </a:xfrm>
            <a:custGeom>
              <a:avLst/>
              <a:gdLst/>
              <a:ahLst/>
              <a:cxnLst/>
              <a:rect l="l" t="t" r="r" b="b"/>
              <a:pathLst>
                <a:path w="2948" h="1808" extrusionOk="0">
                  <a:moveTo>
                    <a:pt x="2340" y="1"/>
                  </a:moveTo>
                  <a:cubicBezTo>
                    <a:pt x="1916" y="1"/>
                    <a:pt x="1254" y="284"/>
                    <a:pt x="765" y="643"/>
                  </a:cubicBezTo>
                  <a:cubicBezTo>
                    <a:pt x="296" y="964"/>
                    <a:pt x="1" y="1382"/>
                    <a:pt x="180" y="1638"/>
                  </a:cubicBezTo>
                  <a:cubicBezTo>
                    <a:pt x="265" y="1756"/>
                    <a:pt x="413" y="1807"/>
                    <a:pt x="596" y="1807"/>
                  </a:cubicBezTo>
                  <a:cubicBezTo>
                    <a:pt x="800" y="1807"/>
                    <a:pt x="1049" y="1744"/>
                    <a:pt x="1304" y="1638"/>
                  </a:cubicBezTo>
                  <a:cubicBezTo>
                    <a:pt x="2093" y="1305"/>
                    <a:pt x="2947" y="579"/>
                    <a:pt x="2722" y="175"/>
                  </a:cubicBezTo>
                  <a:cubicBezTo>
                    <a:pt x="2661" y="53"/>
                    <a:pt x="2522" y="1"/>
                    <a:pt x="2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502;p69">
              <a:extLst>
                <a:ext uri="{FF2B5EF4-FFF2-40B4-BE49-F238E27FC236}">
                  <a16:creationId xmlns:a16="http://schemas.microsoft.com/office/drawing/2014/main" id="{36E7DB98-317A-4F3E-8430-A588B913EB23}"/>
                </a:ext>
              </a:extLst>
            </p:cNvPr>
            <p:cNvSpPr/>
            <p:nvPr/>
          </p:nvSpPr>
          <p:spPr>
            <a:xfrm>
              <a:off x="4754293" y="1429542"/>
              <a:ext cx="76226" cy="114340"/>
            </a:xfrm>
            <a:custGeom>
              <a:avLst/>
              <a:gdLst/>
              <a:ahLst/>
              <a:cxnLst/>
              <a:rect l="l" t="t" r="r" b="b"/>
              <a:pathLst>
                <a:path w="3686" h="5529" extrusionOk="0">
                  <a:moveTo>
                    <a:pt x="778" y="1"/>
                  </a:moveTo>
                  <a:cubicBezTo>
                    <a:pt x="309" y="335"/>
                    <a:pt x="1" y="720"/>
                    <a:pt x="193" y="990"/>
                  </a:cubicBezTo>
                  <a:lnTo>
                    <a:pt x="2735" y="5528"/>
                  </a:lnTo>
                  <a:cubicBezTo>
                    <a:pt x="2755" y="5528"/>
                    <a:pt x="2775" y="5529"/>
                    <a:pt x="2795" y="5529"/>
                  </a:cubicBezTo>
                  <a:cubicBezTo>
                    <a:pt x="3096" y="5529"/>
                    <a:pt x="3396" y="5483"/>
                    <a:pt x="3685" y="5380"/>
                  </a:cubicBezTo>
                  <a:lnTo>
                    <a:pt x="1317" y="1002"/>
                  </a:lnTo>
                  <a:lnTo>
                    <a:pt x="1047" y="50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503;p69">
              <a:extLst>
                <a:ext uri="{FF2B5EF4-FFF2-40B4-BE49-F238E27FC236}">
                  <a16:creationId xmlns:a16="http://schemas.microsoft.com/office/drawing/2014/main" id="{9B364E13-40EE-4F75-B7F2-4AE62580B343}"/>
                </a:ext>
              </a:extLst>
            </p:cNvPr>
            <p:cNvSpPr/>
            <p:nvPr/>
          </p:nvSpPr>
          <p:spPr>
            <a:xfrm>
              <a:off x="4985289" y="1862685"/>
              <a:ext cx="83113" cy="124866"/>
            </a:xfrm>
            <a:custGeom>
              <a:avLst/>
              <a:gdLst/>
              <a:ahLst/>
              <a:cxnLst/>
              <a:rect l="l" t="t" r="r" b="b"/>
              <a:pathLst>
                <a:path w="4019" h="6038" extrusionOk="0">
                  <a:moveTo>
                    <a:pt x="91" y="0"/>
                  </a:moveTo>
                  <a:cubicBezTo>
                    <a:pt x="80" y="0"/>
                    <a:pt x="69" y="3"/>
                    <a:pt x="58" y="8"/>
                  </a:cubicBezTo>
                  <a:cubicBezTo>
                    <a:pt x="7" y="28"/>
                    <a:pt x="0" y="98"/>
                    <a:pt x="32" y="175"/>
                  </a:cubicBezTo>
                  <a:cubicBezTo>
                    <a:pt x="276" y="695"/>
                    <a:pt x="546" y="1215"/>
                    <a:pt x="841" y="1716"/>
                  </a:cubicBezTo>
                  <a:cubicBezTo>
                    <a:pt x="1130" y="2223"/>
                    <a:pt x="1419" y="2717"/>
                    <a:pt x="1753" y="3205"/>
                  </a:cubicBezTo>
                  <a:cubicBezTo>
                    <a:pt x="2080" y="3687"/>
                    <a:pt x="2401" y="4181"/>
                    <a:pt x="2754" y="4630"/>
                  </a:cubicBezTo>
                  <a:cubicBezTo>
                    <a:pt x="3107" y="5080"/>
                    <a:pt x="3473" y="5542"/>
                    <a:pt x="3858" y="5978"/>
                  </a:cubicBezTo>
                  <a:cubicBezTo>
                    <a:pt x="3887" y="6017"/>
                    <a:pt x="3919" y="6037"/>
                    <a:pt x="3950" y="6037"/>
                  </a:cubicBezTo>
                  <a:cubicBezTo>
                    <a:pt x="3960" y="6037"/>
                    <a:pt x="3970" y="6035"/>
                    <a:pt x="3980" y="6030"/>
                  </a:cubicBezTo>
                  <a:cubicBezTo>
                    <a:pt x="4019" y="6004"/>
                    <a:pt x="4019" y="5940"/>
                    <a:pt x="3980" y="5888"/>
                  </a:cubicBezTo>
                  <a:cubicBezTo>
                    <a:pt x="3640" y="5420"/>
                    <a:pt x="3300" y="4951"/>
                    <a:pt x="2966" y="4483"/>
                  </a:cubicBezTo>
                  <a:cubicBezTo>
                    <a:pt x="2632" y="4008"/>
                    <a:pt x="2318" y="3533"/>
                    <a:pt x="1997" y="3045"/>
                  </a:cubicBezTo>
                  <a:cubicBezTo>
                    <a:pt x="1682" y="2563"/>
                    <a:pt x="1374" y="2075"/>
                    <a:pt x="1079" y="1581"/>
                  </a:cubicBezTo>
                  <a:cubicBezTo>
                    <a:pt x="777" y="1087"/>
                    <a:pt x="488" y="586"/>
                    <a:pt x="199" y="85"/>
                  </a:cubicBezTo>
                  <a:cubicBezTo>
                    <a:pt x="169" y="35"/>
                    <a:pt x="131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504;p69">
              <a:extLst>
                <a:ext uri="{FF2B5EF4-FFF2-40B4-BE49-F238E27FC236}">
                  <a16:creationId xmlns:a16="http://schemas.microsoft.com/office/drawing/2014/main" id="{DAA5F3D7-0EF8-4F5A-99EF-61D3C3F153F9}"/>
                </a:ext>
              </a:extLst>
            </p:cNvPr>
            <p:cNvSpPr/>
            <p:nvPr/>
          </p:nvSpPr>
          <p:spPr>
            <a:xfrm>
              <a:off x="4840860" y="1637355"/>
              <a:ext cx="100112" cy="152060"/>
            </a:xfrm>
            <a:custGeom>
              <a:avLst/>
              <a:gdLst/>
              <a:ahLst/>
              <a:cxnLst/>
              <a:rect l="l" t="t" r="r" b="b"/>
              <a:pathLst>
                <a:path w="4841" h="7353" extrusionOk="0">
                  <a:moveTo>
                    <a:pt x="81" y="0"/>
                  </a:moveTo>
                  <a:cubicBezTo>
                    <a:pt x="73" y="0"/>
                    <a:pt x="65" y="2"/>
                    <a:pt x="58" y="5"/>
                  </a:cubicBezTo>
                  <a:cubicBezTo>
                    <a:pt x="7" y="24"/>
                    <a:pt x="0" y="107"/>
                    <a:pt x="39" y="191"/>
                  </a:cubicBezTo>
                  <a:cubicBezTo>
                    <a:pt x="328" y="839"/>
                    <a:pt x="642" y="1475"/>
                    <a:pt x="982" y="2097"/>
                  </a:cubicBezTo>
                  <a:cubicBezTo>
                    <a:pt x="1329" y="2720"/>
                    <a:pt x="1688" y="3323"/>
                    <a:pt x="2074" y="3927"/>
                  </a:cubicBezTo>
                  <a:cubicBezTo>
                    <a:pt x="2452" y="4517"/>
                    <a:pt x="2863" y="5095"/>
                    <a:pt x="3293" y="5660"/>
                  </a:cubicBezTo>
                  <a:cubicBezTo>
                    <a:pt x="3730" y="6225"/>
                    <a:pt x="4186" y="6764"/>
                    <a:pt x="4661" y="7290"/>
                  </a:cubicBezTo>
                  <a:cubicBezTo>
                    <a:pt x="4692" y="7331"/>
                    <a:pt x="4734" y="7353"/>
                    <a:pt x="4769" y="7353"/>
                  </a:cubicBezTo>
                  <a:cubicBezTo>
                    <a:pt x="4784" y="7353"/>
                    <a:pt x="4797" y="7349"/>
                    <a:pt x="4808" y="7342"/>
                  </a:cubicBezTo>
                  <a:cubicBezTo>
                    <a:pt x="4840" y="7316"/>
                    <a:pt x="4834" y="7245"/>
                    <a:pt x="4783" y="7181"/>
                  </a:cubicBezTo>
                  <a:cubicBezTo>
                    <a:pt x="4346" y="6623"/>
                    <a:pt x="3929" y="6064"/>
                    <a:pt x="3512" y="5499"/>
                  </a:cubicBezTo>
                  <a:cubicBezTo>
                    <a:pt x="3094" y="4935"/>
                    <a:pt x="2709" y="4344"/>
                    <a:pt x="2324" y="3760"/>
                  </a:cubicBezTo>
                  <a:cubicBezTo>
                    <a:pt x="1939" y="3176"/>
                    <a:pt x="1573" y="2572"/>
                    <a:pt x="1226" y="1962"/>
                  </a:cubicBezTo>
                  <a:cubicBezTo>
                    <a:pt x="873" y="1353"/>
                    <a:pt x="533" y="736"/>
                    <a:pt x="212" y="107"/>
                  </a:cubicBezTo>
                  <a:cubicBezTo>
                    <a:pt x="179" y="47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505;p69">
              <a:extLst>
                <a:ext uri="{FF2B5EF4-FFF2-40B4-BE49-F238E27FC236}">
                  <a16:creationId xmlns:a16="http://schemas.microsoft.com/office/drawing/2014/main" id="{E6991757-CB46-4994-B0F6-DBD8CB185915}"/>
                </a:ext>
              </a:extLst>
            </p:cNvPr>
            <p:cNvSpPr/>
            <p:nvPr/>
          </p:nvSpPr>
          <p:spPr>
            <a:xfrm>
              <a:off x="4795323" y="1471419"/>
              <a:ext cx="28828" cy="59145"/>
            </a:xfrm>
            <a:custGeom>
              <a:avLst/>
              <a:gdLst/>
              <a:ahLst/>
              <a:cxnLst/>
              <a:rect l="l" t="t" r="r" b="b"/>
              <a:pathLst>
                <a:path w="1394" h="2860" extrusionOk="0">
                  <a:moveTo>
                    <a:pt x="111" y="0"/>
                  </a:moveTo>
                  <a:cubicBezTo>
                    <a:pt x="97" y="0"/>
                    <a:pt x="83" y="4"/>
                    <a:pt x="71" y="11"/>
                  </a:cubicBezTo>
                  <a:cubicBezTo>
                    <a:pt x="32" y="30"/>
                    <a:pt x="0" y="62"/>
                    <a:pt x="0" y="107"/>
                  </a:cubicBezTo>
                  <a:cubicBezTo>
                    <a:pt x="84" y="345"/>
                    <a:pt x="174" y="582"/>
                    <a:pt x="270" y="807"/>
                  </a:cubicBezTo>
                  <a:lnTo>
                    <a:pt x="565" y="1481"/>
                  </a:lnTo>
                  <a:lnTo>
                    <a:pt x="886" y="2155"/>
                  </a:lnTo>
                  <a:cubicBezTo>
                    <a:pt x="1002" y="2380"/>
                    <a:pt x="1117" y="2604"/>
                    <a:pt x="1246" y="2829"/>
                  </a:cubicBezTo>
                  <a:cubicBezTo>
                    <a:pt x="1258" y="2849"/>
                    <a:pt x="1277" y="2859"/>
                    <a:pt x="1298" y="2859"/>
                  </a:cubicBezTo>
                  <a:cubicBezTo>
                    <a:pt x="1311" y="2859"/>
                    <a:pt x="1324" y="2855"/>
                    <a:pt x="1336" y="2848"/>
                  </a:cubicBezTo>
                  <a:cubicBezTo>
                    <a:pt x="1368" y="2835"/>
                    <a:pt x="1393" y="2803"/>
                    <a:pt x="1393" y="2771"/>
                  </a:cubicBezTo>
                  <a:cubicBezTo>
                    <a:pt x="1316" y="2534"/>
                    <a:pt x="1226" y="2290"/>
                    <a:pt x="1137" y="2065"/>
                  </a:cubicBezTo>
                  <a:lnTo>
                    <a:pt x="841" y="1378"/>
                  </a:lnTo>
                  <a:lnTo>
                    <a:pt x="520" y="704"/>
                  </a:lnTo>
                  <a:cubicBezTo>
                    <a:pt x="418" y="480"/>
                    <a:pt x="296" y="255"/>
                    <a:pt x="174" y="30"/>
                  </a:cubicBezTo>
                  <a:cubicBezTo>
                    <a:pt x="158" y="10"/>
                    <a:pt x="13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506;p69">
              <a:extLst>
                <a:ext uri="{FF2B5EF4-FFF2-40B4-BE49-F238E27FC236}">
                  <a16:creationId xmlns:a16="http://schemas.microsoft.com/office/drawing/2014/main" id="{9799F1E9-BBDC-45AC-A760-0B941AB3FBE1}"/>
                </a:ext>
              </a:extLst>
            </p:cNvPr>
            <p:cNvSpPr/>
            <p:nvPr/>
          </p:nvSpPr>
          <p:spPr>
            <a:xfrm>
              <a:off x="4983035" y="1714202"/>
              <a:ext cx="19253" cy="40988"/>
            </a:xfrm>
            <a:custGeom>
              <a:avLst/>
              <a:gdLst/>
              <a:ahLst/>
              <a:cxnLst/>
              <a:rect l="l" t="t" r="r" b="b"/>
              <a:pathLst>
                <a:path w="931" h="1982" extrusionOk="0">
                  <a:moveTo>
                    <a:pt x="118" y="1"/>
                  </a:moveTo>
                  <a:cubicBezTo>
                    <a:pt x="97" y="1"/>
                    <a:pt x="69" y="16"/>
                    <a:pt x="45" y="50"/>
                  </a:cubicBezTo>
                  <a:cubicBezTo>
                    <a:pt x="13" y="89"/>
                    <a:pt x="0" y="134"/>
                    <a:pt x="13" y="153"/>
                  </a:cubicBezTo>
                  <a:cubicBezTo>
                    <a:pt x="122" y="275"/>
                    <a:pt x="225" y="403"/>
                    <a:pt x="315" y="538"/>
                  </a:cubicBezTo>
                  <a:cubicBezTo>
                    <a:pt x="405" y="673"/>
                    <a:pt x="482" y="821"/>
                    <a:pt x="539" y="975"/>
                  </a:cubicBezTo>
                  <a:cubicBezTo>
                    <a:pt x="597" y="1122"/>
                    <a:pt x="642" y="1283"/>
                    <a:pt x="661" y="1443"/>
                  </a:cubicBezTo>
                  <a:cubicBezTo>
                    <a:pt x="687" y="1604"/>
                    <a:pt x="693" y="1771"/>
                    <a:pt x="687" y="1937"/>
                  </a:cubicBezTo>
                  <a:cubicBezTo>
                    <a:pt x="687" y="1950"/>
                    <a:pt x="713" y="1963"/>
                    <a:pt x="758" y="1976"/>
                  </a:cubicBezTo>
                  <a:cubicBezTo>
                    <a:pt x="770" y="1980"/>
                    <a:pt x="783" y="1981"/>
                    <a:pt x="794" y="1981"/>
                  </a:cubicBezTo>
                  <a:cubicBezTo>
                    <a:pt x="824" y="1981"/>
                    <a:pt x="848" y="1971"/>
                    <a:pt x="848" y="1957"/>
                  </a:cubicBezTo>
                  <a:cubicBezTo>
                    <a:pt x="905" y="1783"/>
                    <a:pt x="931" y="1597"/>
                    <a:pt x="925" y="1411"/>
                  </a:cubicBezTo>
                  <a:cubicBezTo>
                    <a:pt x="905" y="1039"/>
                    <a:pt x="771" y="679"/>
                    <a:pt x="539" y="384"/>
                  </a:cubicBezTo>
                  <a:cubicBezTo>
                    <a:pt x="430" y="230"/>
                    <a:pt x="289" y="108"/>
                    <a:pt x="135" y="5"/>
                  </a:cubicBezTo>
                  <a:cubicBezTo>
                    <a:pt x="130" y="2"/>
                    <a:pt x="125" y="1"/>
                    <a:pt x="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507;p69">
              <a:extLst>
                <a:ext uri="{FF2B5EF4-FFF2-40B4-BE49-F238E27FC236}">
                  <a16:creationId xmlns:a16="http://schemas.microsoft.com/office/drawing/2014/main" id="{5E9AD03D-0699-496B-BD7D-82E07B7769EA}"/>
                </a:ext>
              </a:extLst>
            </p:cNvPr>
            <p:cNvSpPr/>
            <p:nvPr/>
          </p:nvSpPr>
          <p:spPr>
            <a:xfrm>
              <a:off x="5098264" y="1934134"/>
              <a:ext cx="11167" cy="47109"/>
            </a:xfrm>
            <a:custGeom>
              <a:avLst/>
              <a:gdLst/>
              <a:ahLst/>
              <a:cxnLst/>
              <a:rect l="l" t="t" r="r" b="b"/>
              <a:pathLst>
                <a:path w="540" h="2278" extrusionOk="0">
                  <a:moveTo>
                    <a:pt x="173" y="1"/>
                  </a:moveTo>
                  <a:cubicBezTo>
                    <a:pt x="154" y="1"/>
                    <a:pt x="132" y="7"/>
                    <a:pt x="109" y="20"/>
                  </a:cubicBezTo>
                  <a:cubicBezTo>
                    <a:pt x="77" y="33"/>
                    <a:pt x="51" y="71"/>
                    <a:pt x="45" y="110"/>
                  </a:cubicBezTo>
                  <a:cubicBezTo>
                    <a:pt x="250" y="598"/>
                    <a:pt x="302" y="1150"/>
                    <a:pt x="180" y="1670"/>
                  </a:cubicBezTo>
                  <a:cubicBezTo>
                    <a:pt x="141" y="1843"/>
                    <a:pt x="77" y="2016"/>
                    <a:pt x="7" y="2183"/>
                  </a:cubicBezTo>
                  <a:cubicBezTo>
                    <a:pt x="0" y="2196"/>
                    <a:pt x="7" y="2228"/>
                    <a:pt x="45" y="2254"/>
                  </a:cubicBezTo>
                  <a:cubicBezTo>
                    <a:pt x="68" y="2269"/>
                    <a:pt x="92" y="2278"/>
                    <a:pt x="109" y="2278"/>
                  </a:cubicBezTo>
                  <a:cubicBezTo>
                    <a:pt x="121" y="2278"/>
                    <a:pt x="130" y="2274"/>
                    <a:pt x="135" y="2267"/>
                  </a:cubicBezTo>
                  <a:cubicBezTo>
                    <a:pt x="263" y="2113"/>
                    <a:pt x="360" y="1933"/>
                    <a:pt x="430" y="1747"/>
                  </a:cubicBezTo>
                  <a:cubicBezTo>
                    <a:pt x="494" y="1554"/>
                    <a:pt x="526" y="1355"/>
                    <a:pt x="539" y="1150"/>
                  </a:cubicBezTo>
                  <a:cubicBezTo>
                    <a:pt x="539" y="951"/>
                    <a:pt x="514" y="752"/>
                    <a:pt x="469" y="553"/>
                  </a:cubicBezTo>
                  <a:cubicBezTo>
                    <a:pt x="411" y="360"/>
                    <a:pt x="327" y="180"/>
                    <a:pt x="212" y="20"/>
                  </a:cubicBezTo>
                  <a:cubicBezTo>
                    <a:pt x="206" y="7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508;p69">
              <a:extLst>
                <a:ext uri="{FF2B5EF4-FFF2-40B4-BE49-F238E27FC236}">
                  <a16:creationId xmlns:a16="http://schemas.microsoft.com/office/drawing/2014/main" id="{F29C5F5C-5468-4920-B37F-E49E5B2AE6F8}"/>
                </a:ext>
              </a:extLst>
            </p:cNvPr>
            <p:cNvSpPr/>
            <p:nvPr/>
          </p:nvSpPr>
          <p:spPr>
            <a:xfrm>
              <a:off x="5103703" y="2025808"/>
              <a:ext cx="22231" cy="23968"/>
            </a:xfrm>
            <a:custGeom>
              <a:avLst/>
              <a:gdLst/>
              <a:ahLst/>
              <a:cxnLst/>
              <a:rect l="l" t="t" r="r" b="b"/>
              <a:pathLst>
                <a:path w="1075" h="1159" extrusionOk="0">
                  <a:moveTo>
                    <a:pt x="161" y="1"/>
                  </a:moveTo>
                  <a:cubicBezTo>
                    <a:pt x="146" y="1"/>
                    <a:pt x="122" y="8"/>
                    <a:pt x="84" y="23"/>
                  </a:cubicBezTo>
                  <a:cubicBezTo>
                    <a:pt x="32" y="42"/>
                    <a:pt x="0" y="74"/>
                    <a:pt x="0" y="93"/>
                  </a:cubicBezTo>
                  <a:cubicBezTo>
                    <a:pt x="39" y="209"/>
                    <a:pt x="84" y="318"/>
                    <a:pt x="142" y="421"/>
                  </a:cubicBezTo>
                  <a:cubicBezTo>
                    <a:pt x="263" y="632"/>
                    <a:pt x="418" y="819"/>
                    <a:pt x="610" y="966"/>
                  </a:cubicBezTo>
                  <a:cubicBezTo>
                    <a:pt x="706" y="1043"/>
                    <a:pt x="809" y="1107"/>
                    <a:pt x="918" y="1159"/>
                  </a:cubicBezTo>
                  <a:cubicBezTo>
                    <a:pt x="925" y="1159"/>
                    <a:pt x="957" y="1139"/>
                    <a:pt x="982" y="1107"/>
                  </a:cubicBezTo>
                  <a:cubicBezTo>
                    <a:pt x="989" y="1101"/>
                    <a:pt x="1000" y="1099"/>
                    <a:pt x="1011" y="1099"/>
                  </a:cubicBezTo>
                  <a:cubicBezTo>
                    <a:pt x="1025" y="1099"/>
                    <a:pt x="1041" y="1102"/>
                    <a:pt x="1052" y="1102"/>
                  </a:cubicBezTo>
                  <a:cubicBezTo>
                    <a:pt x="1072" y="1102"/>
                    <a:pt x="1074" y="1090"/>
                    <a:pt x="1015" y="1024"/>
                  </a:cubicBezTo>
                  <a:cubicBezTo>
                    <a:pt x="944" y="940"/>
                    <a:pt x="867" y="857"/>
                    <a:pt x="790" y="780"/>
                  </a:cubicBezTo>
                  <a:cubicBezTo>
                    <a:pt x="649" y="613"/>
                    <a:pt x="507" y="446"/>
                    <a:pt x="379" y="273"/>
                  </a:cubicBezTo>
                  <a:lnTo>
                    <a:pt x="174" y="3"/>
                  </a:lnTo>
                  <a:cubicBezTo>
                    <a:pt x="170" y="2"/>
                    <a:pt x="166" y="1"/>
                    <a:pt x="161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509;p69">
              <a:extLst>
                <a:ext uri="{FF2B5EF4-FFF2-40B4-BE49-F238E27FC236}">
                  <a16:creationId xmlns:a16="http://schemas.microsoft.com/office/drawing/2014/main" id="{18B15E5B-2467-4C24-ADE1-FD0A653340BF}"/>
                </a:ext>
              </a:extLst>
            </p:cNvPr>
            <p:cNvSpPr/>
            <p:nvPr/>
          </p:nvSpPr>
          <p:spPr>
            <a:xfrm>
              <a:off x="5128002" y="2008127"/>
              <a:ext cx="15675" cy="30172"/>
            </a:xfrm>
            <a:custGeom>
              <a:avLst/>
              <a:gdLst/>
              <a:ahLst/>
              <a:cxnLst/>
              <a:rect l="l" t="t" r="r" b="b"/>
              <a:pathLst>
                <a:path w="758" h="1459" extrusionOk="0">
                  <a:moveTo>
                    <a:pt x="156" y="1"/>
                  </a:moveTo>
                  <a:cubicBezTo>
                    <a:pt x="138" y="1"/>
                    <a:pt x="112" y="5"/>
                    <a:pt x="83" y="17"/>
                  </a:cubicBezTo>
                  <a:cubicBezTo>
                    <a:pt x="32" y="37"/>
                    <a:pt x="0" y="69"/>
                    <a:pt x="0" y="82"/>
                  </a:cubicBezTo>
                  <a:cubicBezTo>
                    <a:pt x="32" y="204"/>
                    <a:pt x="71" y="325"/>
                    <a:pt x="116" y="447"/>
                  </a:cubicBezTo>
                  <a:lnTo>
                    <a:pt x="244" y="788"/>
                  </a:lnTo>
                  <a:lnTo>
                    <a:pt x="404" y="1128"/>
                  </a:lnTo>
                  <a:cubicBezTo>
                    <a:pt x="462" y="1237"/>
                    <a:pt x="526" y="1340"/>
                    <a:pt x="597" y="1449"/>
                  </a:cubicBezTo>
                  <a:cubicBezTo>
                    <a:pt x="613" y="1455"/>
                    <a:pt x="629" y="1458"/>
                    <a:pt x="644" y="1458"/>
                  </a:cubicBezTo>
                  <a:cubicBezTo>
                    <a:pt x="660" y="1458"/>
                    <a:pt x="674" y="1455"/>
                    <a:pt x="687" y="1449"/>
                  </a:cubicBezTo>
                  <a:cubicBezTo>
                    <a:pt x="732" y="1430"/>
                    <a:pt x="757" y="1404"/>
                    <a:pt x="757" y="1391"/>
                  </a:cubicBezTo>
                  <a:cubicBezTo>
                    <a:pt x="732" y="1269"/>
                    <a:pt x="700" y="1147"/>
                    <a:pt x="655" y="1025"/>
                  </a:cubicBezTo>
                  <a:lnTo>
                    <a:pt x="526" y="672"/>
                  </a:lnTo>
                  <a:lnTo>
                    <a:pt x="366" y="332"/>
                  </a:lnTo>
                  <a:cubicBezTo>
                    <a:pt x="308" y="223"/>
                    <a:pt x="244" y="114"/>
                    <a:pt x="180" y="5"/>
                  </a:cubicBezTo>
                  <a:cubicBezTo>
                    <a:pt x="175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510;p69">
              <a:extLst>
                <a:ext uri="{FF2B5EF4-FFF2-40B4-BE49-F238E27FC236}">
                  <a16:creationId xmlns:a16="http://schemas.microsoft.com/office/drawing/2014/main" id="{1BEB306E-94BF-421A-9FCA-DA0E566FF251}"/>
                </a:ext>
              </a:extLst>
            </p:cNvPr>
            <p:cNvSpPr/>
            <p:nvPr/>
          </p:nvSpPr>
          <p:spPr>
            <a:xfrm>
              <a:off x="4752577" y="1412212"/>
              <a:ext cx="63736" cy="45765"/>
            </a:xfrm>
            <a:custGeom>
              <a:avLst/>
              <a:gdLst/>
              <a:ahLst/>
              <a:cxnLst/>
              <a:rect l="l" t="t" r="r" b="b"/>
              <a:pathLst>
                <a:path w="3082" h="2213" extrusionOk="0">
                  <a:moveTo>
                    <a:pt x="2433" y="409"/>
                  </a:moveTo>
                  <a:cubicBezTo>
                    <a:pt x="2478" y="409"/>
                    <a:pt x="2517" y="415"/>
                    <a:pt x="2562" y="428"/>
                  </a:cubicBezTo>
                  <a:cubicBezTo>
                    <a:pt x="2619" y="441"/>
                    <a:pt x="2639" y="467"/>
                    <a:pt x="2639" y="473"/>
                  </a:cubicBezTo>
                  <a:cubicBezTo>
                    <a:pt x="2645" y="486"/>
                    <a:pt x="2664" y="518"/>
                    <a:pt x="2632" y="608"/>
                  </a:cubicBezTo>
                  <a:cubicBezTo>
                    <a:pt x="2523" y="922"/>
                    <a:pt x="1920" y="1404"/>
                    <a:pt x="1323" y="1648"/>
                  </a:cubicBezTo>
                  <a:cubicBezTo>
                    <a:pt x="1079" y="1751"/>
                    <a:pt x="856" y="1804"/>
                    <a:pt x="692" y="1804"/>
                  </a:cubicBezTo>
                  <a:cubicBezTo>
                    <a:pt x="572" y="1804"/>
                    <a:pt x="484" y="1776"/>
                    <a:pt x="443" y="1718"/>
                  </a:cubicBezTo>
                  <a:cubicBezTo>
                    <a:pt x="430" y="1693"/>
                    <a:pt x="424" y="1661"/>
                    <a:pt x="430" y="1635"/>
                  </a:cubicBezTo>
                  <a:cubicBezTo>
                    <a:pt x="456" y="1487"/>
                    <a:pt x="636" y="1250"/>
                    <a:pt x="983" y="1006"/>
                  </a:cubicBezTo>
                  <a:cubicBezTo>
                    <a:pt x="1458" y="659"/>
                    <a:pt x="2080" y="409"/>
                    <a:pt x="2433" y="409"/>
                  </a:cubicBezTo>
                  <a:close/>
                  <a:moveTo>
                    <a:pt x="2435" y="0"/>
                  </a:moveTo>
                  <a:cubicBezTo>
                    <a:pt x="1936" y="0"/>
                    <a:pt x="1225" y="327"/>
                    <a:pt x="745" y="679"/>
                  </a:cubicBezTo>
                  <a:cubicBezTo>
                    <a:pt x="341" y="955"/>
                    <a:pt x="84" y="1276"/>
                    <a:pt x="32" y="1564"/>
                  </a:cubicBezTo>
                  <a:cubicBezTo>
                    <a:pt x="0" y="1699"/>
                    <a:pt x="32" y="1840"/>
                    <a:pt x="110" y="1956"/>
                  </a:cubicBezTo>
                  <a:cubicBezTo>
                    <a:pt x="231" y="2129"/>
                    <a:pt x="430" y="2213"/>
                    <a:pt x="694" y="2213"/>
                  </a:cubicBezTo>
                  <a:cubicBezTo>
                    <a:pt x="963" y="2200"/>
                    <a:pt x="1233" y="2136"/>
                    <a:pt x="1477" y="2027"/>
                  </a:cubicBezTo>
                  <a:cubicBezTo>
                    <a:pt x="2093" y="1770"/>
                    <a:pt x="2844" y="1237"/>
                    <a:pt x="3017" y="743"/>
                  </a:cubicBezTo>
                  <a:cubicBezTo>
                    <a:pt x="3082" y="589"/>
                    <a:pt x="3075" y="422"/>
                    <a:pt x="2998" y="281"/>
                  </a:cubicBezTo>
                  <a:cubicBezTo>
                    <a:pt x="2928" y="146"/>
                    <a:pt x="2799" y="49"/>
                    <a:pt x="2645" y="24"/>
                  </a:cubicBezTo>
                  <a:cubicBezTo>
                    <a:pt x="2581" y="8"/>
                    <a:pt x="2510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57" name="Ô li">
            <a:extLst>
              <a:ext uri="{FF2B5EF4-FFF2-40B4-BE49-F238E27FC236}">
                <a16:creationId xmlns:a16="http://schemas.microsoft.com/office/drawing/2014/main" id="{F45DD29F-B10F-4B80-B1AB-27587F1545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5" b="30681"/>
          <a:stretch/>
        </p:blipFill>
        <p:spPr>
          <a:xfrm>
            <a:off x="1071031" y="1979730"/>
            <a:ext cx="10249100" cy="3547249"/>
          </a:xfrm>
          <a:prstGeom prst="rect">
            <a:avLst/>
          </a:prstGeom>
        </p:spPr>
      </p:pic>
      <p:sp>
        <p:nvSpPr>
          <p:cNvPr id="158" name="Tập viết 1">
            <a:extLst>
              <a:ext uri="{FF2B5EF4-FFF2-40B4-BE49-F238E27FC236}">
                <a16:creationId xmlns:a16="http://schemas.microsoft.com/office/drawing/2014/main" id="{C0CF5C24-7385-4C83-966F-8CBEB0F80064}"/>
              </a:ext>
            </a:extLst>
          </p:cNvPr>
          <p:cNvSpPr txBox="1"/>
          <p:nvPr/>
        </p:nvSpPr>
        <p:spPr>
          <a:xfrm>
            <a:off x="1667642" y="2682454"/>
            <a:ext cx="101821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Kìa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Hà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Giang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đó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ǧ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ΰΩ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giăng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Ǉrắng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59" name="Tập viết 1">
            <a:extLst>
              <a:ext uri="{FF2B5EF4-FFF2-40B4-BE49-F238E27FC236}">
                <a16:creationId xmlns:a16="http://schemas.microsoft.com/office/drawing/2014/main" id="{C705C140-F5D6-44F4-BC05-484AEE5833A5}"/>
              </a:ext>
            </a:extLst>
          </p:cNvPr>
          <p:cNvSpPr txBox="1"/>
          <p:nvPr/>
        </p:nvSpPr>
        <p:spPr>
          <a:xfrm>
            <a:off x="1849877" y="3481673"/>
            <a:ext cx="99087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Ξ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gạo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λ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Ẃng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Δ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łn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sŪg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h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Η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İn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ǟa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.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E9C943-93AE-4764-A932-35F031A74BD5}"/>
              </a:ext>
            </a:extLst>
          </p:cNvPr>
          <p:cNvCxnSpPr/>
          <p:nvPr/>
        </p:nvCxnSpPr>
        <p:spPr>
          <a:xfrm>
            <a:off x="3239984" y="2441143"/>
            <a:ext cx="98299" cy="2889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A246A9-E94B-41F9-AB1A-8E9AE20EB948}"/>
              </a:ext>
            </a:extLst>
          </p:cNvPr>
          <p:cNvCxnSpPr>
            <a:cxnSpLocks/>
          </p:cNvCxnSpPr>
          <p:nvPr/>
        </p:nvCxnSpPr>
        <p:spPr>
          <a:xfrm flipV="1">
            <a:off x="2901381" y="3158386"/>
            <a:ext cx="87681" cy="9757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ập viết 1">
            <a:extLst>
              <a:ext uri="{FF2B5EF4-FFF2-40B4-BE49-F238E27FC236}">
                <a16:creationId xmlns:a16="http://schemas.microsoft.com/office/drawing/2014/main" id="{75CFF1B6-451C-4754-8718-3EC50DE07711}"/>
              </a:ext>
            </a:extLst>
          </p:cNvPr>
          <p:cNvSpPr txBox="1"/>
          <p:nvPr/>
        </p:nvSpPr>
        <p:spPr>
          <a:xfrm>
            <a:off x="5856577" y="4260078"/>
            <a:ext cx="1588466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(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Ngu</a:t>
            </a:r>
            <a:r>
              <a:rPr lang="el-GR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ΐ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ğn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Đức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Mậu</a:t>
            </a:r>
            <a:r>
              <a:rPr lang="en-US" sz="4267" b="1" dirty="0">
                <a:solidFill>
                  <a:prstClr val="black"/>
                </a:solidFill>
                <a:latin typeface="HP001 4 hàng" panose="020B0603050302020204" pitchFamily="34" charset="0"/>
                <a:ea typeface="HP001" panose="020B0603050302020204" pitchFamily="34" charset="0"/>
                <a:cs typeface="Arial"/>
                <a:sym typeface="Arial"/>
              </a:rPr>
              <a:t>)</a:t>
            </a:r>
            <a:endParaRPr lang="vi-VN" sz="4267" b="1" dirty="0">
              <a:solidFill>
                <a:prstClr val="black"/>
              </a:solidFill>
              <a:latin typeface="HP001 4 hàng" panose="020B0603050302020204" pitchFamily="34" charset="0"/>
              <a:ea typeface="HP001" panose="020B0603050302020204" pitchFamily="34" charset="0"/>
              <a:cs typeface="Arial"/>
              <a:sym typeface="Arial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DE91176-D1CB-4D85-9894-DF3E75A1D372}"/>
              </a:ext>
            </a:extLst>
          </p:cNvPr>
          <p:cNvSpPr txBox="1"/>
          <p:nvPr/>
        </p:nvSpPr>
        <p:spPr>
          <a:xfrm>
            <a:off x="2837102" y="1273339"/>
            <a:ext cx="525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0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huyền</a:t>
            </a:r>
            <a:endParaRPr lang="en-US" sz="30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0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</a:t>
            </a:r>
            <a:endParaRPr lang="en-US" sz="3000" b="1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2728CDBE-200A-4899-846F-04E05785EEF1}"/>
              </a:ext>
            </a:extLst>
          </p:cNvPr>
          <p:cNvSpPr/>
          <p:nvPr/>
        </p:nvSpPr>
        <p:spPr>
          <a:xfrm>
            <a:off x="2395844" y="2622157"/>
            <a:ext cx="291938" cy="2337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24A588A8-BBF6-4E5F-BDB8-EE9CAFD19A85}"/>
              </a:ext>
            </a:extLst>
          </p:cNvPr>
          <p:cNvCxnSpPr>
            <a:cxnSpLocks/>
          </p:cNvCxnSpPr>
          <p:nvPr/>
        </p:nvCxnSpPr>
        <p:spPr>
          <a:xfrm flipH="1">
            <a:off x="2613891" y="2142836"/>
            <a:ext cx="2512291" cy="5201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:a16="http://schemas.microsoft.com/office/drawing/2014/main" id="{897CC54A-C360-4BC4-BE7F-14848D910913}"/>
              </a:ext>
            </a:extLst>
          </p:cNvPr>
          <p:cNvSpPr/>
          <p:nvPr/>
        </p:nvSpPr>
        <p:spPr>
          <a:xfrm>
            <a:off x="3376261" y="3921430"/>
            <a:ext cx="302771" cy="17369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8B8AF7"/>
              </a:solidFill>
              <a:latin typeface="Arial"/>
              <a:sym typeface="Arial"/>
            </a:endParaRP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1598DB1-31CD-4762-ACDA-6CAE8FBB4D6D}"/>
              </a:ext>
            </a:extLst>
          </p:cNvPr>
          <p:cNvCxnSpPr>
            <a:cxnSpLocks/>
            <a:endCxn id="164" idx="0"/>
          </p:cNvCxnSpPr>
          <p:nvPr/>
        </p:nvCxnSpPr>
        <p:spPr>
          <a:xfrm flipH="1">
            <a:off x="3527647" y="2387627"/>
            <a:ext cx="6392208" cy="15338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7F7A108E-DDD5-4F76-8392-09FA4AE7BE5C}"/>
              </a:ext>
            </a:extLst>
          </p:cNvPr>
          <p:cNvSpPr txBox="1"/>
          <p:nvPr/>
        </p:nvSpPr>
        <p:spPr>
          <a:xfrm>
            <a:off x="7665450" y="1310409"/>
            <a:ext cx="4348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200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nặng</a:t>
            </a:r>
            <a:endParaRPr lang="en-US" sz="3200" kern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DF598A5-5B3A-48FE-AA69-523AA031B34B}"/>
              </a:ext>
            </a:extLst>
          </p:cNvPr>
          <p:cNvSpPr txBox="1"/>
          <p:nvPr/>
        </p:nvSpPr>
        <p:spPr>
          <a:xfrm>
            <a:off x="4156184" y="5254105"/>
            <a:ext cx="3987635" cy="124123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chú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thanh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A7C863-E5DE-4D7F-96E3-21D7835E11DF}"/>
              </a:ext>
            </a:extLst>
          </p:cNvPr>
          <p:cNvGrpSpPr/>
          <p:nvPr/>
        </p:nvGrpSpPr>
        <p:grpSpPr>
          <a:xfrm>
            <a:off x="8000252" y="4824454"/>
            <a:ext cx="4140838" cy="2005161"/>
            <a:chOff x="621002" y="3639629"/>
            <a:chExt cx="3105628" cy="1503871"/>
          </a:xfrm>
        </p:grpSpPr>
        <p:pic>
          <p:nvPicPr>
            <p:cNvPr id="171" name="Picture 2" descr="Cute girl cartoon writing on a book Royalty Free Vector">
              <a:extLst>
                <a:ext uri="{FF2B5EF4-FFF2-40B4-BE49-F238E27FC236}">
                  <a16:creationId xmlns:a16="http://schemas.microsoft.com/office/drawing/2014/main" id="{FD129733-67F8-4DC1-8DF1-F8C03C918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7012"/>
            <a:stretch/>
          </p:blipFill>
          <p:spPr bwMode="auto">
            <a:xfrm>
              <a:off x="621002" y="3639629"/>
              <a:ext cx="1571692" cy="1503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2" name="Oval Callout 82">
              <a:extLst>
                <a:ext uri="{FF2B5EF4-FFF2-40B4-BE49-F238E27FC236}">
                  <a16:creationId xmlns:a16="http://schemas.microsoft.com/office/drawing/2014/main" id="{04EB2B84-9323-437B-9615-CA230A725030}"/>
                </a:ext>
              </a:extLst>
            </p:cNvPr>
            <p:cNvSpPr/>
            <p:nvPr/>
          </p:nvSpPr>
          <p:spPr>
            <a:xfrm>
              <a:off x="1964969" y="3911149"/>
              <a:ext cx="1761661" cy="923731"/>
            </a:xfrm>
            <a:prstGeom prst="wedgeEllipseCallout">
              <a:avLst>
                <a:gd name="adj1" fmla="val -58213"/>
                <a:gd name="adj2" fmla="val 12112"/>
              </a:avLst>
            </a:prstGeom>
            <a:solidFill>
              <a:srgbClr val="FFAE24">
                <a:lumMod val="20000"/>
                <a:lumOff val="80000"/>
              </a:srgbClr>
            </a:solidFill>
            <a:ln w="25400" cap="flat" cmpd="sng" algn="ctr">
              <a:solidFill>
                <a:srgbClr val="FFAE24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vào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VTV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2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6" presetClass="emph" presetSubtype="0" repeatCount="3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7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1" grpId="0"/>
          <p:bldP spid="162" grpId="0" animBg="1"/>
          <p:bldP spid="164" grpId="0" animBg="1"/>
          <p:bldP spid="166" grpId="0"/>
          <p:bldP spid="169" grpId="0" animBg="1"/>
        </p:bldLst>
      </p:timing>
    </mc:Fallback>
  </mc:AlternateContent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218</Words>
  <Application>Microsoft Office PowerPoint</Application>
  <PresentationFormat>Widescreen</PresentationFormat>
  <Paragraphs>42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Meiryo</vt:lpstr>
      <vt:lpstr>#9Slide05 SVNShintia Script</vt:lpstr>
      <vt:lpstr>#9Slide07 IcielNabila</vt:lpstr>
      <vt:lpstr>Arial</vt:lpstr>
      <vt:lpstr>Calibri</vt:lpstr>
      <vt:lpstr>Calibri Light</vt:lpstr>
      <vt:lpstr>Coiny</vt:lpstr>
      <vt:lpstr>HP001 4 hàng</vt:lpstr>
      <vt:lpstr>Modak</vt:lpstr>
      <vt:lpstr>Nunito</vt:lpstr>
      <vt:lpstr>Odibee Sans</vt:lpstr>
      <vt:lpstr>Roboto Condensed Light</vt:lpstr>
      <vt:lpstr>Times New Roman</vt:lpstr>
      <vt:lpstr>Literacy Subject for Pre-K: Holding a Pencil, Marker or Crayon Correctly by Slidesgo</vt:lpstr>
      <vt:lpstr>2_Literacy Subject for Pre-K: Holding a Pencil, Marker or Crayon Correctly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Ý nghĩa: Tên một tỉnh thuộc vùng Đông Bắc Bộ của nước ta.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31</cp:revision>
  <dcterms:created xsi:type="dcterms:W3CDTF">2022-07-27T23:09:27Z</dcterms:created>
  <dcterms:modified xsi:type="dcterms:W3CDTF">2023-11-04T15:14:50Z</dcterms:modified>
</cp:coreProperties>
</file>