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3"/>
  </p:notesMasterIdLst>
  <p:sldIdLst>
    <p:sldId id="314" r:id="rId5"/>
    <p:sldId id="260" r:id="rId6"/>
    <p:sldId id="258" r:id="rId7"/>
    <p:sldId id="341" r:id="rId8"/>
    <p:sldId id="2634" r:id="rId9"/>
    <p:sldId id="2638" r:id="rId10"/>
    <p:sldId id="335" r:id="rId11"/>
    <p:sldId id="2642" r:id="rId12"/>
    <p:sldId id="2639" r:id="rId13"/>
    <p:sldId id="2640" r:id="rId14"/>
    <p:sldId id="2641" r:id="rId15"/>
    <p:sldId id="344" r:id="rId16"/>
    <p:sldId id="333" r:id="rId17"/>
    <p:sldId id="337" r:id="rId18"/>
    <p:sldId id="345" r:id="rId19"/>
    <p:sldId id="340" r:id="rId20"/>
    <p:sldId id="348"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480"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9.png"/><Relationship Id="rId11" Type="http://schemas.openxmlformats.org/officeDocument/2006/relationships/audio" Target="../media/audio2.wav"/><Relationship Id="rId5" Type="http://schemas.openxmlformats.org/officeDocument/2006/relationships/image" Target="../media/image68.png"/><Relationship Id="rId10" Type="http://schemas.openxmlformats.org/officeDocument/2006/relationships/audio" Target="../media/audio3.wav"/><Relationship Id="rId4" Type="http://schemas.openxmlformats.org/officeDocument/2006/relationships/image" Target="../media/image65.jpeg"/><Relationship Id="rId9" Type="http://schemas.openxmlformats.org/officeDocument/2006/relationships/image" Target="../media/image72.gif"/></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5.jpeg"/><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3.png"/><Relationship Id="rId10" Type="http://schemas.openxmlformats.org/officeDocument/2006/relationships/audio" Target="../media/audio2.wav"/><Relationship Id="rId4" Type="http://schemas.openxmlformats.org/officeDocument/2006/relationships/image" Target="../media/image68.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emf"/></Relationships>
</file>

<file path=ppt/slides/_rels/slide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7"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94"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94"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323555" y="4902200"/>
            <a:ext cx="7373900" cy="1106663"/>
          </a:xfrm>
          <a:prstGeom prst="rect">
            <a:avLst/>
          </a:prstGeom>
          <a:noFill/>
        </p:spPr>
        <p:txBody>
          <a:bodyPr wrap="none" lIns="91324" tIns="45663" rIns="91324" bIns="45663">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592" b="1" i="0" u="none" strike="noStrike" kern="1200" cap="none" spc="0" normalizeH="0" baseline="0" noProof="0" dirty="0">
              <a:ln w="10160">
                <a:solidFill>
                  <a:srgbClr val="ED5565">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3 – 4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chỉ</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6" name="Picture 5">
            <a:extLst>
              <a:ext uri="{FF2B5EF4-FFF2-40B4-BE49-F238E27FC236}">
                <a16:creationId xmlns:a16="http://schemas.microsoft.com/office/drawing/2014/main" id="{8ABA20AB-6BDC-4CA8-83E2-93B2D87E7BE9}"/>
              </a:ext>
            </a:extLst>
          </p:cNvPr>
          <p:cNvPicPr>
            <a:picLocks noChangeAspect="1"/>
          </p:cNvPicPr>
          <p:nvPr/>
        </p:nvPicPr>
        <p:blipFill>
          <a:blip r:embed="rId10"/>
          <a:stretch>
            <a:fillRect/>
          </a:stretch>
        </p:blipFill>
        <p:spPr>
          <a:xfrm>
            <a:off x="4821302" y="3418883"/>
            <a:ext cx="2603218" cy="646232"/>
          </a:xfrm>
          <a:prstGeom prst="rect">
            <a:avLst/>
          </a:prstGeom>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11"/>
          <a:stretch>
            <a:fillRect/>
          </a:stretch>
        </p:blipFill>
        <p:spPr>
          <a:xfrm>
            <a:off x="2571319" y="3932246"/>
            <a:ext cx="7193903" cy="110956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2"/>
          <a:stretch>
            <a:fillRect/>
          </a:stretch>
        </p:blipFill>
        <p:spPr>
          <a:xfrm>
            <a:off x="4421599" y="1879095"/>
            <a:ext cx="2871465" cy="87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641</Words>
  <Application>Microsoft Office PowerPoint</Application>
  <PresentationFormat>Widescreen</PresentationFormat>
  <Paragraphs>65</Paragraphs>
  <Slides>18</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微软雅黑</vt:lpstr>
      <vt:lpstr>Arial</vt:lpstr>
      <vt:lpstr>Arial-Rounded</vt:lpstr>
      <vt:lpstr>Calibri</vt:lpstr>
      <vt:lpstr>Calibri Light</vt:lpstr>
      <vt:lpstr>Coiny</vt:lpstr>
      <vt:lpstr>SVN-Roselina Script</vt:lpstr>
      <vt:lpstr>SVN-Sign Painter House Script</vt:lpstr>
      <vt:lpstr>Times New Roman</vt:lpstr>
      <vt:lpstr>幼圆</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26</cp:revision>
  <dcterms:created xsi:type="dcterms:W3CDTF">2022-07-29T00:24:17Z</dcterms:created>
  <dcterms:modified xsi:type="dcterms:W3CDTF">2023-11-03T10:35:45Z</dcterms:modified>
</cp:coreProperties>
</file>