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314" r:id="rId3"/>
    <p:sldId id="433" r:id="rId4"/>
    <p:sldId id="415" r:id="rId5"/>
    <p:sldId id="441" r:id="rId6"/>
    <p:sldId id="411" r:id="rId7"/>
    <p:sldId id="442" r:id="rId8"/>
    <p:sldId id="459" r:id="rId9"/>
    <p:sldId id="443" r:id="rId10"/>
    <p:sldId id="448" r:id="rId11"/>
    <p:sldId id="444" r:id="rId12"/>
    <p:sldId id="450" r:id="rId13"/>
    <p:sldId id="465" r:id="rId14"/>
    <p:sldId id="453" r:id="rId15"/>
    <p:sldId id="460" r:id="rId16"/>
    <p:sldId id="461" r:id="rId17"/>
    <p:sldId id="463" r:id="rId18"/>
    <p:sldId id="466" r:id="rId19"/>
    <p:sldId id="467" r:id="rId20"/>
    <p:sldId id="279" r:id="rId21"/>
    <p:sldId id="464" r:id="rId22"/>
    <p:sldId id="45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845" autoAdjust="0"/>
  </p:normalViewPr>
  <p:slideViewPr>
    <p:cSldViewPr snapToGrid="0">
      <p:cViewPr varScale="1">
        <p:scale>
          <a:sx n="96" d="100"/>
          <a:sy n="96" d="100"/>
        </p:scale>
        <p:origin x="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55D60-302D-475F-9A54-631D6C10380B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E232E-4980-4662-8CBC-4A5D00F3F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28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94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3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3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0ABD-D71D-EB85-4B1A-752FCC532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2D1AF-2CEA-3918-59E1-87ADDDE4B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F4C65-618D-9C40-7340-E9D602C6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1BAF-A9CF-39CA-92D5-A02E1252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318A0-506B-60FF-916D-5AF52CDF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BE14-1DCE-7321-AF7B-4DDBA3FB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C3168-4211-9915-580A-6AD2700E4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F1FCD-6DE4-6839-50E5-8DAC0538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EDEC6-324B-85D1-F32D-233D03CB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323E-2154-572E-1773-1733462B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5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4386-DCF6-C73C-33FB-C0DFFA1B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93835-5424-3918-AD74-CC6418A7F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E0B1E-9341-45C8-217A-0D499B062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D9B1-7D91-AD67-3494-2F54771A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22BE7-0277-417E-FBE2-96868DC6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1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0009-5088-8888-8D4B-541084F2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6E697-D45E-96B6-810C-31DC2A2B1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BE69E-5979-C97D-5008-CD937D974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40799-29C1-3B99-E728-9525E1E1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59227-0BC7-6818-2A99-CEE0275FE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0D766-9349-C41D-88BE-9D95A0DC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7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36E7-EB26-43B8-7591-D49EC897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87029-8923-196C-0DA1-1CD2F8E2F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5BB1D-8DA0-3621-A960-5F9C5DD2A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8EC49-D320-9137-428A-32E90C400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07E6D-0B88-563D-9BCE-C0DD752F9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0618E-95B9-672F-CE61-72974D4ED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40062-54C5-BE94-9CA7-64B52D38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40133-865E-8491-BF81-80DAD1739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1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7D08-9F2A-E4D3-3544-106E7AF2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21E11-47EB-7A33-031A-045654D99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FB28A-08B4-DF71-5945-FCB12F76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94FE6-E7A0-0EFD-39DC-E2B979DC8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E226E-8F61-5783-9DB3-3005DCA1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34A7E-9316-6E9C-BAC7-09F7B3F70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1CB65-3F63-41B8-F331-161DE125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5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F5A37-03D1-F02C-0303-0AF7AAAD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EFB8B-5A72-CA32-D499-BB7FB8B1E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8270-72F0-C61F-DB9F-A28DAF03C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38B85-5F62-968F-3F81-21EAF66B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425F4-F15E-AE78-F429-FFCD5589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4DB3A-4E3E-23E7-EA1F-3DAA9355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7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20290-0300-D8B5-5201-F4A844596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A448A-6A5C-D513-5AB3-8F7A154FA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2877E-28AF-1D59-5CB1-D708061AF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82F7C-6BBE-B688-D283-941F3100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B1A1A-3C56-5A65-5BB9-8EFD4E0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80E28-4B8F-88F2-42FC-D9FD49B0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5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FFE2-0FED-CDCE-64AE-8B5FA164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C7F1E-9B70-11BC-E665-F90A3EEF5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89AF8-B308-2DF1-28A7-300B53000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50D5A-6D03-24D1-93D4-56BAD4B1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1A4D9-7FF7-1991-2A4E-37539C4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6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59A35-7535-541A-DD7F-046D899F7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FE968-690C-4B58-A5C8-19EB22A14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9F22-F5C2-EBEA-068D-6387093C9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8BB7A-9E92-ABF5-0FEC-5A4F92C6E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20AD2-73CB-EC2B-5F38-32BA0EDD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1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2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29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98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46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8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74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101211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DF294-869F-2636-0110-374F51751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09CC7-06BB-8EA4-A27E-1309F9500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0B7CE-E6F3-93B3-A0B2-47C46F56C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EC02D-D27E-473D-8199-9093F28A407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8776B-300D-2621-F4A5-4F4F77EC7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FAF9F-06FC-60D7-7849-CFB1E44B1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4" b="1" i="0" u="none" strike="noStrike" kern="1200" cap="none" spc="0" normalizeH="0" baseline="0" noProof="0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GIẢNG ĐIỆN TỬ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4" b="1" i="0" u="none" strike="noStrike" kern="1200" cap="none" spc="0" normalizeH="0" baseline="0" noProof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 </a:t>
            </a:r>
            <a:r>
              <a:rPr kumimoji="0" lang="en-US" sz="5394" b="1" i="0" u="none" strike="noStrike" kern="1200" cap="none" spc="0" normalizeH="0" baseline="0" noProof="0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323555" y="4902200"/>
            <a:ext cx="7373900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92" b="1" i="0" u="none" strike="noStrike" kern="1200" cap="none" spc="0" normalizeH="0" baseline="0" noProof="0" dirty="0">
                <a:ln w="10160">
                  <a:solidFill>
                    <a:srgbClr val="ED5565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MÔN: TIẾNG VIỆT</a:t>
            </a:r>
            <a:endParaRPr kumimoji="0" lang="vi-VN" sz="6592" b="1" i="0" u="none" strike="noStrike" kern="1200" cap="none" spc="0" normalizeH="0" baseline="0" noProof="0" dirty="0">
              <a:ln w="10160">
                <a:solidFill>
                  <a:srgbClr val="ED5565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967023" y="457201"/>
            <a:ext cx="869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1770842" y="966340"/>
            <a:ext cx="9494875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xóa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dòng</a:t>
            </a:r>
            <a:r>
              <a:rPr lang="en-US" sz="3200" dirty="0">
                <a:latin typeface="+mj-lt"/>
              </a:rPr>
              <a:t> “</a:t>
            </a:r>
            <a:r>
              <a:rPr lang="en-US" sz="3200" dirty="0" err="1">
                <a:latin typeface="+mj-lt"/>
              </a:rPr>
              <a:t>Nấu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ăn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ngon</a:t>
            </a:r>
            <a:r>
              <a:rPr lang="en-US" sz="3200" dirty="0">
                <a:latin typeface="+mj-lt"/>
              </a:rPr>
              <a:t>” </a:t>
            </a:r>
            <a:r>
              <a:rPr lang="en-US" sz="3200" dirty="0" err="1">
                <a:latin typeface="+mj-lt"/>
              </a:rPr>
              <a:t>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A,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đẹp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nữa</a:t>
            </a:r>
            <a:r>
              <a:rPr lang="en-US" sz="3200" dirty="0">
                <a:latin typeface="+mj-lt"/>
              </a:rPr>
              <a:t> ạ!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cắm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tấm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thiệp</a:t>
            </a:r>
            <a:r>
              <a:rPr lang="en-US" sz="3200" dirty="0">
                <a:latin typeface="+mj-lt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B24A12-9CDE-4F2F-817D-EBA9CCBE9349}"/>
              </a:ext>
            </a:extLst>
          </p:cNvPr>
          <p:cNvGrpSpPr/>
          <p:nvPr/>
        </p:nvGrpSpPr>
        <p:grpSpPr>
          <a:xfrm>
            <a:off x="1330145" y="3221669"/>
            <a:ext cx="2635542" cy="1276883"/>
            <a:chOff x="1225898" y="1497783"/>
            <a:chExt cx="2411087" cy="10018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38925F-8386-4732-86D1-21EF2B044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27097D-0E64-47E3-9EE1-25D4AF68D6E2}"/>
                </a:ext>
              </a:extLst>
            </p:cNvPr>
            <p:cNvSpPr txBox="1"/>
            <p:nvPr/>
          </p:nvSpPr>
          <p:spPr>
            <a:xfrm>
              <a:off x="1520792" y="1779176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kể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635DA7-91F2-426D-B406-0C7CB556659A}"/>
              </a:ext>
            </a:extLst>
          </p:cNvPr>
          <p:cNvGrpSpPr/>
          <p:nvPr/>
        </p:nvGrpSpPr>
        <p:grpSpPr>
          <a:xfrm>
            <a:off x="4783260" y="3221670"/>
            <a:ext cx="2825778" cy="1276882"/>
            <a:chOff x="1225898" y="1497783"/>
            <a:chExt cx="2411087" cy="10018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F0BAAF-1D1B-43C5-B06F-499C37B8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1D2506-D6CC-4095-9FF5-4F6A44FDBAC9}"/>
                </a:ext>
              </a:extLst>
            </p:cNvPr>
            <p:cNvSpPr txBox="1"/>
            <p:nvPr/>
          </p:nvSpPr>
          <p:spPr>
            <a:xfrm>
              <a:off x="1505022" y="1890802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cảm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DD3E80-4265-4493-B9EF-BB98DB66006F}"/>
              </a:ext>
            </a:extLst>
          </p:cNvPr>
          <p:cNvGrpSpPr/>
          <p:nvPr/>
        </p:nvGrpSpPr>
        <p:grpSpPr>
          <a:xfrm>
            <a:off x="8185678" y="3183422"/>
            <a:ext cx="3086783" cy="1276883"/>
            <a:chOff x="1225898" y="1497783"/>
            <a:chExt cx="2411087" cy="10018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4C8CBF-0B1C-405C-9B7A-5F473A7F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AFC8FA-6C0D-4F51-9A50-5DED5AF2273F}"/>
                </a:ext>
              </a:extLst>
            </p:cNvPr>
            <p:cNvSpPr txBox="1"/>
            <p:nvPr/>
          </p:nvSpPr>
          <p:spPr>
            <a:xfrm>
              <a:off x="1426850" y="1785397"/>
              <a:ext cx="2009182" cy="5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khiến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F643C6-08BF-4F84-A3B9-8535728CA27A}"/>
              </a:ext>
            </a:extLst>
          </p:cNvPr>
          <p:cNvGrpSpPr/>
          <p:nvPr/>
        </p:nvGrpSpPr>
        <p:grpSpPr>
          <a:xfrm>
            <a:off x="1000526" y="5178941"/>
            <a:ext cx="11509596" cy="838770"/>
            <a:chOff x="979260" y="5369623"/>
            <a:chExt cx="11509596" cy="83877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3925D3-E068-448F-BF3C-86DAB800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60" y="5369623"/>
              <a:ext cx="10365798" cy="83877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0B2E65-B04D-4E1E-99C8-A39C61224022}"/>
                </a:ext>
              </a:extLst>
            </p:cNvPr>
            <p:cNvSpPr txBox="1"/>
            <p:nvPr/>
          </p:nvSpPr>
          <p:spPr>
            <a:xfrm>
              <a:off x="1403497" y="5514262"/>
              <a:ext cx="1108535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hãy nhắc lại công dụng của câu kể, câu cảm, câu khiến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6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!!trắng to">
            <a:extLst>
              <a:ext uri="{FF2B5EF4-FFF2-40B4-BE49-F238E27FC236}">
                <a16:creationId xmlns:a16="http://schemas.microsoft.com/office/drawing/2014/main" id="{D1CA8FE0-344E-43E7-B4CE-43274D45DF4B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id="{3FCCB58F-E6AD-4CC8-B2C5-645FFB80A0E0}"/>
              </a:ext>
            </a:extLst>
          </p:cNvPr>
          <p:cNvSpPr txBox="1"/>
          <p:nvPr/>
        </p:nvSpPr>
        <p:spPr>
          <a:xfrm>
            <a:off x="1473973" y="4050178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THẢO LUẬN NHÓM </a:t>
            </a:r>
            <a:r>
              <a:rPr kumimoji="0" lang="en-US" altLang="zh-CN" sz="4400" b="0" i="0" u="none" strike="noStrike" kern="1200" cap="none" spc="0" normalizeH="0" baseline="0" noProof="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/>
              <a:cs typeface="+mn-cs"/>
            </a:endParaRP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D69A2CA-035B-48FA-B5BA-AE579C7DE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5506" r="7300" b="8065"/>
          <a:stretch/>
        </p:blipFill>
        <p:spPr>
          <a:xfrm>
            <a:off x="6664344" y="2736020"/>
            <a:ext cx="4056759" cy="33832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53F690B-DAD4-457B-8A93-A3E54A11C8A8}"/>
              </a:ext>
            </a:extLst>
          </p:cNvPr>
          <p:cNvGrpSpPr/>
          <p:nvPr/>
        </p:nvGrpSpPr>
        <p:grpSpPr>
          <a:xfrm>
            <a:off x="801779" y="1279980"/>
            <a:ext cx="4800601" cy="4298039"/>
            <a:chOff x="876438" y="831522"/>
            <a:chExt cx="4800601" cy="4298039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6D69AF08-FB90-4E92-926D-666376F19AE9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29F93F7-A55D-4544-A968-3531332F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sp>
        <p:nvSpPr>
          <p:cNvPr id="22" name="!!1">
            <a:extLst>
              <a:ext uri="{FF2B5EF4-FFF2-40B4-BE49-F238E27FC236}">
                <a16:creationId xmlns:a16="http://schemas.microsoft.com/office/drawing/2014/main" id="{7F5AE3FC-FC1E-4A03-A623-CD2A91ABB72D}"/>
              </a:ext>
            </a:extLst>
          </p:cNvPr>
          <p:cNvSpPr/>
          <p:nvPr/>
        </p:nvSpPr>
        <p:spPr>
          <a:xfrm>
            <a:off x="5290886" y="4024954"/>
            <a:ext cx="274320" cy="274320"/>
          </a:xfrm>
          <a:prstGeom prst="ellipse">
            <a:avLst/>
          </a:prstGeom>
          <a:solidFill>
            <a:srgbClr val="0099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!!3">
            <a:extLst>
              <a:ext uri="{FF2B5EF4-FFF2-40B4-BE49-F238E27FC236}">
                <a16:creationId xmlns:a16="http://schemas.microsoft.com/office/drawing/2014/main" id="{0490D203-0C1D-48E9-9345-055A71F03A0C}"/>
              </a:ext>
            </a:extLst>
          </p:cNvPr>
          <p:cNvSpPr/>
          <p:nvPr/>
        </p:nvSpPr>
        <p:spPr>
          <a:xfrm>
            <a:off x="5279557" y="5129536"/>
            <a:ext cx="274320" cy="274320"/>
          </a:xfrm>
          <a:prstGeom prst="ellipse">
            <a:avLst/>
          </a:prstGeom>
          <a:solidFill>
            <a:srgbClr val="FF2F64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!!2">
            <a:extLst>
              <a:ext uri="{FF2B5EF4-FFF2-40B4-BE49-F238E27FC236}">
                <a16:creationId xmlns:a16="http://schemas.microsoft.com/office/drawing/2014/main" id="{383BD4EB-68A8-4561-96CA-065251E639A4}"/>
              </a:ext>
            </a:extLst>
          </p:cNvPr>
          <p:cNvSpPr/>
          <p:nvPr/>
        </p:nvSpPr>
        <p:spPr>
          <a:xfrm>
            <a:off x="5285816" y="4577245"/>
            <a:ext cx="274320" cy="274320"/>
          </a:xfrm>
          <a:prstGeom prst="ellipse">
            <a:avLst/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638453-A94F-4ECA-9E9D-448D24BA75CC}"/>
              </a:ext>
            </a:extLst>
          </p:cNvPr>
          <p:cNvGrpSpPr/>
          <p:nvPr/>
        </p:nvGrpSpPr>
        <p:grpSpPr>
          <a:xfrm>
            <a:off x="5444083" y="1047110"/>
            <a:ext cx="1954106" cy="1828800"/>
            <a:chOff x="5444083" y="1047110"/>
            <a:chExt cx="1954106" cy="1828800"/>
          </a:xfrm>
        </p:grpSpPr>
        <p:pic>
          <p:nvPicPr>
            <p:cNvPr id="26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id="{7C9ADE60-5F26-4D79-91AA-55E5CA0CF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083" y="1047110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112C44-5CAA-4ECA-9E99-94013E2456B2}"/>
                </a:ext>
              </a:extLst>
            </p:cNvPr>
            <p:cNvSpPr txBox="1"/>
            <p:nvPr/>
          </p:nvSpPr>
          <p:spPr>
            <a:xfrm>
              <a:off x="5912316" y="127998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E0E4A7-9795-4D65-8A5D-1C0F16F5BF87}"/>
              </a:ext>
            </a:extLst>
          </p:cNvPr>
          <p:cNvGrpSpPr/>
          <p:nvPr/>
        </p:nvGrpSpPr>
        <p:grpSpPr>
          <a:xfrm>
            <a:off x="9357569" y="870327"/>
            <a:ext cx="1954106" cy="1828800"/>
            <a:chOff x="9357569" y="870327"/>
            <a:chExt cx="1954106" cy="1828800"/>
          </a:xfrm>
        </p:grpSpPr>
        <p:pic>
          <p:nvPicPr>
            <p:cNvPr id="29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id="{F4BE3E85-C1C4-4614-924C-F4B05CEAC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08460" flipH="1">
              <a:off x="9357569" y="870327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EC02A9-6E83-45D9-BF72-EBFF2F5B2F97}"/>
                </a:ext>
              </a:extLst>
            </p:cNvPr>
            <p:cNvSpPr txBox="1"/>
            <p:nvPr/>
          </p:nvSpPr>
          <p:spPr>
            <a:xfrm>
              <a:off x="9825802" y="104711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pic>
        <p:nvPicPr>
          <p:cNvPr id="31" name="Picture 30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84D82EC7-DB41-41FC-B7A0-145B896608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" y="-55309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3440392" y="868258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thiệp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B24A12-9CDE-4F2F-817D-EBA9CCBE9349}"/>
              </a:ext>
            </a:extLst>
          </p:cNvPr>
          <p:cNvGrpSpPr/>
          <p:nvPr/>
        </p:nvGrpSpPr>
        <p:grpSpPr>
          <a:xfrm>
            <a:off x="628396" y="637957"/>
            <a:ext cx="2635542" cy="1276883"/>
            <a:chOff x="1225898" y="1497783"/>
            <a:chExt cx="2411087" cy="10018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38925F-8386-4732-86D1-21EF2B044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27097D-0E64-47E3-9EE1-25D4AF68D6E2}"/>
                </a:ext>
              </a:extLst>
            </p:cNvPr>
            <p:cNvSpPr txBox="1"/>
            <p:nvPr/>
          </p:nvSpPr>
          <p:spPr>
            <a:xfrm>
              <a:off x="1520792" y="1779176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kể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635DA7-91F2-426D-B406-0C7CB556659A}"/>
              </a:ext>
            </a:extLst>
          </p:cNvPr>
          <p:cNvGrpSpPr/>
          <p:nvPr/>
        </p:nvGrpSpPr>
        <p:grpSpPr>
          <a:xfrm>
            <a:off x="721623" y="2243475"/>
            <a:ext cx="2825778" cy="1276882"/>
            <a:chOff x="1225898" y="1497783"/>
            <a:chExt cx="2411087" cy="10018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F0BAAF-1D1B-43C5-B06F-499C37B8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1D2506-D6CC-4095-9FF5-4F6A44FDBAC9}"/>
                </a:ext>
              </a:extLst>
            </p:cNvPr>
            <p:cNvSpPr txBox="1"/>
            <p:nvPr/>
          </p:nvSpPr>
          <p:spPr>
            <a:xfrm>
              <a:off x="1505022" y="1890802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cảm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DD3E80-4265-4493-B9EF-BB98DB66006F}"/>
              </a:ext>
            </a:extLst>
          </p:cNvPr>
          <p:cNvGrpSpPr/>
          <p:nvPr/>
        </p:nvGrpSpPr>
        <p:grpSpPr>
          <a:xfrm>
            <a:off x="664995" y="4529336"/>
            <a:ext cx="3086783" cy="1276883"/>
            <a:chOff x="1225898" y="1497783"/>
            <a:chExt cx="2411087" cy="10018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4C8CBF-0B1C-405C-9B7A-5F473A7F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AFC8FA-6C0D-4F51-9A50-5DED5AF2273F}"/>
                </a:ext>
              </a:extLst>
            </p:cNvPr>
            <p:cNvSpPr txBox="1"/>
            <p:nvPr/>
          </p:nvSpPr>
          <p:spPr>
            <a:xfrm>
              <a:off x="1426850" y="1785397"/>
              <a:ext cx="2009182" cy="5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khiến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41BD35A-5DA0-4305-B4C7-FF4BD6193A69}"/>
              </a:ext>
            </a:extLst>
          </p:cNvPr>
          <p:cNvSpPr txBox="1"/>
          <p:nvPr/>
        </p:nvSpPr>
        <p:spPr>
          <a:xfrm>
            <a:off x="3451025" y="2601365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</a:rPr>
              <a:t>- A, </a:t>
            </a:r>
            <a:r>
              <a:rPr lang="en-US" sz="3200" dirty="0" err="1">
                <a:solidFill>
                  <a:srgbClr val="000000"/>
                </a:solidFill>
              </a:rPr>
              <a:t>bố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rất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đẹp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trai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nữa</a:t>
            </a:r>
            <a:r>
              <a:rPr lang="en-US" sz="3200" dirty="0">
                <a:solidFill>
                  <a:srgbClr val="000000"/>
                </a:solidFill>
              </a:rPr>
              <a:t> ạ!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B96B06-3918-4CAF-9C96-4CE314412D3D}"/>
              </a:ext>
            </a:extLst>
          </p:cNvPr>
          <p:cNvSpPr txBox="1"/>
          <p:nvPr/>
        </p:nvSpPr>
        <p:spPr>
          <a:xfrm>
            <a:off x="3666782" y="4820583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</a:rPr>
              <a:t>- </a:t>
            </a:r>
            <a:r>
              <a:rPr lang="en-US" sz="3200" dirty="0" err="1">
                <a:solidFill>
                  <a:srgbClr val="000000"/>
                </a:solidFill>
              </a:rPr>
              <a:t>Chị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xóa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dòng</a:t>
            </a:r>
            <a:r>
              <a:rPr lang="en-US" sz="3200" dirty="0">
                <a:solidFill>
                  <a:srgbClr val="000000"/>
                </a:solidFill>
              </a:rPr>
              <a:t> “</a:t>
            </a:r>
            <a:r>
              <a:rPr lang="en-US" sz="3200" dirty="0" err="1">
                <a:solidFill>
                  <a:srgbClr val="000000"/>
                </a:solidFill>
              </a:rPr>
              <a:t>Nấu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ăn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không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ngon</a:t>
            </a:r>
            <a:r>
              <a:rPr lang="en-US" sz="3200" dirty="0">
                <a:solidFill>
                  <a:srgbClr val="000000"/>
                </a:solidFill>
              </a:rPr>
              <a:t>” </a:t>
            </a:r>
            <a:r>
              <a:rPr lang="en-US" sz="3200" dirty="0" err="1">
                <a:solidFill>
                  <a:srgbClr val="000000"/>
                </a:solidFill>
              </a:rPr>
              <a:t>đi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chị</a:t>
            </a:r>
            <a:r>
              <a:rPr lang="en-US" sz="3200" dirty="0">
                <a:solidFill>
                  <a:srgbClr val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29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DD9D4-6C17-44FC-888F-252FCB0FFBAD}"/>
              </a:ext>
            </a:extLst>
          </p:cNvPr>
          <p:cNvSpPr txBox="1"/>
          <p:nvPr/>
        </p:nvSpPr>
        <p:spPr>
          <a:xfrm>
            <a:off x="1235465" y="806376"/>
            <a:ext cx="100138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grpSp>
        <p:nvGrpSpPr>
          <p:cNvPr id="32" name="组合 24">
            <a:extLst>
              <a:ext uri="{FF2B5EF4-FFF2-40B4-BE49-F238E27FC236}">
                <a16:creationId xmlns:a16="http://schemas.microsoft.com/office/drawing/2014/main" id="{B2703CFC-67A4-461F-846F-134205BEBC73}"/>
              </a:ext>
            </a:extLst>
          </p:cNvPr>
          <p:cNvGrpSpPr/>
          <p:nvPr/>
        </p:nvGrpSpPr>
        <p:grpSpPr>
          <a:xfrm>
            <a:off x="869925" y="1360968"/>
            <a:ext cx="4722801" cy="4174702"/>
            <a:chOff x="834836" y="1602709"/>
            <a:chExt cx="3657600" cy="3448050"/>
          </a:xfrm>
        </p:grpSpPr>
        <p:grpSp>
          <p:nvGrpSpPr>
            <p:cNvPr id="33" name="组合 3">
              <a:extLst>
                <a:ext uri="{FF2B5EF4-FFF2-40B4-BE49-F238E27FC236}">
                  <a16:creationId xmlns:a16="http://schemas.microsoft.com/office/drawing/2014/main" id="{7EB29583-5A52-47DD-80D8-7CDE33D4C846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38" name="泪滴形 4">
                <a:extLst>
                  <a:ext uri="{FF2B5EF4-FFF2-40B4-BE49-F238E27FC236}">
                    <a16:creationId xmlns:a16="http://schemas.microsoft.com/office/drawing/2014/main" id="{09A44401-8569-4E11-9E96-B17D7803C4DE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9" name="泪滴形 5">
                <a:extLst>
                  <a:ext uri="{FF2B5EF4-FFF2-40B4-BE49-F238E27FC236}">
                    <a16:creationId xmlns:a16="http://schemas.microsoft.com/office/drawing/2014/main" id="{EC49159C-6CCE-4B7D-AF42-5E2A838B1CB1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4" name="组合 10">
              <a:extLst>
                <a:ext uri="{FF2B5EF4-FFF2-40B4-BE49-F238E27FC236}">
                  <a16:creationId xmlns:a16="http://schemas.microsoft.com/office/drawing/2014/main" id="{D42208DF-27BE-467C-BCE3-208619920F5A}"/>
                </a:ext>
              </a:extLst>
            </p:cNvPr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35" name="任意多边形: 形状 6">
                <a:extLst>
                  <a:ext uri="{FF2B5EF4-FFF2-40B4-BE49-F238E27FC236}">
                    <a16:creationId xmlns:a16="http://schemas.microsoft.com/office/drawing/2014/main" id="{5C64512F-C2BC-4F2D-B845-D968A0E17CA3}"/>
                  </a:ext>
                </a:extLst>
              </p:cNvPr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6" name="任意多边形: 形状 7">
                <a:extLst>
                  <a:ext uri="{FF2B5EF4-FFF2-40B4-BE49-F238E27FC236}">
                    <a16:creationId xmlns:a16="http://schemas.microsoft.com/office/drawing/2014/main" id="{3E45D58B-185F-4A43-8B88-ADC4C9185B31}"/>
                  </a:ext>
                </a:extLst>
              </p:cNvPr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7" name="任意多边形: 形状 8">
                <a:extLst>
                  <a:ext uri="{FF2B5EF4-FFF2-40B4-BE49-F238E27FC236}">
                    <a16:creationId xmlns:a16="http://schemas.microsoft.com/office/drawing/2014/main" id="{8B46D306-B389-4E39-83D8-111BA41BC168}"/>
                  </a:ext>
                </a:extLst>
              </p:cNvPr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40" name="Picture 11">
            <a:extLst>
              <a:ext uri="{FF2B5EF4-FFF2-40B4-BE49-F238E27FC236}">
                <a16:creationId xmlns:a16="http://schemas.microsoft.com/office/drawing/2014/main" id="{8FC88601-577F-4577-AEAF-C1FD026003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01189" y="4018426"/>
            <a:ext cx="1702896" cy="282638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FF2E06B-3C8C-4546-A403-30C5885A0B8C}"/>
              </a:ext>
            </a:extLst>
          </p:cNvPr>
          <p:cNvSpPr txBox="1"/>
          <p:nvPr/>
        </p:nvSpPr>
        <p:spPr>
          <a:xfrm>
            <a:off x="1435159" y="2540607"/>
            <a:ext cx="38910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dựa vào câu khiến đã xác định được ở bài tập trước để nêu dấu hiệu.</a:t>
            </a:r>
          </a:p>
        </p:txBody>
      </p:sp>
      <p:pic>
        <p:nvPicPr>
          <p:cNvPr id="43" name="图片 8">
            <a:extLst>
              <a:ext uri="{FF2B5EF4-FFF2-40B4-BE49-F238E27FC236}">
                <a16:creationId xmlns:a16="http://schemas.microsoft.com/office/drawing/2014/main" id="{CD501988-822D-46FD-A26A-5A95A82B0D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147682" y="1517576"/>
            <a:ext cx="7145766" cy="397945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7616996-F376-4B79-B486-C968D023EC51}"/>
              </a:ext>
            </a:extLst>
          </p:cNvPr>
          <p:cNvSpPr txBox="1"/>
          <p:nvPr/>
        </p:nvSpPr>
        <p:spPr>
          <a:xfrm>
            <a:off x="5679607" y="2446730"/>
            <a:ext cx="60760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khiến có dấu hiệu nhận biết là</a:t>
            </a: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 thúc bằng dấu chấm than.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Dùng để đưa ra yêu cầu đối với người khác.</a:t>
            </a:r>
          </a:p>
        </p:txBody>
      </p:sp>
    </p:spTree>
    <p:extLst>
      <p:ext uri="{BB962C8B-B14F-4D97-AF65-F5344CB8AC3E}">
        <p14:creationId xmlns:p14="http://schemas.microsoft.com/office/powerpoint/2010/main" val="8938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-THANH-XO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063257" y="925034"/>
            <a:ext cx="10431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các từ hãy, đứng, chớ, đi, thôi, nào, nhé  để đặt câu khiến trong mỗi tình huống dưới đây: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1818167" y="2339163"/>
            <a:ext cx="9572644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Nhờ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dẫn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bưu</a:t>
            </a:r>
            <a:r>
              <a:rPr lang="en-US" sz="3200" dirty="0"/>
              <a:t> </a:t>
            </a:r>
            <a:r>
              <a:rPr lang="en-US" sz="3200" dirty="0" err="1"/>
              <a:t>thiếp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trật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r>
              <a:rPr lang="en-US" sz="3200" dirty="0"/>
              <a:t> </a:t>
            </a:r>
            <a:r>
              <a:rPr lang="en-US" sz="3200" dirty="0" err="1"/>
              <a:t>phim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thăm</a:t>
            </a:r>
            <a:r>
              <a:rPr lang="en-US" sz="3200" dirty="0"/>
              <a:t> </a:t>
            </a:r>
            <a:r>
              <a:rPr lang="en-US" sz="3200" dirty="0" err="1"/>
              <a:t>quê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cuốn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100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grpSp>
        <p:nvGrpSpPr>
          <p:cNvPr id="6" name="组合 24">
            <a:extLst>
              <a:ext uri="{FF2B5EF4-FFF2-40B4-BE49-F238E27FC236}">
                <a16:creationId xmlns:a16="http://schemas.microsoft.com/office/drawing/2014/main" id="{3BBF6DFF-4E2B-4D82-A768-6025B480DF77}"/>
              </a:ext>
            </a:extLst>
          </p:cNvPr>
          <p:cNvGrpSpPr/>
          <p:nvPr/>
        </p:nvGrpSpPr>
        <p:grpSpPr>
          <a:xfrm>
            <a:off x="463147" y="1265615"/>
            <a:ext cx="4881214" cy="3857970"/>
            <a:chOff x="834836" y="1602709"/>
            <a:chExt cx="3657600" cy="3448050"/>
          </a:xfrm>
        </p:grpSpPr>
        <p:grpSp>
          <p:nvGrpSpPr>
            <p:cNvPr id="7" name="组合 3">
              <a:extLst>
                <a:ext uri="{FF2B5EF4-FFF2-40B4-BE49-F238E27FC236}">
                  <a16:creationId xmlns:a16="http://schemas.microsoft.com/office/drawing/2014/main" id="{310FEF8B-BF02-46C6-8956-CECBFCCF26C2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12" name="泪滴形 4">
                <a:extLst>
                  <a:ext uri="{FF2B5EF4-FFF2-40B4-BE49-F238E27FC236}">
                    <a16:creationId xmlns:a16="http://schemas.microsoft.com/office/drawing/2014/main" id="{3F5DE028-C0F7-456F-AEC1-9816B8405879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泪滴形 5">
                <a:extLst>
                  <a:ext uri="{FF2B5EF4-FFF2-40B4-BE49-F238E27FC236}">
                    <a16:creationId xmlns:a16="http://schemas.microsoft.com/office/drawing/2014/main" id="{933F631E-1720-48E2-8E36-BD1D7F0C10D3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" name="组合 10">
              <a:extLst>
                <a:ext uri="{FF2B5EF4-FFF2-40B4-BE49-F238E27FC236}">
                  <a16:creationId xmlns:a16="http://schemas.microsoft.com/office/drawing/2014/main" id="{499AC872-2573-4796-8AF9-65AB717092EB}"/>
                </a:ext>
              </a:extLst>
            </p:cNvPr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9" name="任意多边形: 形状 6">
                <a:extLst>
                  <a:ext uri="{FF2B5EF4-FFF2-40B4-BE49-F238E27FC236}">
                    <a16:creationId xmlns:a16="http://schemas.microsoft.com/office/drawing/2014/main" id="{1360102F-820E-4F07-A08E-26AF8831C4F4}"/>
                  </a:ext>
                </a:extLst>
              </p:cNvPr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" name="任意多边形: 形状 7">
                <a:extLst>
                  <a:ext uri="{FF2B5EF4-FFF2-40B4-BE49-F238E27FC236}">
                    <a16:creationId xmlns:a16="http://schemas.microsoft.com/office/drawing/2014/main" id="{4FE8F3BD-3C7E-4F3A-85BB-451A93262296}"/>
                  </a:ext>
                </a:extLst>
              </p:cNvPr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任意多边形: 形状 8">
                <a:extLst>
                  <a:ext uri="{FF2B5EF4-FFF2-40B4-BE49-F238E27FC236}">
                    <a16:creationId xmlns:a16="http://schemas.microsoft.com/office/drawing/2014/main" id="{37988E47-98A4-4FA1-BABA-BC5B36A1B96A}"/>
                  </a:ext>
                </a:extLst>
              </p:cNvPr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4" name="组合 23">
            <a:extLst>
              <a:ext uri="{FF2B5EF4-FFF2-40B4-BE49-F238E27FC236}">
                <a16:creationId xmlns:a16="http://schemas.microsoft.com/office/drawing/2014/main" id="{85D64078-D10A-4471-B176-A6E42A214D4D}"/>
              </a:ext>
            </a:extLst>
          </p:cNvPr>
          <p:cNvGrpSpPr/>
          <p:nvPr/>
        </p:nvGrpSpPr>
        <p:grpSpPr>
          <a:xfrm>
            <a:off x="5362952" y="1196161"/>
            <a:ext cx="6354097" cy="4996548"/>
            <a:chOff x="7460470" y="2161478"/>
            <a:chExt cx="3657600" cy="3562129"/>
          </a:xfrm>
        </p:grpSpPr>
        <p:grpSp>
          <p:nvGrpSpPr>
            <p:cNvPr id="15" name="组合 11">
              <a:extLst>
                <a:ext uri="{FF2B5EF4-FFF2-40B4-BE49-F238E27FC236}">
                  <a16:creationId xmlns:a16="http://schemas.microsoft.com/office/drawing/2014/main" id="{7CE322E7-2DEB-48C3-95A3-C62097A4EBB9}"/>
                </a:ext>
              </a:extLst>
            </p:cNvPr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20" name="泪滴形 4">
                <a:extLst>
                  <a:ext uri="{FF2B5EF4-FFF2-40B4-BE49-F238E27FC236}">
                    <a16:creationId xmlns:a16="http://schemas.microsoft.com/office/drawing/2014/main" id="{AAD51A73-91B5-4D31-800D-A1C240ED477B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泪滴形 5">
                <a:extLst>
                  <a:ext uri="{FF2B5EF4-FFF2-40B4-BE49-F238E27FC236}">
                    <a16:creationId xmlns:a16="http://schemas.microsoft.com/office/drawing/2014/main" id="{82B16CA8-F4F8-4F21-8715-71676C30699E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6" name="组合 14">
              <a:extLst>
                <a:ext uri="{FF2B5EF4-FFF2-40B4-BE49-F238E27FC236}">
                  <a16:creationId xmlns:a16="http://schemas.microsoft.com/office/drawing/2014/main" id="{58CBB0B5-A27D-4250-B6E9-117AD1988224}"/>
                </a:ext>
              </a:extLst>
            </p:cNvPr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7" name="任意多边形: 形状 15">
                <a:extLst>
                  <a:ext uri="{FF2B5EF4-FFF2-40B4-BE49-F238E27FC236}">
                    <a16:creationId xmlns:a16="http://schemas.microsoft.com/office/drawing/2014/main" id="{202080DC-1FF9-407B-A7B0-11142FFFFE40}"/>
                  </a:ext>
                </a:extLst>
              </p:cNvPr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6">
                <a:extLst>
                  <a:ext uri="{FF2B5EF4-FFF2-40B4-BE49-F238E27FC236}">
                    <a16:creationId xmlns:a16="http://schemas.microsoft.com/office/drawing/2014/main" id="{05721B67-1797-4267-A63D-B36D4C9BF32D}"/>
                  </a:ext>
                </a:extLst>
              </p:cNvPr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任意多边形: 形状 17">
                <a:extLst>
                  <a:ext uri="{FF2B5EF4-FFF2-40B4-BE49-F238E27FC236}">
                    <a16:creationId xmlns:a16="http://schemas.microsoft.com/office/drawing/2014/main" id="{5864B1A9-3A17-42D9-BF03-3A91576F8669}"/>
                  </a:ext>
                </a:extLst>
              </p:cNvPr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id="{C9561F80-8944-4FC5-A767-D6902A7593E5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BEF78490-3B7F-43F4-9C19-4D60335BC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65D289A5-C091-4C25-82B8-2A900346F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id="{E5D0184F-999A-4D9E-ABAB-E8600592C5FF}"/>
              </a:ext>
            </a:extLst>
          </p:cNvPr>
          <p:cNvGrpSpPr/>
          <p:nvPr/>
        </p:nvGrpSpPr>
        <p:grpSpPr>
          <a:xfrm>
            <a:off x="3789812" y="14374"/>
            <a:ext cx="4565789" cy="1700658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id="{8337DE30-B9B8-49F3-A5DC-D3DB0AC1356B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id="{7BE7D467-9928-4E04-BF54-03F257B34CF7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id="{C291060C-446A-4D9F-9E91-0E424C690471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2A1344A-FEC8-40A0-95DC-F72603A3FAE7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000" dirty="0" err="1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Ví</a:t>
            </a:r>
            <a:r>
              <a:rPr lang="en-US" sz="6000" dirty="0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dụ</a:t>
            </a:r>
            <a:endParaRPr lang="vi-VN" sz="6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DBE219-31DD-4135-B811-D54A1E3A02DD}"/>
              </a:ext>
            </a:extLst>
          </p:cNvPr>
          <p:cNvSpPr txBox="1"/>
          <p:nvPr/>
        </p:nvSpPr>
        <p:spPr>
          <a:xfrm>
            <a:off x="720508" y="2329930"/>
            <a:ext cx="42850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00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bố mẹ cho về thăm quê</a:t>
            </a:r>
            <a:r>
              <a:rPr lang="en-US" sz="400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dirty="0">
              <a:solidFill>
                <a:srgbClr val="ED7D31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7AE80C-7472-468C-A15E-E5C934B1D410}"/>
              </a:ext>
            </a:extLst>
          </p:cNvPr>
          <p:cNvSpPr txBox="1"/>
          <p:nvPr/>
        </p:nvSpPr>
        <p:spPr>
          <a:xfrm>
            <a:off x="6196149" y="2890182"/>
            <a:ext cx="49000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 mẹ cho con về quê thăm ông bà nhé!</a:t>
            </a:r>
          </a:p>
        </p:txBody>
      </p:sp>
    </p:spTree>
    <p:extLst>
      <p:ext uri="{BB962C8B-B14F-4D97-AF65-F5344CB8AC3E}">
        <p14:creationId xmlns:p14="http://schemas.microsoft.com/office/powerpoint/2010/main" val="12424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6">
            <a:extLst>
              <a:ext uri="{FF2B5EF4-FFF2-40B4-BE49-F238E27FC236}">
                <a16:creationId xmlns:a16="http://schemas.microsoft.com/office/drawing/2014/main" id="{B3E36A33-06E0-4AA9-AC17-3A0787C2D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5" name="Picture 14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D466B48-2777-4E22-A220-FC1DFBEF3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56A782DC-128B-4A49-9B0D-A65A8F08243B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415804ED-2542-4379-808F-8C8DC0864F5E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0FC1548-8975-4B95-87FA-6E1833780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0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C3BBC2-25F0-46C9-8093-C40F1A2E9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064" y="1795560"/>
            <a:ext cx="6511092" cy="20545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82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E124CA4D-E27D-947C-8A32-76C8F8D45E9D}"/>
              </a:ext>
            </a:extLst>
          </p:cNvPr>
          <p:cNvGrpSpPr/>
          <p:nvPr/>
        </p:nvGrpSpPr>
        <p:grpSpPr>
          <a:xfrm>
            <a:off x="-14288" y="340132"/>
            <a:ext cx="3508335" cy="3272680"/>
            <a:chOff x="3051715" y="1629522"/>
            <a:chExt cx="7107908" cy="7107908"/>
          </a:xfrm>
        </p:grpSpPr>
        <p:sp>
          <p:nvSpPr>
            <p:cNvPr id="13" name="弧形 7">
              <a:extLst>
                <a:ext uri="{FF2B5EF4-FFF2-40B4-BE49-F238E27FC236}">
                  <a16:creationId xmlns:a16="http://schemas.microsoft.com/office/drawing/2014/main" id="{AE810E99-69D3-7BEC-C6F3-B89B9C91806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弧形 8">
              <a:extLst>
                <a:ext uri="{FF2B5EF4-FFF2-40B4-BE49-F238E27FC236}">
                  <a16:creationId xmlns:a16="http://schemas.microsoft.com/office/drawing/2014/main" id="{2212B237-3E3D-EEE4-D5DE-328CA2F7043E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弧形 9">
              <a:extLst>
                <a:ext uri="{FF2B5EF4-FFF2-40B4-BE49-F238E27FC236}">
                  <a16:creationId xmlns:a16="http://schemas.microsoft.com/office/drawing/2014/main" id="{331BDF87-8AD4-F811-8E75-A0282561978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弧形 10">
              <a:extLst>
                <a:ext uri="{FF2B5EF4-FFF2-40B4-BE49-F238E27FC236}">
                  <a16:creationId xmlns:a16="http://schemas.microsoft.com/office/drawing/2014/main" id="{D560A1C9-B61B-660B-E8C5-53CA2560F746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弧形 11">
              <a:extLst>
                <a:ext uri="{FF2B5EF4-FFF2-40B4-BE49-F238E27FC236}">
                  <a16:creationId xmlns:a16="http://schemas.microsoft.com/office/drawing/2014/main" id="{6A068D7F-8986-D378-8442-E03532DF8AF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8" name="任意多边形 82">
            <a:extLst>
              <a:ext uri="{FF2B5EF4-FFF2-40B4-BE49-F238E27FC236}">
                <a16:creationId xmlns:a16="http://schemas.microsoft.com/office/drawing/2014/main" id="{ED280ED6-7271-E91E-A2E0-ACF2F9743184}"/>
              </a:ext>
            </a:extLst>
          </p:cNvPr>
          <p:cNvSpPr/>
          <p:nvPr/>
        </p:nvSpPr>
        <p:spPr>
          <a:xfrm rot="5400000">
            <a:off x="915049" y="392861"/>
            <a:ext cx="1170685" cy="3040347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9" name="组合 3">
            <a:extLst>
              <a:ext uri="{FF2B5EF4-FFF2-40B4-BE49-F238E27FC236}">
                <a16:creationId xmlns:a16="http://schemas.microsoft.com/office/drawing/2014/main" id="{3A359308-9660-C9A4-7B8B-12B5958A7054}"/>
              </a:ext>
            </a:extLst>
          </p:cNvPr>
          <p:cNvGrpSpPr/>
          <p:nvPr/>
        </p:nvGrpSpPr>
        <p:grpSpPr>
          <a:xfrm flipH="1">
            <a:off x="1929053" y="1449424"/>
            <a:ext cx="1965645" cy="1232847"/>
            <a:chOff x="594425" y="1153191"/>
            <a:chExt cx="2605975" cy="1634460"/>
          </a:xfrm>
        </p:grpSpPr>
        <p:sp>
          <p:nvSpPr>
            <p:cNvPr id="20" name="任意多边形 9">
              <a:extLst>
                <a:ext uri="{FF2B5EF4-FFF2-40B4-BE49-F238E27FC236}">
                  <a16:creationId xmlns:a16="http://schemas.microsoft.com/office/drawing/2014/main" id="{B95A9609-828E-2058-6F59-6F4F32BA99C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任意多边形 10">
              <a:extLst>
                <a:ext uri="{FF2B5EF4-FFF2-40B4-BE49-F238E27FC236}">
                  <a16:creationId xmlns:a16="http://schemas.microsoft.com/office/drawing/2014/main" id="{E2DC8552-5D85-47B6-49B3-D7964C3B9225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FD01DBA3-9437-FE26-5CB0-F9C16356044B}"/>
              </a:ext>
            </a:extLst>
          </p:cNvPr>
          <p:cNvGrpSpPr/>
          <p:nvPr/>
        </p:nvGrpSpPr>
        <p:grpSpPr>
          <a:xfrm>
            <a:off x="2084955" y="1422297"/>
            <a:ext cx="619808" cy="623440"/>
            <a:chOff x="1267237" y="4149067"/>
            <a:chExt cx="1172591" cy="1179462"/>
          </a:xfrm>
        </p:grpSpPr>
        <p:sp>
          <p:nvSpPr>
            <p:cNvPr id="23" name="五角星 2">
              <a:extLst>
                <a:ext uri="{FF2B5EF4-FFF2-40B4-BE49-F238E27FC236}">
                  <a16:creationId xmlns:a16="http://schemas.microsoft.com/office/drawing/2014/main" id="{9B1C0754-7732-E883-D2AD-1C4D05A8DF6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F64D3CA1-6C28-7542-83D0-584845C1CB5C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6B42ABF-1960-FE47-EFFE-C154D3DE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04" y="3620247"/>
            <a:ext cx="2318815" cy="30318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23267628-E72F-00FB-BEBA-619560F00D93}"/>
              </a:ext>
            </a:extLst>
          </p:cNvPr>
          <p:cNvSpPr/>
          <p:nvPr/>
        </p:nvSpPr>
        <p:spPr>
          <a:xfrm>
            <a:off x="2830671" y="1756881"/>
            <a:ext cx="6325876" cy="3636063"/>
          </a:xfrm>
          <a:custGeom>
            <a:avLst/>
            <a:gdLst>
              <a:gd name="connsiteX0" fmla="*/ 0 w 6325876"/>
              <a:gd name="connsiteY0" fmla="*/ 606023 h 3636063"/>
              <a:gd name="connsiteX1" fmla="*/ 606023 w 6325876"/>
              <a:gd name="connsiteY1" fmla="*/ 0 h 3636063"/>
              <a:gd name="connsiteX2" fmla="*/ 1054313 w 6325876"/>
              <a:gd name="connsiteY2" fmla="*/ 0 h 3636063"/>
              <a:gd name="connsiteX3" fmla="*/ 1054313 w 6325876"/>
              <a:gd name="connsiteY3" fmla="*/ 0 h 3636063"/>
              <a:gd name="connsiteX4" fmla="*/ 2635782 w 6325876"/>
              <a:gd name="connsiteY4" fmla="*/ 0 h 3636063"/>
              <a:gd name="connsiteX5" fmla="*/ 5719853 w 6325876"/>
              <a:gd name="connsiteY5" fmla="*/ 0 h 3636063"/>
              <a:gd name="connsiteX6" fmla="*/ 6325876 w 6325876"/>
              <a:gd name="connsiteY6" fmla="*/ 606023 h 3636063"/>
              <a:gd name="connsiteX7" fmla="*/ 6325876 w 6325876"/>
              <a:gd name="connsiteY7" fmla="*/ 606011 h 3636063"/>
              <a:gd name="connsiteX8" fmla="*/ 6325876 w 6325876"/>
              <a:gd name="connsiteY8" fmla="*/ 606011 h 3636063"/>
              <a:gd name="connsiteX9" fmla="*/ 6325876 w 6325876"/>
              <a:gd name="connsiteY9" fmla="*/ 1515026 h 3636063"/>
              <a:gd name="connsiteX10" fmla="*/ 6325876 w 6325876"/>
              <a:gd name="connsiteY10" fmla="*/ 3030040 h 3636063"/>
              <a:gd name="connsiteX11" fmla="*/ 5719853 w 6325876"/>
              <a:gd name="connsiteY11" fmla="*/ 3636063 h 3636063"/>
              <a:gd name="connsiteX12" fmla="*/ 2635782 w 6325876"/>
              <a:gd name="connsiteY12" fmla="*/ 3636063 h 3636063"/>
              <a:gd name="connsiteX13" fmla="*/ 1054313 w 6325876"/>
              <a:gd name="connsiteY13" fmla="*/ 3636063 h 3636063"/>
              <a:gd name="connsiteX14" fmla="*/ 1054313 w 6325876"/>
              <a:gd name="connsiteY14" fmla="*/ 3636063 h 3636063"/>
              <a:gd name="connsiteX15" fmla="*/ 606023 w 6325876"/>
              <a:gd name="connsiteY15" fmla="*/ 3636063 h 3636063"/>
              <a:gd name="connsiteX16" fmla="*/ 0 w 6325876"/>
              <a:gd name="connsiteY16" fmla="*/ 3030040 h 3636063"/>
              <a:gd name="connsiteX17" fmla="*/ 0 w 6325876"/>
              <a:gd name="connsiteY17" fmla="*/ 1515026 h 3636063"/>
              <a:gd name="connsiteX18" fmla="*/ -646821 w 6325876"/>
              <a:gd name="connsiteY18" fmla="*/ 1528892 h 3636063"/>
              <a:gd name="connsiteX19" fmla="*/ 0 w 6325876"/>
              <a:gd name="connsiteY19" fmla="*/ 606011 h 3636063"/>
              <a:gd name="connsiteX20" fmla="*/ 0 w 6325876"/>
              <a:gd name="connsiteY20" fmla="*/ 606023 h 363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325876" h="3636063" fill="none" extrusionOk="0">
                <a:moveTo>
                  <a:pt x="0" y="606023"/>
                </a:moveTo>
                <a:cubicBezTo>
                  <a:pt x="12943" y="253888"/>
                  <a:pt x="274707" y="-11975"/>
                  <a:pt x="606023" y="0"/>
                </a:cubicBezTo>
                <a:cubicBezTo>
                  <a:pt x="821314" y="-14166"/>
                  <a:pt x="922438" y="-36742"/>
                  <a:pt x="1054313" y="0"/>
                </a:cubicBezTo>
                <a:lnTo>
                  <a:pt x="1054313" y="0"/>
                </a:lnTo>
                <a:cubicBezTo>
                  <a:pt x="1358417" y="112413"/>
                  <a:pt x="2049045" y="11911"/>
                  <a:pt x="2635782" y="0"/>
                </a:cubicBezTo>
                <a:cubicBezTo>
                  <a:pt x="3113884" y="34140"/>
                  <a:pt x="5178759" y="-130509"/>
                  <a:pt x="5719853" y="0"/>
                </a:cubicBezTo>
                <a:cubicBezTo>
                  <a:pt x="6098472" y="-48378"/>
                  <a:pt x="6333395" y="281306"/>
                  <a:pt x="6325876" y="606023"/>
                </a:cubicBezTo>
                <a:cubicBezTo>
                  <a:pt x="6325876" y="606022"/>
                  <a:pt x="6325875" y="606014"/>
                  <a:pt x="6325876" y="606011"/>
                </a:cubicBezTo>
                <a:lnTo>
                  <a:pt x="6325876" y="606011"/>
                </a:lnTo>
                <a:cubicBezTo>
                  <a:pt x="6359435" y="897396"/>
                  <a:pt x="6294767" y="1182012"/>
                  <a:pt x="6325876" y="1515026"/>
                </a:cubicBezTo>
                <a:cubicBezTo>
                  <a:pt x="6377011" y="1683212"/>
                  <a:pt x="6244303" y="2404633"/>
                  <a:pt x="6325876" y="3030040"/>
                </a:cubicBezTo>
                <a:cubicBezTo>
                  <a:pt x="6356032" y="3375906"/>
                  <a:pt x="6054574" y="3671573"/>
                  <a:pt x="5719853" y="3636063"/>
                </a:cubicBezTo>
                <a:cubicBezTo>
                  <a:pt x="4998677" y="3637036"/>
                  <a:pt x="3706736" y="3734158"/>
                  <a:pt x="2635782" y="3636063"/>
                </a:cubicBezTo>
                <a:cubicBezTo>
                  <a:pt x="2269725" y="3538785"/>
                  <a:pt x="1786917" y="3523509"/>
                  <a:pt x="1054313" y="3636063"/>
                </a:cubicBezTo>
                <a:lnTo>
                  <a:pt x="1054313" y="3636063"/>
                </a:lnTo>
                <a:cubicBezTo>
                  <a:pt x="864481" y="3613948"/>
                  <a:pt x="701184" y="3631271"/>
                  <a:pt x="606023" y="3636063"/>
                </a:cubicBezTo>
                <a:cubicBezTo>
                  <a:pt x="284448" y="3634837"/>
                  <a:pt x="-30785" y="3316287"/>
                  <a:pt x="0" y="3030040"/>
                </a:cubicBezTo>
                <a:cubicBezTo>
                  <a:pt x="-11876" y="2682800"/>
                  <a:pt x="-82738" y="2129337"/>
                  <a:pt x="0" y="1515026"/>
                </a:cubicBezTo>
                <a:cubicBezTo>
                  <a:pt x="-281997" y="1558220"/>
                  <a:pt x="-370147" y="1579881"/>
                  <a:pt x="-646821" y="1528892"/>
                </a:cubicBezTo>
                <a:cubicBezTo>
                  <a:pt x="-351066" y="1117914"/>
                  <a:pt x="-131782" y="815418"/>
                  <a:pt x="0" y="606011"/>
                </a:cubicBezTo>
                <a:cubicBezTo>
                  <a:pt x="0" y="606014"/>
                  <a:pt x="0" y="606022"/>
                  <a:pt x="0" y="606023"/>
                </a:cubicBezTo>
                <a:close/>
              </a:path>
              <a:path w="6325876" h="3636063" stroke="0" extrusionOk="0">
                <a:moveTo>
                  <a:pt x="0" y="606023"/>
                </a:moveTo>
                <a:cubicBezTo>
                  <a:pt x="26878" y="261624"/>
                  <a:pt x="297436" y="15181"/>
                  <a:pt x="606023" y="0"/>
                </a:cubicBezTo>
                <a:cubicBezTo>
                  <a:pt x="777325" y="-14325"/>
                  <a:pt x="915780" y="18331"/>
                  <a:pt x="1054313" y="0"/>
                </a:cubicBezTo>
                <a:lnTo>
                  <a:pt x="1054313" y="0"/>
                </a:lnTo>
                <a:cubicBezTo>
                  <a:pt x="1729730" y="113478"/>
                  <a:pt x="2256787" y="16441"/>
                  <a:pt x="2635782" y="0"/>
                </a:cubicBezTo>
                <a:cubicBezTo>
                  <a:pt x="3502157" y="-50308"/>
                  <a:pt x="5205470" y="-85446"/>
                  <a:pt x="5719853" y="0"/>
                </a:cubicBezTo>
                <a:cubicBezTo>
                  <a:pt x="6078566" y="-55922"/>
                  <a:pt x="6326249" y="275337"/>
                  <a:pt x="6325876" y="606023"/>
                </a:cubicBezTo>
                <a:cubicBezTo>
                  <a:pt x="6325875" y="606019"/>
                  <a:pt x="6325875" y="606017"/>
                  <a:pt x="6325876" y="606011"/>
                </a:cubicBezTo>
                <a:lnTo>
                  <a:pt x="6325876" y="606011"/>
                </a:lnTo>
                <a:cubicBezTo>
                  <a:pt x="6273943" y="963592"/>
                  <a:pt x="6331188" y="1243278"/>
                  <a:pt x="6325876" y="1515026"/>
                </a:cubicBezTo>
                <a:cubicBezTo>
                  <a:pt x="6270391" y="2177227"/>
                  <a:pt x="6398230" y="2858669"/>
                  <a:pt x="6325876" y="3030040"/>
                </a:cubicBezTo>
                <a:cubicBezTo>
                  <a:pt x="6370823" y="3353165"/>
                  <a:pt x="6055208" y="3645985"/>
                  <a:pt x="5719853" y="3636063"/>
                </a:cubicBezTo>
                <a:cubicBezTo>
                  <a:pt x="5055752" y="3531191"/>
                  <a:pt x="3478979" y="3507887"/>
                  <a:pt x="2635782" y="3636063"/>
                </a:cubicBezTo>
                <a:cubicBezTo>
                  <a:pt x="2277297" y="3555987"/>
                  <a:pt x="1454020" y="3561580"/>
                  <a:pt x="1054313" y="3636063"/>
                </a:cubicBezTo>
                <a:lnTo>
                  <a:pt x="1054313" y="3636063"/>
                </a:lnTo>
                <a:cubicBezTo>
                  <a:pt x="844844" y="3653629"/>
                  <a:pt x="722750" y="3619170"/>
                  <a:pt x="606023" y="3636063"/>
                </a:cubicBezTo>
                <a:cubicBezTo>
                  <a:pt x="304869" y="3594258"/>
                  <a:pt x="-9791" y="3363703"/>
                  <a:pt x="0" y="3030040"/>
                </a:cubicBezTo>
                <a:cubicBezTo>
                  <a:pt x="-19212" y="2465554"/>
                  <a:pt x="-7241" y="2156616"/>
                  <a:pt x="0" y="1515026"/>
                </a:cubicBezTo>
                <a:cubicBezTo>
                  <a:pt x="-192328" y="1559868"/>
                  <a:pt x="-445069" y="1538945"/>
                  <a:pt x="-646821" y="1528892"/>
                </a:cubicBezTo>
                <a:cubicBezTo>
                  <a:pt x="-528325" y="1249403"/>
                  <a:pt x="-283737" y="937058"/>
                  <a:pt x="0" y="606011"/>
                </a:cubicBezTo>
                <a:cubicBezTo>
                  <a:pt x="-1" y="606015"/>
                  <a:pt x="-1" y="606021"/>
                  <a:pt x="0" y="606023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prstGeom prst="wedgeRoundRectCallout">
                    <a:avLst>
                      <a:gd name="adj1" fmla="val -60225"/>
                      <a:gd name="adj2" fmla="val -795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Mùa xuân, trên những cành cây mọc những lá non xanh biếc. Hoa chanh, hoa bưởi tỏa hương thơm ngát.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AE32B5F9-38FA-30CF-EBB1-F8685CBBFA3C}"/>
              </a:ext>
            </a:extLst>
          </p:cNvPr>
          <p:cNvSpPr/>
          <p:nvPr/>
        </p:nvSpPr>
        <p:spPr>
          <a:xfrm>
            <a:off x="9310662" y="1099334"/>
            <a:ext cx="2837717" cy="2963735"/>
          </a:xfrm>
          <a:custGeom>
            <a:avLst/>
            <a:gdLst>
              <a:gd name="connsiteX0" fmla="*/ 256182 w 2837717"/>
              <a:gd name="connsiteY0" fmla="*/ 985853 h 2963735"/>
              <a:gd name="connsiteX1" fmla="*/ 369363 w 2837717"/>
              <a:gd name="connsiteY1" fmla="*/ 473854 h 2963735"/>
              <a:gd name="connsiteX2" fmla="*/ 919958 w 2837717"/>
              <a:gd name="connsiteY2" fmla="*/ 356883 h 2963735"/>
              <a:gd name="connsiteX3" fmla="*/ 1475087 w 2837717"/>
              <a:gd name="connsiteY3" fmla="*/ 235452 h 2963735"/>
              <a:gd name="connsiteX4" fmla="*/ 1691397 w 2837717"/>
              <a:gd name="connsiteY4" fmla="*/ 13720 h 2963735"/>
              <a:gd name="connsiteX5" fmla="*/ 1959666 w 2837717"/>
              <a:gd name="connsiteY5" fmla="*/ 170208 h 2963735"/>
              <a:gd name="connsiteX6" fmla="*/ 2329489 w 2837717"/>
              <a:gd name="connsiteY6" fmla="*/ 47337 h 2963735"/>
              <a:gd name="connsiteX7" fmla="*/ 2517028 w 2837717"/>
              <a:gd name="connsiteY7" fmla="*/ 382541 h 2963735"/>
              <a:gd name="connsiteX8" fmla="*/ 2757709 w 2837717"/>
              <a:gd name="connsiteY8" fmla="*/ 707866 h 2963735"/>
              <a:gd name="connsiteX9" fmla="*/ 2746936 w 2837717"/>
              <a:gd name="connsiteY9" fmla="*/ 1060632 h 2963735"/>
              <a:gd name="connsiteX10" fmla="*/ 2825630 w 2837717"/>
              <a:gd name="connsiteY10" fmla="*/ 1600005 h 2963735"/>
              <a:gd name="connsiteX11" fmla="*/ 2456989 w 2837717"/>
              <a:gd name="connsiteY11" fmla="*/ 2072144 h 2963735"/>
              <a:gd name="connsiteX12" fmla="*/ 2325022 w 2837717"/>
              <a:gd name="connsiteY12" fmla="*/ 2476708 h 2963735"/>
              <a:gd name="connsiteX13" fmla="*/ 1875717 w 2837717"/>
              <a:gd name="connsiteY13" fmla="*/ 2525692 h 2963735"/>
              <a:gd name="connsiteX14" fmla="*/ 1554635 w 2837717"/>
              <a:gd name="connsiteY14" fmla="*/ 2957286 h 2963735"/>
              <a:gd name="connsiteX15" fmla="*/ 1082536 w 2837717"/>
              <a:gd name="connsiteY15" fmla="*/ 2693843 h 2963735"/>
              <a:gd name="connsiteX16" fmla="*/ 381252 w 2837717"/>
              <a:gd name="connsiteY16" fmla="*/ 2433555 h 2963735"/>
              <a:gd name="connsiteX17" fmla="*/ 72913 w 2837717"/>
              <a:gd name="connsiteY17" fmla="*/ 2143905 h 2963735"/>
              <a:gd name="connsiteX18" fmla="*/ 138798 w 2837717"/>
              <a:gd name="connsiteY18" fmla="*/ 1752925 h 2963735"/>
              <a:gd name="connsiteX19" fmla="*/ -329 w 2837717"/>
              <a:gd name="connsiteY19" fmla="*/ 1351792 h 2963735"/>
              <a:gd name="connsiteX20" fmla="*/ 253752 w 2837717"/>
              <a:gd name="connsiteY20" fmla="*/ 995252 h 2963735"/>
              <a:gd name="connsiteX21" fmla="*/ 256182 w 2837717"/>
              <a:gd name="connsiteY21" fmla="*/ 985853 h 2963735"/>
              <a:gd name="connsiteX0" fmla="*/ 308273 w 2837717"/>
              <a:gd name="connsiteY0" fmla="*/ 1795872 h 2963735"/>
              <a:gd name="connsiteX1" fmla="*/ 141885 w 2837717"/>
              <a:gd name="connsiteY1" fmla="*/ 1741194 h 2963735"/>
              <a:gd name="connsiteX2" fmla="*/ 455085 w 2837717"/>
              <a:gd name="connsiteY2" fmla="*/ 2394245 h 2963735"/>
              <a:gd name="connsiteX3" fmla="*/ 382303 w 2837717"/>
              <a:gd name="connsiteY3" fmla="*/ 2420383 h 2963735"/>
              <a:gd name="connsiteX4" fmla="*/ 1082405 w 2837717"/>
              <a:gd name="connsiteY4" fmla="*/ 2681768 h 2963735"/>
              <a:gd name="connsiteX5" fmla="*/ 1038525 w 2837717"/>
              <a:gd name="connsiteY5" fmla="*/ 2562395 h 2963735"/>
              <a:gd name="connsiteX6" fmla="*/ 1893584 w 2837717"/>
              <a:gd name="connsiteY6" fmla="*/ 2384091 h 2963735"/>
              <a:gd name="connsiteX7" fmla="*/ 1876046 w 2837717"/>
              <a:gd name="connsiteY7" fmla="*/ 2515058 h 2963735"/>
              <a:gd name="connsiteX8" fmla="*/ 2241862 w 2837717"/>
              <a:gd name="connsiteY8" fmla="*/ 1574758 h 2963735"/>
              <a:gd name="connsiteX9" fmla="*/ 2455413 w 2837717"/>
              <a:gd name="connsiteY9" fmla="*/ 2064323 h 2963735"/>
              <a:gd name="connsiteX10" fmla="*/ 2745622 w 2837717"/>
              <a:gd name="connsiteY10" fmla="*/ 1053360 h 2963735"/>
              <a:gd name="connsiteX11" fmla="*/ 2650506 w 2837717"/>
              <a:gd name="connsiteY11" fmla="*/ 1236947 h 2963735"/>
              <a:gd name="connsiteX12" fmla="*/ 2517422 w 2837717"/>
              <a:gd name="connsiteY12" fmla="*/ 372250 h 2963735"/>
              <a:gd name="connsiteX13" fmla="*/ 2522415 w 2837717"/>
              <a:gd name="connsiteY13" fmla="*/ 458967 h 2963735"/>
              <a:gd name="connsiteX14" fmla="*/ 1910072 w 2837717"/>
              <a:gd name="connsiteY14" fmla="*/ 271126 h 2963735"/>
              <a:gd name="connsiteX15" fmla="*/ 1958812 w 2837717"/>
              <a:gd name="connsiteY15" fmla="*/ 160535 h 2963735"/>
              <a:gd name="connsiteX16" fmla="*/ 1454395 w 2837717"/>
              <a:gd name="connsiteY16" fmla="*/ 323815 h 2963735"/>
              <a:gd name="connsiteX17" fmla="*/ 1477977 w 2837717"/>
              <a:gd name="connsiteY17" fmla="*/ 228454 h 2963735"/>
              <a:gd name="connsiteX18" fmla="*/ 919630 w 2837717"/>
              <a:gd name="connsiteY18" fmla="*/ 356197 h 2963735"/>
              <a:gd name="connsiteX19" fmla="*/ 1005024 w 2837717"/>
              <a:gd name="connsiteY19" fmla="*/ 448676 h 2963735"/>
              <a:gd name="connsiteX20" fmla="*/ 271093 w 2837717"/>
              <a:gd name="connsiteY20" fmla="*/ 1083203 h 2963735"/>
              <a:gd name="connsiteX21" fmla="*/ 256182 w 2837717"/>
              <a:gd name="connsiteY21" fmla="*/ 985853 h 2963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37717" h="2963735" fill="none" extrusionOk="0">
                <a:moveTo>
                  <a:pt x="256182" y="985853"/>
                </a:moveTo>
                <a:cubicBezTo>
                  <a:pt x="247866" y="789281"/>
                  <a:pt x="289350" y="624573"/>
                  <a:pt x="369363" y="473854"/>
                </a:cubicBezTo>
                <a:cubicBezTo>
                  <a:pt x="542443" y="235562"/>
                  <a:pt x="729034" y="182973"/>
                  <a:pt x="919958" y="356883"/>
                </a:cubicBezTo>
                <a:cubicBezTo>
                  <a:pt x="1045449" y="44032"/>
                  <a:pt x="1286148" y="-27684"/>
                  <a:pt x="1475087" y="235452"/>
                </a:cubicBezTo>
                <a:cubicBezTo>
                  <a:pt x="1510682" y="109550"/>
                  <a:pt x="1594732" y="33692"/>
                  <a:pt x="1691397" y="13720"/>
                </a:cubicBezTo>
                <a:cubicBezTo>
                  <a:pt x="1816076" y="1129"/>
                  <a:pt x="1896745" y="64461"/>
                  <a:pt x="1959666" y="170208"/>
                </a:cubicBezTo>
                <a:cubicBezTo>
                  <a:pt x="2028644" y="31902"/>
                  <a:pt x="2203579" y="-31489"/>
                  <a:pt x="2329489" y="47337"/>
                </a:cubicBezTo>
                <a:cubicBezTo>
                  <a:pt x="2433376" y="114265"/>
                  <a:pt x="2494230" y="235039"/>
                  <a:pt x="2517028" y="382541"/>
                </a:cubicBezTo>
                <a:cubicBezTo>
                  <a:pt x="2618324" y="423735"/>
                  <a:pt x="2728294" y="536562"/>
                  <a:pt x="2757709" y="707866"/>
                </a:cubicBezTo>
                <a:cubicBezTo>
                  <a:pt x="2800749" y="821872"/>
                  <a:pt x="2771907" y="935140"/>
                  <a:pt x="2746936" y="1060632"/>
                </a:cubicBezTo>
                <a:cubicBezTo>
                  <a:pt x="2816771" y="1235480"/>
                  <a:pt x="2842142" y="1445253"/>
                  <a:pt x="2825630" y="1600005"/>
                </a:cubicBezTo>
                <a:cubicBezTo>
                  <a:pt x="2779202" y="1852070"/>
                  <a:pt x="2612964" y="2044383"/>
                  <a:pt x="2456989" y="2072144"/>
                </a:cubicBezTo>
                <a:cubicBezTo>
                  <a:pt x="2452447" y="2226141"/>
                  <a:pt x="2406031" y="2379373"/>
                  <a:pt x="2325022" y="2476708"/>
                </a:cubicBezTo>
                <a:cubicBezTo>
                  <a:pt x="2174101" y="2636926"/>
                  <a:pt x="2025338" y="2638079"/>
                  <a:pt x="1875717" y="2525692"/>
                </a:cubicBezTo>
                <a:cubicBezTo>
                  <a:pt x="1798419" y="2747135"/>
                  <a:pt x="1689397" y="2915898"/>
                  <a:pt x="1554635" y="2957286"/>
                </a:cubicBezTo>
                <a:cubicBezTo>
                  <a:pt x="1364064" y="3020821"/>
                  <a:pt x="1216239" y="2921975"/>
                  <a:pt x="1082536" y="2693843"/>
                </a:cubicBezTo>
                <a:cubicBezTo>
                  <a:pt x="813132" y="2894513"/>
                  <a:pt x="548416" y="2793287"/>
                  <a:pt x="381252" y="2433555"/>
                </a:cubicBezTo>
                <a:cubicBezTo>
                  <a:pt x="249197" y="2458063"/>
                  <a:pt x="109674" y="2337790"/>
                  <a:pt x="72913" y="2143905"/>
                </a:cubicBezTo>
                <a:cubicBezTo>
                  <a:pt x="66503" y="2009924"/>
                  <a:pt x="62009" y="1849221"/>
                  <a:pt x="138798" y="1752925"/>
                </a:cubicBezTo>
                <a:cubicBezTo>
                  <a:pt x="56318" y="1660158"/>
                  <a:pt x="-14419" y="1515616"/>
                  <a:pt x="-329" y="1351792"/>
                </a:cubicBezTo>
                <a:cubicBezTo>
                  <a:pt x="25355" y="1187076"/>
                  <a:pt x="121886" y="993938"/>
                  <a:pt x="253752" y="995252"/>
                </a:cubicBezTo>
                <a:cubicBezTo>
                  <a:pt x="254205" y="992245"/>
                  <a:pt x="255232" y="989243"/>
                  <a:pt x="256182" y="985853"/>
                </a:cubicBezTo>
                <a:close/>
              </a:path>
              <a:path w="2837717" h="2963735" fill="none" extrusionOk="0">
                <a:moveTo>
                  <a:pt x="308273" y="1795872"/>
                </a:moveTo>
                <a:cubicBezTo>
                  <a:pt x="249546" y="1799902"/>
                  <a:pt x="188109" y="1783204"/>
                  <a:pt x="141885" y="1741194"/>
                </a:cubicBezTo>
                <a:moveTo>
                  <a:pt x="455085" y="2394245"/>
                </a:moveTo>
                <a:cubicBezTo>
                  <a:pt x="433797" y="2408211"/>
                  <a:pt x="410167" y="2416754"/>
                  <a:pt x="382303" y="2420383"/>
                </a:cubicBezTo>
                <a:moveTo>
                  <a:pt x="1082405" y="2681768"/>
                </a:moveTo>
                <a:cubicBezTo>
                  <a:pt x="1063038" y="2643249"/>
                  <a:pt x="1047165" y="2612211"/>
                  <a:pt x="1038525" y="2562395"/>
                </a:cubicBezTo>
                <a:moveTo>
                  <a:pt x="1893584" y="2384091"/>
                </a:moveTo>
                <a:cubicBezTo>
                  <a:pt x="1890209" y="2429106"/>
                  <a:pt x="1881789" y="2472364"/>
                  <a:pt x="1876046" y="2515058"/>
                </a:cubicBezTo>
                <a:moveTo>
                  <a:pt x="2241862" y="1574758"/>
                </a:moveTo>
                <a:cubicBezTo>
                  <a:pt x="2374166" y="1669969"/>
                  <a:pt x="2421952" y="1846207"/>
                  <a:pt x="2455413" y="2064323"/>
                </a:cubicBezTo>
                <a:moveTo>
                  <a:pt x="2745622" y="1053360"/>
                </a:moveTo>
                <a:cubicBezTo>
                  <a:pt x="2719220" y="1114952"/>
                  <a:pt x="2695399" y="1196768"/>
                  <a:pt x="2650506" y="1236947"/>
                </a:cubicBezTo>
                <a:moveTo>
                  <a:pt x="2517422" y="372250"/>
                </a:moveTo>
                <a:cubicBezTo>
                  <a:pt x="2521949" y="404718"/>
                  <a:pt x="2523111" y="429395"/>
                  <a:pt x="2522415" y="458967"/>
                </a:cubicBezTo>
                <a:moveTo>
                  <a:pt x="1910072" y="271126"/>
                </a:moveTo>
                <a:cubicBezTo>
                  <a:pt x="1929726" y="233055"/>
                  <a:pt x="1938829" y="192346"/>
                  <a:pt x="1958812" y="160535"/>
                </a:cubicBezTo>
                <a:moveTo>
                  <a:pt x="1454395" y="323815"/>
                </a:moveTo>
                <a:cubicBezTo>
                  <a:pt x="1454980" y="289264"/>
                  <a:pt x="1469586" y="256961"/>
                  <a:pt x="1477977" y="228454"/>
                </a:cubicBezTo>
                <a:moveTo>
                  <a:pt x="919630" y="356197"/>
                </a:moveTo>
                <a:cubicBezTo>
                  <a:pt x="944492" y="379133"/>
                  <a:pt x="978916" y="417156"/>
                  <a:pt x="1005024" y="448676"/>
                </a:cubicBezTo>
                <a:moveTo>
                  <a:pt x="271093" y="1083203"/>
                </a:moveTo>
                <a:cubicBezTo>
                  <a:pt x="265007" y="1048449"/>
                  <a:pt x="262344" y="1019315"/>
                  <a:pt x="256182" y="985853"/>
                </a:cubicBezTo>
              </a:path>
              <a:path w="2837717" h="2963735" stroke="0" extrusionOk="0">
                <a:moveTo>
                  <a:pt x="256182" y="985853"/>
                </a:moveTo>
                <a:cubicBezTo>
                  <a:pt x="242785" y="798138"/>
                  <a:pt x="288545" y="617053"/>
                  <a:pt x="369363" y="473854"/>
                </a:cubicBezTo>
                <a:cubicBezTo>
                  <a:pt x="476908" y="255404"/>
                  <a:pt x="716685" y="195239"/>
                  <a:pt x="919958" y="356883"/>
                </a:cubicBezTo>
                <a:cubicBezTo>
                  <a:pt x="1077052" y="46598"/>
                  <a:pt x="1302826" y="-24763"/>
                  <a:pt x="1475087" y="235452"/>
                </a:cubicBezTo>
                <a:cubicBezTo>
                  <a:pt x="1507667" y="101795"/>
                  <a:pt x="1612607" y="29070"/>
                  <a:pt x="1691397" y="13720"/>
                </a:cubicBezTo>
                <a:cubicBezTo>
                  <a:pt x="1795837" y="-10966"/>
                  <a:pt x="1897393" y="59888"/>
                  <a:pt x="1959666" y="170208"/>
                </a:cubicBezTo>
                <a:cubicBezTo>
                  <a:pt x="2025695" y="10527"/>
                  <a:pt x="2212601" y="-30399"/>
                  <a:pt x="2329489" y="47337"/>
                </a:cubicBezTo>
                <a:cubicBezTo>
                  <a:pt x="2447770" y="90170"/>
                  <a:pt x="2509420" y="226473"/>
                  <a:pt x="2517028" y="382541"/>
                </a:cubicBezTo>
                <a:cubicBezTo>
                  <a:pt x="2651661" y="421308"/>
                  <a:pt x="2719084" y="571317"/>
                  <a:pt x="2757709" y="707866"/>
                </a:cubicBezTo>
                <a:cubicBezTo>
                  <a:pt x="2801786" y="818931"/>
                  <a:pt x="2781925" y="968326"/>
                  <a:pt x="2746936" y="1060632"/>
                </a:cubicBezTo>
                <a:cubicBezTo>
                  <a:pt x="2813529" y="1202275"/>
                  <a:pt x="2868503" y="1436763"/>
                  <a:pt x="2825630" y="1600005"/>
                </a:cubicBezTo>
                <a:cubicBezTo>
                  <a:pt x="2757754" y="1836086"/>
                  <a:pt x="2661791" y="2050886"/>
                  <a:pt x="2456989" y="2072144"/>
                </a:cubicBezTo>
                <a:cubicBezTo>
                  <a:pt x="2444674" y="2207370"/>
                  <a:pt x="2406428" y="2374134"/>
                  <a:pt x="2325022" y="2476708"/>
                </a:cubicBezTo>
                <a:cubicBezTo>
                  <a:pt x="2217386" y="2608044"/>
                  <a:pt x="2013075" y="2650425"/>
                  <a:pt x="1875717" y="2525692"/>
                </a:cubicBezTo>
                <a:cubicBezTo>
                  <a:pt x="1826019" y="2729459"/>
                  <a:pt x="1706204" y="2895188"/>
                  <a:pt x="1554635" y="2957286"/>
                </a:cubicBezTo>
                <a:cubicBezTo>
                  <a:pt x="1361549" y="2985611"/>
                  <a:pt x="1204708" y="2921368"/>
                  <a:pt x="1082536" y="2693843"/>
                </a:cubicBezTo>
                <a:cubicBezTo>
                  <a:pt x="805240" y="2917451"/>
                  <a:pt x="541016" y="2787518"/>
                  <a:pt x="381252" y="2433555"/>
                </a:cubicBezTo>
                <a:cubicBezTo>
                  <a:pt x="252669" y="2452767"/>
                  <a:pt x="129388" y="2336605"/>
                  <a:pt x="72913" y="2143905"/>
                </a:cubicBezTo>
                <a:cubicBezTo>
                  <a:pt x="57432" y="1988930"/>
                  <a:pt x="74723" y="1839573"/>
                  <a:pt x="138798" y="1752925"/>
                </a:cubicBezTo>
                <a:cubicBezTo>
                  <a:pt x="47365" y="1676488"/>
                  <a:pt x="-7290" y="1533660"/>
                  <a:pt x="-329" y="1351792"/>
                </a:cubicBezTo>
                <a:cubicBezTo>
                  <a:pt x="7824" y="1144628"/>
                  <a:pt x="119878" y="1021505"/>
                  <a:pt x="253752" y="995252"/>
                </a:cubicBezTo>
                <a:cubicBezTo>
                  <a:pt x="254193" y="991723"/>
                  <a:pt x="255518" y="988884"/>
                  <a:pt x="256182" y="985853"/>
                </a:cubicBezTo>
                <a:close/>
              </a:path>
              <a:path w="2837717" h="2963735" fill="none" stroke="0" extrusionOk="0">
                <a:moveTo>
                  <a:pt x="308273" y="1795872"/>
                </a:moveTo>
                <a:cubicBezTo>
                  <a:pt x="244355" y="1807148"/>
                  <a:pt x="193264" y="1783877"/>
                  <a:pt x="141885" y="1741194"/>
                </a:cubicBezTo>
                <a:moveTo>
                  <a:pt x="455085" y="2394245"/>
                </a:moveTo>
                <a:cubicBezTo>
                  <a:pt x="430097" y="2407211"/>
                  <a:pt x="408550" y="2416979"/>
                  <a:pt x="382303" y="2420383"/>
                </a:cubicBezTo>
                <a:moveTo>
                  <a:pt x="1082405" y="2681768"/>
                </a:moveTo>
                <a:cubicBezTo>
                  <a:pt x="1068041" y="2637931"/>
                  <a:pt x="1055472" y="2600732"/>
                  <a:pt x="1038525" y="2562395"/>
                </a:cubicBezTo>
                <a:moveTo>
                  <a:pt x="1893584" y="2384091"/>
                </a:moveTo>
                <a:cubicBezTo>
                  <a:pt x="1887308" y="2430114"/>
                  <a:pt x="1879134" y="2474762"/>
                  <a:pt x="1876046" y="2515058"/>
                </a:cubicBezTo>
                <a:moveTo>
                  <a:pt x="2241862" y="1574758"/>
                </a:moveTo>
                <a:cubicBezTo>
                  <a:pt x="2377021" y="1666833"/>
                  <a:pt x="2477903" y="1865553"/>
                  <a:pt x="2455413" y="2064323"/>
                </a:cubicBezTo>
                <a:moveTo>
                  <a:pt x="2745622" y="1053360"/>
                </a:moveTo>
                <a:cubicBezTo>
                  <a:pt x="2724793" y="1132274"/>
                  <a:pt x="2694870" y="1196114"/>
                  <a:pt x="2650506" y="1236947"/>
                </a:cubicBezTo>
                <a:moveTo>
                  <a:pt x="2517422" y="372250"/>
                </a:moveTo>
                <a:cubicBezTo>
                  <a:pt x="2519473" y="402818"/>
                  <a:pt x="2521644" y="429887"/>
                  <a:pt x="2522415" y="458967"/>
                </a:cubicBezTo>
                <a:moveTo>
                  <a:pt x="1910072" y="271126"/>
                </a:moveTo>
                <a:cubicBezTo>
                  <a:pt x="1926165" y="229961"/>
                  <a:pt x="1941691" y="192216"/>
                  <a:pt x="1958812" y="160535"/>
                </a:cubicBezTo>
                <a:moveTo>
                  <a:pt x="1454395" y="323815"/>
                </a:moveTo>
                <a:cubicBezTo>
                  <a:pt x="1463477" y="293435"/>
                  <a:pt x="1468197" y="257827"/>
                  <a:pt x="1477977" y="228454"/>
                </a:cubicBezTo>
                <a:moveTo>
                  <a:pt x="919630" y="356197"/>
                </a:moveTo>
                <a:cubicBezTo>
                  <a:pt x="946364" y="383689"/>
                  <a:pt x="983788" y="418365"/>
                  <a:pt x="1005024" y="448676"/>
                </a:cubicBezTo>
                <a:moveTo>
                  <a:pt x="271093" y="1083203"/>
                </a:moveTo>
                <a:cubicBezTo>
                  <a:pt x="263043" y="1048596"/>
                  <a:pt x="259187" y="1014405"/>
                  <a:pt x="256182" y="985853"/>
                </a:cubicBezTo>
              </a:path>
            </a:pathLst>
          </a:custGeom>
          <a:solidFill>
            <a:srgbClr val="FFFFAB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ngát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A36CA37B-6A3F-E223-F97C-855D4804C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618" y="3772437"/>
            <a:ext cx="2004219" cy="29628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353AB2B-8ED8-60FB-92FF-334D02A5DB7E}"/>
              </a:ext>
            </a:extLst>
          </p:cNvPr>
          <p:cNvSpPr txBox="1"/>
          <p:nvPr/>
        </p:nvSpPr>
        <p:spPr>
          <a:xfrm>
            <a:off x="3020565" y="5704791"/>
            <a:ext cx="6298096" cy="578882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/>
              </a:rPr>
              <a:t>đặc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C91BD-54ED-4664-BAFE-7A306C7C7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196" y="0"/>
            <a:ext cx="3067907" cy="156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1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E124CA4D-E27D-947C-8A32-76C8F8D45E9D}"/>
              </a:ext>
            </a:extLst>
          </p:cNvPr>
          <p:cNvGrpSpPr/>
          <p:nvPr/>
        </p:nvGrpSpPr>
        <p:grpSpPr>
          <a:xfrm>
            <a:off x="-14288" y="340132"/>
            <a:ext cx="3508335" cy="3272680"/>
            <a:chOff x="3051715" y="1629522"/>
            <a:chExt cx="7107908" cy="7107908"/>
          </a:xfrm>
        </p:grpSpPr>
        <p:sp>
          <p:nvSpPr>
            <p:cNvPr id="13" name="弧形 7">
              <a:extLst>
                <a:ext uri="{FF2B5EF4-FFF2-40B4-BE49-F238E27FC236}">
                  <a16:creationId xmlns:a16="http://schemas.microsoft.com/office/drawing/2014/main" id="{AE810E99-69D3-7BEC-C6F3-B89B9C91806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弧形 8">
              <a:extLst>
                <a:ext uri="{FF2B5EF4-FFF2-40B4-BE49-F238E27FC236}">
                  <a16:creationId xmlns:a16="http://schemas.microsoft.com/office/drawing/2014/main" id="{2212B237-3E3D-EEE4-D5DE-328CA2F7043E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弧形 9">
              <a:extLst>
                <a:ext uri="{FF2B5EF4-FFF2-40B4-BE49-F238E27FC236}">
                  <a16:creationId xmlns:a16="http://schemas.microsoft.com/office/drawing/2014/main" id="{331BDF87-8AD4-F811-8E75-A0282561978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弧形 10">
              <a:extLst>
                <a:ext uri="{FF2B5EF4-FFF2-40B4-BE49-F238E27FC236}">
                  <a16:creationId xmlns:a16="http://schemas.microsoft.com/office/drawing/2014/main" id="{D560A1C9-B61B-660B-E8C5-53CA2560F746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弧形 11">
              <a:extLst>
                <a:ext uri="{FF2B5EF4-FFF2-40B4-BE49-F238E27FC236}">
                  <a16:creationId xmlns:a16="http://schemas.microsoft.com/office/drawing/2014/main" id="{6A068D7F-8986-D378-8442-E03532DF8AF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8" name="任意多边形 82">
            <a:extLst>
              <a:ext uri="{FF2B5EF4-FFF2-40B4-BE49-F238E27FC236}">
                <a16:creationId xmlns:a16="http://schemas.microsoft.com/office/drawing/2014/main" id="{ED280ED6-7271-E91E-A2E0-ACF2F9743184}"/>
              </a:ext>
            </a:extLst>
          </p:cNvPr>
          <p:cNvSpPr/>
          <p:nvPr/>
        </p:nvSpPr>
        <p:spPr>
          <a:xfrm rot="5400000">
            <a:off x="915049" y="392861"/>
            <a:ext cx="1170685" cy="3040347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9" name="组合 3">
            <a:extLst>
              <a:ext uri="{FF2B5EF4-FFF2-40B4-BE49-F238E27FC236}">
                <a16:creationId xmlns:a16="http://schemas.microsoft.com/office/drawing/2014/main" id="{3A359308-9660-C9A4-7B8B-12B5958A7054}"/>
              </a:ext>
            </a:extLst>
          </p:cNvPr>
          <p:cNvGrpSpPr/>
          <p:nvPr/>
        </p:nvGrpSpPr>
        <p:grpSpPr>
          <a:xfrm flipH="1">
            <a:off x="1929053" y="1449424"/>
            <a:ext cx="1965645" cy="1232847"/>
            <a:chOff x="594425" y="1153191"/>
            <a:chExt cx="2605975" cy="1634460"/>
          </a:xfrm>
        </p:grpSpPr>
        <p:sp>
          <p:nvSpPr>
            <p:cNvPr id="20" name="任意多边形 9">
              <a:extLst>
                <a:ext uri="{FF2B5EF4-FFF2-40B4-BE49-F238E27FC236}">
                  <a16:creationId xmlns:a16="http://schemas.microsoft.com/office/drawing/2014/main" id="{B95A9609-828E-2058-6F59-6F4F32BA99C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任意多边形 10">
              <a:extLst>
                <a:ext uri="{FF2B5EF4-FFF2-40B4-BE49-F238E27FC236}">
                  <a16:creationId xmlns:a16="http://schemas.microsoft.com/office/drawing/2014/main" id="{E2DC8552-5D85-47B6-49B3-D7964C3B9225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FD01DBA3-9437-FE26-5CB0-F9C16356044B}"/>
              </a:ext>
            </a:extLst>
          </p:cNvPr>
          <p:cNvGrpSpPr/>
          <p:nvPr/>
        </p:nvGrpSpPr>
        <p:grpSpPr>
          <a:xfrm>
            <a:off x="2084955" y="1422297"/>
            <a:ext cx="619808" cy="623440"/>
            <a:chOff x="1267237" y="4149067"/>
            <a:chExt cx="1172591" cy="1179462"/>
          </a:xfrm>
        </p:grpSpPr>
        <p:sp>
          <p:nvSpPr>
            <p:cNvPr id="23" name="五角星 2">
              <a:extLst>
                <a:ext uri="{FF2B5EF4-FFF2-40B4-BE49-F238E27FC236}">
                  <a16:creationId xmlns:a16="http://schemas.microsoft.com/office/drawing/2014/main" id="{9B1C0754-7732-E883-D2AD-1C4D05A8DF6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F64D3CA1-6C28-7542-83D0-584845C1CB5C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6B42ABF-1960-FE47-EFFE-C154D3DE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04" y="3620247"/>
            <a:ext cx="2318815" cy="30318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23267628-E72F-00FB-BEBA-619560F00D93}"/>
              </a:ext>
            </a:extLst>
          </p:cNvPr>
          <p:cNvSpPr/>
          <p:nvPr/>
        </p:nvSpPr>
        <p:spPr>
          <a:xfrm>
            <a:off x="2830671" y="1756881"/>
            <a:ext cx="6325876" cy="3636063"/>
          </a:xfrm>
          <a:custGeom>
            <a:avLst/>
            <a:gdLst>
              <a:gd name="connsiteX0" fmla="*/ 0 w 6325876"/>
              <a:gd name="connsiteY0" fmla="*/ 606023 h 3636063"/>
              <a:gd name="connsiteX1" fmla="*/ 606023 w 6325876"/>
              <a:gd name="connsiteY1" fmla="*/ 0 h 3636063"/>
              <a:gd name="connsiteX2" fmla="*/ 1054313 w 6325876"/>
              <a:gd name="connsiteY2" fmla="*/ 0 h 3636063"/>
              <a:gd name="connsiteX3" fmla="*/ 1054313 w 6325876"/>
              <a:gd name="connsiteY3" fmla="*/ 0 h 3636063"/>
              <a:gd name="connsiteX4" fmla="*/ 2635782 w 6325876"/>
              <a:gd name="connsiteY4" fmla="*/ 0 h 3636063"/>
              <a:gd name="connsiteX5" fmla="*/ 5719853 w 6325876"/>
              <a:gd name="connsiteY5" fmla="*/ 0 h 3636063"/>
              <a:gd name="connsiteX6" fmla="*/ 6325876 w 6325876"/>
              <a:gd name="connsiteY6" fmla="*/ 606023 h 3636063"/>
              <a:gd name="connsiteX7" fmla="*/ 6325876 w 6325876"/>
              <a:gd name="connsiteY7" fmla="*/ 606011 h 3636063"/>
              <a:gd name="connsiteX8" fmla="*/ 6325876 w 6325876"/>
              <a:gd name="connsiteY8" fmla="*/ 606011 h 3636063"/>
              <a:gd name="connsiteX9" fmla="*/ 6325876 w 6325876"/>
              <a:gd name="connsiteY9" fmla="*/ 1515026 h 3636063"/>
              <a:gd name="connsiteX10" fmla="*/ 6325876 w 6325876"/>
              <a:gd name="connsiteY10" fmla="*/ 3030040 h 3636063"/>
              <a:gd name="connsiteX11" fmla="*/ 5719853 w 6325876"/>
              <a:gd name="connsiteY11" fmla="*/ 3636063 h 3636063"/>
              <a:gd name="connsiteX12" fmla="*/ 2635782 w 6325876"/>
              <a:gd name="connsiteY12" fmla="*/ 3636063 h 3636063"/>
              <a:gd name="connsiteX13" fmla="*/ 1054313 w 6325876"/>
              <a:gd name="connsiteY13" fmla="*/ 3636063 h 3636063"/>
              <a:gd name="connsiteX14" fmla="*/ 1054313 w 6325876"/>
              <a:gd name="connsiteY14" fmla="*/ 3636063 h 3636063"/>
              <a:gd name="connsiteX15" fmla="*/ 606023 w 6325876"/>
              <a:gd name="connsiteY15" fmla="*/ 3636063 h 3636063"/>
              <a:gd name="connsiteX16" fmla="*/ 0 w 6325876"/>
              <a:gd name="connsiteY16" fmla="*/ 3030040 h 3636063"/>
              <a:gd name="connsiteX17" fmla="*/ 0 w 6325876"/>
              <a:gd name="connsiteY17" fmla="*/ 1515026 h 3636063"/>
              <a:gd name="connsiteX18" fmla="*/ -646821 w 6325876"/>
              <a:gd name="connsiteY18" fmla="*/ 1528892 h 3636063"/>
              <a:gd name="connsiteX19" fmla="*/ 0 w 6325876"/>
              <a:gd name="connsiteY19" fmla="*/ 606011 h 3636063"/>
              <a:gd name="connsiteX20" fmla="*/ 0 w 6325876"/>
              <a:gd name="connsiteY20" fmla="*/ 606023 h 363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325876" h="3636063" fill="none" extrusionOk="0">
                <a:moveTo>
                  <a:pt x="0" y="606023"/>
                </a:moveTo>
                <a:cubicBezTo>
                  <a:pt x="12943" y="253888"/>
                  <a:pt x="274707" y="-11975"/>
                  <a:pt x="606023" y="0"/>
                </a:cubicBezTo>
                <a:cubicBezTo>
                  <a:pt x="821314" y="-14166"/>
                  <a:pt x="922438" y="-36742"/>
                  <a:pt x="1054313" y="0"/>
                </a:cubicBezTo>
                <a:lnTo>
                  <a:pt x="1054313" y="0"/>
                </a:lnTo>
                <a:cubicBezTo>
                  <a:pt x="1358417" y="112413"/>
                  <a:pt x="2049045" y="11911"/>
                  <a:pt x="2635782" y="0"/>
                </a:cubicBezTo>
                <a:cubicBezTo>
                  <a:pt x="3113884" y="34140"/>
                  <a:pt x="5178759" y="-130509"/>
                  <a:pt x="5719853" y="0"/>
                </a:cubicBezTo>
                <a:cubicBezTo>
                  <a:pt x="6098472" y="-48378"/>
                  <a:pt x="6333395" y="281306"/>
                  <a:pt x="6325876" y="606023"/>
                </a:cubicBezTo>
                <a:cubicBezTo>
                  <a:pt x="6325876" y="606022"/>
                  <a:pt x="6325875" y="606014"/>
                  <a:pt x="6325876" y="606011"/>
                </a:cubicBezTo>
                <a:lnTo>
                  <a:pt x="6325876" y="606011"/>
                </a:lnTo>
                <a:cubicBezTo>
                  <a:pt x="6359435" y="897396"/>
                  <a:pt x="6294767" y="1182012"/>
                  <a:pt x="6325876" y="1515026"/>
                </a:cubicBezTo>
                <a:cubicBezTo>
                  <a:pt x="6377011" y="1683212"/>
                  <a:pt x="6244303" y="2404633"/>
                  <a:pt x="6325876" y="3030040"/>
                </a:cubicBezTo>
                <a:cubicBezTo>
                  <a:pt x="6356032" y="3375906"/>
                  <a:pt x="6054574" y="3671573"/>
                  <a:pt x="5719853" y="3636063"/>
                </a:cubicBezTo>
                <a:cubicBezTo>
                  <a:pt x="4998677" y="3637036"/>
                  <a:pt x="3706736" y="3734158"/>
                  <a:pt x="2635782" y="3636063"/>
                </a:cubicBezTo>
                <a:cubicBezTo>
                  <a:pt x="2269725" y="3538785"/>
                  <a:pt x="1786917" y="3523509"/>
                  <a:pt x="1054313" y="3636063"/>
                </a:cubicBezTo>
                <a:lnTo>
                  <a:pt x="1054313" y="3636063"/>
                </a:lnTo>
                <a:cubicBezTo>
                  <a:pt x="864481" y="3613948"/>
                  <a:pt x="701184" y="3631271"/>
                  <a:pt x="606023" y="3636063"/>
                </a:cubicBezTo>
                <a:cubicBezTo>
                  <a:pt x="284448" y="3634837"/>
                  <a:pt x="-30785" y="3316287"/>
                  <a:pt x="0" y="3030040"/>
                </a:cubicBezTo>
                <a:cubicBezTo>
                  <a:pt x="-11876" y="2682800"/>
                  <a:pt x="-82738" y="2129337"/>
                  <a:pt x="0" y="1515026"/>
                </a:cubicBezTo>
                <a:cubicBezTo>
                  <a:pt x="-281997" y="1558220"/>
                  <a:pt x="-370147" y="1579881"/>
                  <a:pt x="-646821" y="1528892"/>
                </a:cubicBezTo>
                <a:cubicBezTo>
                  <a:pt x="-351066" y="1117914"/>
                  <a:pt x="-131782" y="815418"/>
                  <a:pt x="0" y="606011"/>
                </a:cubicBezTo>
                <a:cubicBezTo>
                  <a:pt x="0" y="606014"/>
                  <a:pt x="0" y="606022"/>
                  <a:pt x="0" y="606023"/>
                </a:cubicBezTo>
                <a:close/>
              </a:path>
              <a:path w="6325876" h="3636063" stroke="0" extrusionOk="0">
                <a:moveTo>
                  <a:pt x="0" y="606023"/>
                </a:moveTo>
                <a:cubicBezTo>
                  <a:pt x="26878" y="261624"/>
                  <a:pt x="297436" y="15181"/>
                  <a:pt x="606023" y="0"/>
                </a:cubicBezTo>
                <a:cubicBezTo>
                  <a:pt x="777325" y="-14325"/>
                  <a:pt x="915780" y="18331"/>
                  <a:pt x="1054313" y="0"/>
                </a:cubicBezTo>
                <a:lnTo>
                  <a:pt x="1054313" y="0"/>
                </a:lnTo>
                <a:cubicBezTo>
                  <a:pt x="1729730" y="113478"/>
                  <a:pt x="2256787" y="16441"/>
                  <a:pt x="2635782" y="0"/>
                </a:cubicBezTo>
                <a:cubicBezTo>
                  <a:pt x="3502157" y="-50308"/>
                  <a:pt x="5205470" y="-85446"/>
                  <a:pt x="5719853" y="0"/>
                </a:cubicBezTo>
                <a:cubicBezTo>
                  <a:pt x="6078566" y="-55922"/>
                  <a:pt x="6326249" y="275337"/>
                  <a:pt x="6325876" y="606023"/>
                </a:cubicBezTo>
                <a:cubicBezTo>
                  <a:pt x="6325875" y="606019"/>
                  <a:pt x="6325875" y="606017"/>
                  <a:pt x="6325876" y="606011"/>
                </a:cubicBezTo>
                <a:lnTo>
                  <a:pt x="6325876" y="606011"/>
                </a:lnTo>
                <a:cubicBezTo>
                  <a:pt x="6273943" y="963592"/>
                  <a:pt x="6331188" y="1243278"/>
                  <a:pt x="6325876" y="1515026"/>
                </a:cubicBezTo>
                <a:cubicBezTo>
                  <a:pt x="6270391" y="2177227"/>
                  <a:pt x="6398230" y="2858669"/>
                  <a:pt x="6325876" y="3030040"/>
                </a:cubicBezTo>
                <a:cubicBezTo>
                  <a:pt x="6370823" y="3353165"/>
                  <a:pt x="6055208" y="3645985"/>
                  <a:pt x="5719853" y="3636063"/>
                </a:cubicBezTo>
                <a:cubicBezTo>
                  <a:pt x="5055752" y="3531191"/>
                  <a:pt x="3478979" y="3507887"/>
                  <a:pt x="2635782" y="3636063"/>
                </a:cubicBezTo>
                <a:cubicBezTo>
                  <a:pt x="2277297" y="3555987"/>
                  <a:pt x="1454020" y="3561580"/>
                  <a:pt x="1054313" y="3636063"/>
                </a:cubicBezTo>
                <a:lnTo>
                  <a:pt x="1054313" y="3636063"/>
                </a:lnTo>
                <a:cubicBezTo>
                  <a:pt x="844844" y="3653629"/>
                  <a:pt x="722750" y="3619170"/>
                  <a:pt x="606023" y="3636063"/>
                </a:cubicBezTo>
                <a:cubicBezTo>
                  <a:pt x="304869" y="3594258"/>
                  <a:pt x="-9791" y="3363703"/>
                  <a:pt x="0" y="3030040"/>
                </a:cubicBezTo>
                <a:cubicBezTo>
                  <a:pt x="-19212" y="2465554"/>
                  <a:pt x="-7241" y="2156616"/>
                  <a:pt x="0" y="1515026"/>
                </a:cubicBezTo>
                <a:cubicBezTo>
                  <a:pt x="-192328" y="1559868"/>
                  <a:pt x="-445069" y="1538945"/>
                  <a:pt x="-646821" y="1528892"/>
                </a:cubicBezTo>
                <a:cubicBezTo>
                  <a:pt x="-528325" y="1249403"/>
                  <a:pt x="-283737" y="937058"/>
                  <a:pt x="0" y="606011"/>
                </a:cubicBezTo>
                <a:cubicBezTo>
                  <a:pt x="-1" y="606015"/>
                  <a:pt x="-1" y="606021"/>
                  <a:pt x="0" y="606023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prstGeom prst="wedgeRoundRectCallout">
                    <a:avLst>
                      <a:gd name="adj1" fmla="val -60225"/>
                      <a:gd name="adj2" fmla="val -795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Trong vườn những bông hoa thi nhau tỏa hương khoe sắc</a:t>
            </a:r>
            <a:r>
              <a:rPr lang="en-US" sz="2800" dirty="0">
                <a:solidFill>
                  <a:srgbClr val="002060"/>
                </a:solidFill>
                <a:latin typeface="Calibri" panose="020F0502020204030204"/>
              </a:rPr>
              <a:t>,</a:t>
            </a: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 tràn ngập khắp không gian.</a:t>
            </a:r>
            <a:r>
              <a:rPr lang="en-US" sz="2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Xuân đã về thật rồi</a:t>
            </a:r>
            <a:r>
              <a:rPr lang="en-US" sz="2800" dirty="0">
                <a:solidFill>
                  <a:srgbClr val="002060"/>
                </a:solidFill>
                <a:latin typeface="Calibri" panose="020F0502020204030204"/>
              </a:rPr>
              <a:t>. C</a:t>
            </a: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húng ta hãy cùng nhau chào đón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/>
              </a:rPr>
              <a:t>một</a:t>
            </a: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 mùa xuân ấm áp nhé!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AE32B5F9-38FA-30CF-EBB1-F8685CBBFA3C}"/>
              </a:ext>
            </a:extLst>
          </p:cNvPr>
          <p:cNvSpPr/>
          <p:nvPr/>
        </p:nvSpPr>
        <p:spPr>
          <a:xfrm>
            <a:off x="9310662" y="-164386"/>
            <a:ext cx="2837717" cy="4227456"/>
          </a:xfrm>
          <a:custGeom>
            <a:avLst/>
            <a:gdLst>
              <a:gd name="connsiteX0" fmla="*/ 256182 w 2837717"/>
              <a:gd name="connsiteY0" fmla="*/ 1406216 h 4227456"/>
              <a:gd name="connsiteX1" fmla="*/ 369363 w 2837717"/>
              <a:gd name="connsiteY1" fmla="*/ 675903 h 4227456"/>
              <a:gd name="connsiteX2" fmla="*/ 919958 w 2837717"/>
              <a:gd name="connsiteY2" fmla="*/ 509056 h 4227456"/>
              <a:gd name="connsiteX3" fmla="*/ 1475087 w 2837717"/>
              <a:gd name="connsiteY3" fmla="*/ 335847 h 4227456"/>
              <a:gd name="connsiteX4" fmla="*/ 1691397 w 2837717"/>
              <a:gd name="connsiteY4" fmla="*/ 19571 h 4227456"/>
              <a:gd name="connsiteX5" fmla="*/ 1959666 w 2837717"/>
              <a:gd name="connsiteY5" fmla="*/ 242785 h 4227456"/>
              <a:gd name="connsiteX6" fmla="*/ 2329489 w 2837717"/>
              <a:gd name="connsiteY6" fmla="*/ 67521 h 4227456"/>
              <a:gd name="connsiteX7" fmla="*/ 2517028 w 2837717"/>
              <a:gd name="connsiteY7" fmla="*/ 545654 h 4227456"/>
              <a:gd name="connsiteX8" fmla="*/ 2757709 w 2837717"/>
              <a:gd name="connsiteY8" fmla="*/ 1009696 h 4227456"/>
              <a:gd name="connsiteX9" fmla="*/ 2746936 w 2837717"/>
              <a:gd name="connsiteY9" fmla="*/ 1512881 h 4227456"/>
              <a:gd name="connsiteX10" fmla="*/ 2825630 w 2837717"/>
              <a:gd name="connsiteY10" fmla="*/ 2282239 h 4227456"/>
              <a:gd name="connsiteX11" fmla="*/ 2456989 w 2837717"/>
              <a:gd name="connsiteY11" fmla="*/ 2955696 h 4227456"/>
              <a:gd name="connsiteX12" fmla="*/ 2325022 w 2837717"/>
              <a:gd name="connsiteY12" fmla="*/ 3532763 h 4227456"/>
              <a:gd name="connsiteX13" fmla="*/ 1875717 w 2837717"/>
              <a:gd name="connsiteY13" fmla="*/ 3602634 h 4227456"/>
              <a:gd name="connsiteX14" fmla="*/ 1554635 w 2837717"/>
              <a:gd name="connsiteY14" fmla="*/ 4218257 h 4227456"/>
              <a:gd name="connsiteX15" fmla="*/ 1082536 w 2837717"/>
              <a:gd name="connsiteY15" fmla="*/ 3842483 h 4227456"/>
              <a:gd name="connsiteX16" fmla="*/ 381252 w 2837717"/>
              <a:gd name="connsiteY16" fmla="*/ 3471211 h 4227456"/>
              <a:gd name="connsiteX17" fmla="*/ 72913 w 2837717"/>
              <a:gd name="connsiteY17" fmla="*/ 3058055 h 4227456"/>
              <a:gd name="connsiteX18" fmla="*/ 138798 w 2837717"/>
              <a:gd name="connsiteY18" fmla="*/ 2500364 h 4227456"/>
              <a:gd name="connsiteX19" fmla="*/ -329 w 2837717"/>
              <a:gd name="connsiteY19" fmla="*/ 1928189 h 4227456"/>
              <a:gd name="connsiteX20" fmla="*/ 253752 w 2837717"/>
              <a:gd name="connsiteY20" fmla="*/ 1419622 h 4227456"/>
              <a:gd name="connsiteX21" fmla="*/ 256182 w 2837717"/>
              <a:gd name="connsiteY21" fmla="*/ 1406216 h 4227456"/>
              <a:gd name="connsiteX0" fmla="*/ 308273 w 2837717"/>
              <a:gd name="connsiteY0" fmla="*/ 2561623 h 4227456"/>
              <a:gd name="connsiteX1" fmla="*/ 141885 w 2837717"/>
              <a:gd name="connsiteY1" fmla="*/ 2483630 h 4227456"/>
              <a:gd name="connsiteX2" fmla="*/ 455085 w 2837717"/>
              <a:gd name="connsiteY2" fmla="*/ 3415138 h 4227456"/>
              <a:gd name="connsiteX3" fmla="*/ 382303 w 2837717"/>
              <a:gd name="connsiteY3" fmla="*/ 3452422 h 4227456"/>
              <a:gd name="connsiteX4" fmla="*/ 1082405 w 2837717"/>
              <a:gd name="connsiteY4" fmla="*/ 3825260 h 4227456"/>
              <a:gd name="connsiteX5" fmla="*/ 1038525 w 2837717"/>
              <a:gd name="connsiteY5" fmla="*/ 3654988 h 4227456"/>
              <a:gd name="connsiteX6" fmla="*/ 1893584 w 2837717"/>
              <a:gd name="connsiteY6" fmla="*/ 3400655 h 4227456"/>
              <a:gd name="connsiteX7" fmla="*/ 1876046 w 2837717"/>
              <a:gd name="connsiteY7" fmla="*/ 3587466 h 4227456"/>
              <a:gd name="connsiteX8" fmla="*/ 2241862 w 2837717"/>
              <a:gd name="connsiteY8" fmla="*/ 2246227 h 4227456"/>
              <a:gd name="connsiteX9" fmla="*/ 2455413 w 2837717"/>
              <a:gd name="connsiteY9" fmla="*/ 2944540 h 4227456"/>
              <a:gd name="connsiteX10" fmla="*/ 2745622 w 2837717"/>
              <a:gd name="connsiteY10" fmla="*/ 1502508 h 4227456"/>
              <a:gd name="connsiteX11" fmla="*/ 2650506 w 2837717"/>
              <a:gd name="connsiteY11" fmla="*/ 1764375 h 4227456"/>
              <a:gd name="connsiteX12" fmla="*/ 2517422 w 2837717"/>
              <a:gd name="connsiteY12" fmla="*/ 530976 h 4227456"/>
              <a:gd name="connsiteX13" fmla="*/ 2522415 w 2837717"/>
              <a:gd name="connsiteY13" fmla="*/ 654668 h 4227456"/>
              <a:gd name="connsiteX14" fmla="*/ 1910072 w 2837717"/>
              <a:gd name="connsiteY14" fmla="*/ 386733 h 4227456"/>
              <a:gd name="connsiteX15" fmla="*/ 1958812 w 2837717"/>
              <a:gd name="connsiteY15" fmla="*/ 228987 h 4227456"/>
              <a:gd name="connsiteX16" fmla="*/ 1454395 w 2837717"/>
              <a:gd name="connsiteY16" fmla="*/ 461888 h 4227456"/>
              <a:gd name="connsiteX17" fmla="*/ 1477977 w 2837717"/>
              <a:gd name="connsiteY17" fmla="*/ 325866 h 4227456"/>
              <a:gd name="connsiteX18" fmla="*/ 919630 w 2837717"/>
              <a:gd name="connsiteY18" fmla="*/ 508077 h 4227456"/>
              <a:gd name="connsiteX19" fmla="*/ 1005024 w 2837717"/>
              <a:gd name="connsiteY19" fmla="*/ 639989 h 4227456"/>
              <a:gd name="connsiteX20" fmla="*/ 271093 w 2837717"/>
              <a:gd name="connsiteY20" fmla="*/ 1545076 h 4227456"/>
              <a:gd name="connsiteX21" fmla="*/ 256182 w 2837717"/>
              <a:gd name="connsiteY21" fmla="*/ 1406216 h 422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37717" h="4227456" fill="none" extrusionOk="0">
                <a:moveTo>
                  <a:pt x="256182" y="1406216"/>
                </a:moveTo>
                <a:cubicBezTo>
                  <a:pt x="240583" y="1138303"/>
                  <a:pt x="284864" y="879583"/>
                  <a:pt x="369363" y="675903"/>
                </a:cubicBezTo>
                <a:cubicBezTo>
                  <a:pt x="549175" y="340301"/>
                  <a:pt x="733105" y="280217"/>
                  <a:pt x="919958" y="509056"/>
                </a:cubicBezTo>
                <a:cubicBezTo>
                  <a:pt x="1042220" y="74418"/>
                  <a:pt x="1278901" y="-36675"/>
                  <a:pt x="1475087" y="335847"/>
                </a:cubicBezTo>
                <a:cubicBezTo>
                  <a:pt x="1514715" y="162444"/>
                  <a:pt x="1585769" y="50723"/>
                  <a:pt x="1691397" y="19571"/>
                </a:cubicBezTo>
                <a:cubicBezTo>
                  <a:pt x="1807598" y="-4995"/>
                  <a:pt x="1896752" y="97925"/>
                  <a:pt x="1959666" y="242785"/>
                </a:cubicBezTo>
                <a:cubicBezTo>
                  <a:pt x="2038941" y="33297"/>
                  <a:pt x="2225410" y="-44427"/>
                  <a:pt x="2329489" y="67521"/>
                </a:cubicBezTo>
                <a:cubicBezTo>
                  <a:pt x="2441792" y="170188"/>
                  <a:pt x="2479908" y="341081"/>
                  <a:pt x="2517028" y="545654"/>
                </a:cubicBezTo>
                <a:cubicBezTo>
                  <a:pt x="2622091" y="606508"/>
                  <a:pt x="2738201" y="754208"/>
                  <a:pt x="2757709" y="1009696"/>
                </a:cubicBezTo>
                <a:cubicBezTo>
                  <a:pt x="2801495" y="1172896"/>
                  <a:pt x="2778628" y="1350312"/>
                  <a:pt x="2746936" y="1512881"/>
                </a:cubicBezTo>
                <a:cubicBezTo>
                  <a:pt x="2806764" y="1769697"/>
                  <a:pt x="2856517" y="2019262"/>
                  <a:pt x="2825630" y="2282239"/>
                </a:cubicBezTo>
                <a:cubicBezTo>
                  <a:pt x="2759970" y="2663559"/>
                  <a:pt x="2609993" y="2913543"/>
                  <a:pt x="2456989" y="2955696"/>
                </a:cubicBezTo>
                <a:cubicBezTo>
                  <a:pt x="2453004" y="3176239"/>
                  <a:pt x="2404934" y="3394494"/>
                  <a:pt x="2325022" y="3532763"/>
                </a:cubicBezTo>
                <a:cubicBezTo>
                  <a:pt x="2185534" y="3756046"/>
                  <a:pt x="2022757" y="3772268"/>
                  <a:pt x="1875717" y="3602634"/>
                </a:cubicBezTo>
                <a:cubicBezTo>
                  <a:pt x="1811668" y="3913003"/>
                  <a:pt x="1693539" y="4152085"/>
                  <a:pt x="1554635" y="4218257"/>
                </a:cubicBezTo>
                <a:cubicBezTo>
                  <a:pt x="1364045" y="4308093"/>
                  <a:pt x="1192793" y="4158191"/>
                  <a:pt x="1082536" y="3842483"/>
                </a:cubicBezTo>
                <a:cubicBezTo>
                  <a:pt x="774354" y="4119944"/>
                  <a:pt x="560912" y="3984792"/>
                  <a:pt x="381252" y="3471211"/>
                </a:cubicBezTo>
                <a:cubicBezTo>
                  <a:pt x="271801" y="3510185"/>
                  <a:pt x="109254" y="3333735"/>
                  <a:pt x="72913" y="3058055"/>
                </a:cubicBezTo>
                <a:cubicBezTo>
                  <a:pt x="52151" y="2862932"/>
                  <a:pt x="61359" y="2640584"/>
                  <a:pt x="138798" y="2500364"/>
                </a:cubicBezTo>
                <a:cubicBezTo>
                  <a:pt x="63520" y="2367685"/>
                  <a:pt x="-18640" y="2184562"/>
                  <a:pt x="-329" y="1928189"/>
                </a:cubicBezTo>
                <a:cubicBezTo>
                  <a:pt x="16332" y="1660183"/>
                  <a:pt x="122006" y="1423009"/>
                  <a:pt x="253752" y="1419622"/>
                </a:cubicBezTo>
                <a:cubicBezTo>
                  <a:pt x="253951" y="1415384"/>
                  <a:pt x="255160" y="1411055"/>
                  <a:pt x="256182" y="1406216"/>
                </a:cubicBezTo>
                <a:close/>
              </a:path>
              <a:path w="2837717" h="4227456" fill="none" extrusionOk="0">
                <a:moveTo>
                  <a:pt x="308273" y="2561623"/>
                </a:moveTo>
                <a:cubicBezTo>
                  <a:pt x="247823" y="2562077"/>
                  <a:pt x="181603" y="2543500"/>
                  <a:pt x="141885" y="2483630"/>
                </a:cubicBezTo>
                <a:moveTo>
                  <a:pt x="455085" y="3415138"/>
                </a:moveTo>
                <a:cubicBezTo>
                  <a:pt x="432223" y="3434188"/>
                  <a:pt x="410125" y="3447030"/>
                  <a:pt x="382303" y="3452422"/>
                </a:cubicBezTo>
                <a:moveTo>
                  <a:pt x="1082405" y="3825260"/>
                </a:moveTo>
                <a:cubicBezTo>
                  <a:pt x="1062257" y="3770316"/>
                  <a:pt x="1046626" y="3724103"/>
                  <a:pt x="1038525" y="3654988"/>
                </a:cubicBezTo>
                <a:moveTo>
                  <a:pt x="1893584" y="3400655"/>
                </a:moveTo>
                <a:cubicBezTo>
                  <a:pt x="1885841" y="3467963"/>
                  <a:pt x="1880860" y="3526570"/>
                  <a:pt x="1876046" y="3587466"/>
                </a:cubicBezTo>
                <a:moveTo>
                  <a:pt x="2241862" y="2246227"/>
                </a:moveTo>
                <a:cubicBezTo>
                  <a:pt x="2382320" y="2430560"/>
                  <a:pt x="2413102" y="2635148"/>
                  <a:pt x="2455413" y="2944540"/>
                </a:cubicBezTo>
                <a:moveTo>
                  <a:pt x="2745622" y="1502508"/>
                </a:moveTo>
                <a:cubicBezTo>
                  <a:pt x="2722110" y="1599553"/>
                  <a:pt x="2695495" y="1703159"/>
                  <a:pt x="2650506" y="1764375"/>
                </a:cubicBezTo>
                <a:moveTo>
                  <a:pt x="2517422" y="530976"/>
                </a:moveTo>
                <a:cubicBezTo>
                  <a:pt x="2522375" y="577442"/>
                  <a:pt x="2525485" y="609578"/>
                  <a:pt x="2522415" y="654668"/>
                </a:cubicBezTo>
                <a:moveTo>
                  <a:pt x="1910072" y="386733"/>
                </a:moveTo>
                <a:cubicBezTo>
                  <a:pt x="1929846" y="331639"/>
                  <a:pt x="1938826" y="274737"/>
                  <a:pt x="1958812" y="228987"/>
                </a:cubicBezTo>
                <a:moveTo>
                  <a:pt x="1454395" y="461888"/>
                </a:moveTo>
                <a:cubicBezTo>
                  <a:pt x="1452866" y="412538"/>
                  <a:pt x="1470331" y="366676"/>
                  <a:pt x="1477977" y="325866"/>
                </a:cubicBezTo>
                <a:moveTo>
                  <a:pt x="919630" y="508077"/>
                </a:moveTo>
                <a:cubicBezTo>
                  <a:pt x="941412" y="540579"/>
                  <a:pt x="979053" y="591733"/>
                  <a:pt x="1005024" y="639989"/>
                </a:cubicBezTo>
                <a:moveTo>
                  <a:pt x="271093" y="1545076"/>
                </a:moveTo>
                <a:cubicBezTo>
                  <a:pt x="264747" y="1497868"/>
                  <a:pt x="262947" y="1453841"/>
                  <a:pt x="256182" y="1406216"/>
                </a:cubicBezTo>
              </a:path>
              <a:path w="2837717" h="4227456" stroke="0" extrusionOk="0">
                <a:moveTo>
                  <a:pt x="256182" y="1406216"/>
                </a:moveTo>
                <a:cubicBezTo>
                  <a:pt x="258012" y="1133642"/>
                  <a:pt x="302816" y="886315"/>
                  <a:pt x="369363" y="675903"/>
                </a:cubicBezTo>
                <a:cubicBezTo>
                  <a:pt x="494837" y="364516"/>
                  <a:pt x="706166" y="278176"/>
                  <a:pt x="919958" y="509056"/>
                </a:cubicBezTo>
                <a:cubicBezTo>
                  <a:pt x="1052833" y="81278"/>
                  <a:pt x="1302933" y="-23588"/>
                  <a:pt x="1475087" y="335847"/>
                </a:cubicBezTo>
                <a:cubicBezTo>
                  <a:pt x="1506274" y="149028"/>
                  <a:pt x="1611026" y="43310"/>
                  <a:pt x="1691397" y="19571"/>
                </a:cubicBezTo>
                <a:cubicBezTo>
                  <a:pt x="1799315" y="-22049"/>
                  <a:pt x="1896952" y="77662"/>
                  <a:pt x="1959666" y="242785"/>
                </a:cubicBezTo>
                <a:cubicBezTo>
                  <a:pt x="2034098" y="20982"/>
                  <a:pt x="2221048" y="-43037"/>
                  <a:pt x="2329489" y="67521"/>
                </a:cubicBezTo>
                <a:cubicBezTo>
                  <a:pt x="2442384" y="140612"/>
                  <a:pt x="2505945" y="328017"/>
                  <a:pt x="2517028" y="545654"/>
                </a:cubicBezTo>
                <a:cubicBezTo>
                  <a:pt x="2636536" y="606981"/>
                  <a:pt x="2720508" y="787773"/>
                  <a:pt x="2757709" y="1009696"/>
                </a:cubicBezTo>
                <a:cubicBezTo>
                  <a:pt x="2813295" y="1167061"/>
                  <a:pt x="2780789" y="1355804"/>
                  <a:pt x="2746936" y="1512881"/>
                </a:cubicBezTo>
                <a:cubicBezTo>
                  <a:pt x="2808086" y="1715979"/>
                  <a:pt x="2868297" y="2038569"/>
                  <a:pt x="2825630" y="2282239"/>
                </a:cubicBezTo>
                <a:cubicBezTo>
                  <a:pt x="2776352" y="2634769"/>
                  <a:pt x="2668003" y="2922560"/>
                  <a:pt x="2456989" y="2955696"/>
                </a:cubicBezTo>
                <a:cubicBezTo>
                  <a:pt x="2453522" y="3172908"/>
                  <a:pt x="2386410" y="3373558"/>
                  <a:pt x="2325022" y="3532763"/>
                </a:cubicBezTo>
                <a:cubicBezTo>
                  <a:pt x="2215638" y="3732067"/>
                  <a:pt x="1991108" y="3778404"/>
                  <a:pt x="1875717" y="3602634"/>
                </a:cubicBezTo>
                <a:cubicBezTo>
                  <a:pt x="1823047" y="3889839"/>
                  <a:pt x="1705631" y="4130376"/>
                  <a:pt x="1554635" y="4218257"/>
                </a:cubicBezTo>
                <a:cubicBezTo>
                  <a:pt x="1363970" y="4279300"/>
                  <a:pt x="1200953" y="4162336"/>
                  <a:pt x="1082536" y="3842483"/>
                </a:cubicBezTo>
                <a:cubicBezTo>
                  <a:pt x="780599" y="4165932"/>
                  <a:pt x="592923" y="3981429"/>
                  <a:pt x="381252" y="3471211"/>
                </a:cubicBezTo>
                <a:cubicBezTo>
                  <a:pt x="281460" y="3489339"/>
                  <a:pt x="152605" y="3335095"/>
                  <a:pt x="72913" y="3058055"/>
                </a:cubicBezTo>
                <a:cubicBezTo>
                  <a:pt x="55362" y="2847157"/>
                  <a:pt x="72100" y="2640944"/>
                  <a:pt x="138798" y="2500364"/>
                </a:cubicBezTo>
                <a:cubicBezTo>
                  <a:pt x="51147" y="2392117"/>
                  <a:pt x="-1295" y="2197175"/>
                  <a:pt x="-329" y="1928189"/>
                </a:cubicBezTo>
                <a:cubicBezTo>
                  <a:pt x="9999" y="1645449"/>
                  <a:pt x="116215" y="1473031"/>
                  <a:pt x="253752" y="1419622"/>
                </a:cubicBezTo>
                <a:cubicBezTo>
                  <a:pt x="253984" y="1414522"/>
                  <a:pt x="255963" y="1410147"/>
                  <a:pt x="256182" y="1406216"/>
                </a:cubicBezTo>
                <a:close/>
              </a:path>
              <a:path w="2837717" h="4227456" fill="none" stroke="0" extrusionOk="0">
                <a:moveTo>
                  <a:pt x="308273" y="2561623"/>
                </a:moveTo>
                <a:cubicBezTo>
                  <a:pt x="243204" y="2576598"/>
                  <a:pt x="202388" y="2549326"/>
                  <a:pt x="141885" y="2483630"/>
                </a:cubicBezTo>
                <a:moveTo>
                  <a:pt x="455085" y="3415138"/>
                </a:moveTo>
                <a:cubicBezTo>
                  <a:pt x="427309" y="3433294"/>
                  <a:pt x="408899" y="3447456"/>
                  <a:pt x="382303" y="3452422"/>
                </a:cubicBezTo>
                <a:moveTo>
                  <a:pt x="1082405" y="3825260"/>
                </a:moveTo>
                <a:cubicBezTo>
                  <a:pt x="1068505" y="3764520"/>
                  <a:pt x="1059160" y="3708716"/>
                  <a:pt x="1038525" y="3654988"/>
                </a:cubicBezTo>
                <a:moveTo>
                  <a:pt x="1893584" y="3400655"/>
                </a:moveTo>
                <a:cubicBezTo>
                  <a:pt x="1884763" y="3466725"/>
                  <a:pt x="1880961" y="3528248"/>
                  <a:pt x="1876046" y="3587466"/>
                </a:cubicBezTo>
                <a:moveTo>
                  <a:pt x="2241862" y="2246227"/>
                </a:moveTo>
                <a:cubicBezTo>
                  <a:pt x="2407079" y="2385403"/>
                  <a:pt x="2497003" y="2665358"/>
                  <a:pt x="2455413" y="2944540"/>
                </a:cubicBezTo>
                <a:moveTo>
                  <a:pt x="2745622" y="1502508"/>
                </a:moveTo>
                <a:cubicBezTo>
                  <a:pt x="2725249" y="1618743"/>
                  <a:pt x="2694856" y="1702205"/>
                  <a:pt x="2650506" y="1764375"/>
                </a:cubicBezTo>
                <a:moveTo>
                  <a:pt x="2517422" y="530976"/>
                </a:moveTo>
                <a:cubicBezTo>
                  <a:pt x="2519875" y="573237"/>
                  <a:pt x="2516814" y="613224"/>
                  <a:pt x="2522415" y="654668"/>
                </a:cubicBezTo>
                <a:moveTo>
                  <a:pt x="1910072" y="386733"/>
                </a:moveTo>
                <a:cubicBezTo>
                  <a:pt x="1927297" y="328153"/>
                  <a:pt x="1942670" y="274314"/>
                  <a:pt x="1958812" y="228987"/>
                </a:cubicBezTo>
                <a:moveTo>
                  <a:pt x="1454395" y="461888"/>
                </a:moveTo>
                <a:cubicBezTo>
                  <a:pt x="1462379" y="416676"/>
                  <a:pt x="1469135" y="367100"/>
                  <a:pt x="1477977" y="325866"/>
                </a:cubicBezTo>
                <a:moveTo>
                  <a:pt x="919630" y="508077"/>
                </a:moveTo>
                <a:cubicBezTo>
                  <a:pt x="947099" y="546277"/>
                  <a:pt x="980387" y="590506"/>
                  <a:pt x="1005024" y="639989"/>
                </a:cubicBezTo>
                <a:moveTo>
                  <a:pt x="271093" y="1545076"/>
                </a:moveTo>
                <a:cubicBezTo>
                  <a:pt x="263905" y="1498756"/>
                  <a:pt x="259206" y="1449417"/>
                  <a:pt x="256182" y="1406216"/>
                </a:cubicBezTo>
              </a:path>
            </a:pathLst>
          </a:custGeom>
          <a:solidFill>
            <a:srgbClr val="FFFFAB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0"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</a:rPr>
              <a:t>Chúng</a:t>
            </a:r>
            <a:r>
              <a:rPr lang="en-US" sz="2800" b="1" dirty="0">
                <a:solidFill>
                  <a:srgbClr val="002060"/>
                </a:solidFill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cùng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nhau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đón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một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mùa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xuân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ấm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áp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nhé</a:t>
            </a:r>
            <a:r>
              <a:rPr lang="en-US" sz="2800" b="1" dirty="0">
                <a:solidFill>
                  <a:srgbClr val="002060"/>
                </a:solidFill>
              </a:rPr>
              <a:t>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A36CA37B-6A3F-E223-F97C-855D4804C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618" y="3772437"/>
            <a:ext cx="2004219" cy="29628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353AB2B-8ED8-60FB-92FF-334D02A5DB7E}"/>
              </a:ext>
            </a:extLst>
          </p:cNvPr>
          <p:cNvSpPr txBox="1"/>
          <p:nvPr/>
        </p:nvSpPr>
        <p:spPr>
          <a:xfrm>
            <a:off x="3020565" y="5704791"/>
            <a:ext cx="6298096" cy="578882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C91BD-54ED-4664-BAFE-7A306C7C7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196" y="0"/>
            <a:ext cx="3067907" cy="156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7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B5F64BF5-9221-474A-82FA-D3BD86B119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449818" y="-273879"/>
            <a:ext cx="4028902" cy="16081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3B69CBB-BA6B-4D6F-8D81-CFFD05AEBE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836936" y="-204046"/>
            <a:ext cx="3792966" cy="15139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401587-C296-456B-9282-CA8B26E2A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903" y="725197"/>
            <a:ext cx="3737172" cy="128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0C00DD-5F9C-41E6-9FC9-D8C07C8EF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635" y="1816763"/>
            <a:ext cx="6663506" cy="1072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22A23E-03F0-45DB-8288-5B3FD46B0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5745" y="2474234"/>
            <a:ext cx="3810330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86B4E-1FF3-4789-9AA6-0D79B5317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599" y="3258631"/>
            <a:ext cx="10931075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287079" y="462090"/>
            <a:ext cx="11589487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2" name="图片 44">
            <a:extLst>
              <a:ext uri="{FF2B5EF4-FFF2-40B4-BE49-F238E27FC236}">
                <a16:creationId xmlns:a16="http://schemas.microsoft.com/office/drawing/2014/main" id="{8D8BE592-6CED-4B63-BACA-F78064B8C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1162DBBC-9845-48A8-8412-4D69EF873E25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26C5E104-918C-4839-A656-3DB0E947B8BB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65BAAE-5714-484A-931E-3F90288AA57C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đặc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C585F9-EA54-4AE1-9BB5-95EDF58F98D6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173FF4-0942-4253-B205-F256DC0436C3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6494476" y="1552353"/>
            <a:ext cx="969580" cy="399827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B4F4137-0287-41EC-9BFA-6A897E895E2F}"/>
              </a:ext>
            </a:extLst>
          </p:cNvPr>
          <p:cNvSpPr/>
          <p:nvPr/>
        </p:nvSpPr>
        <p:spPr>
          <a:xfrm>
            <a:off x="7464056" y="1092409"/>
            <a:ext cx="3982142" cy="586714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4A2916-4B4F-4AC4-A356-F427B8E6DDF4}"/>
              </a:ext>
            </a:extLst>
          </p:cNvPr>
          <p:cNvCxnSpPr>
            <a:cxnSpLocks/>
          </p:cNvCxnSpPr>
          <p:nvPr/>
        </p:nvCxnSpPr>
        <p:spPr>
          <a:xfrm flipV="1">
            <a:off x="6618298" y="3902149"/>
            <a:ext cx="969580" cy="832521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3C2D508-1C47-4A93-9C81-4A049672A66C}"/>
              </a:ext>
            </a:extLst>
          </p:cNvPr>
          <p:cNvSpPr/>
          <p:nvPr/>
        </p:nvSpPr>
        <p:spPr>
          <a:xfrm>
            <a:off x="7589850" y="3295205"/>
            <a:ext cx="4014699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FC6647-963A-4548-B8CB-C085DC8E605A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969580" cy="552968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91C01907-5E83-4D9F-85AE-787367DDF9F0}"/>
              </a:ext>
            </a:extLst>
          </p:cNvPr>
          <p:cNvSpPr/>
          <p:nvPr/>
        </p:nvSpPr>
        <p:spPr>
          <a:xfrm>
            <a:off x="7341622" y="1991830"/>
            <a:ext cx="4262927" cy="103979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với</a:t>
            </a:r>
            <a:r>
              <a:rPr lang="en-US" sz="3600" kern="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D75220B-0991-43C6-96AB-ABE471ED3471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608776" y="4706094"/>
            <a:ext cx="979102" cy="774082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C209F39-396C-4753-80EA-52A0E26BCED5}"/>
              </a:ext>
            </a:extLst>
          </p:cNvPr>
          <p:cNvSpPr/>
          <p:nvPr/>
        </p:nvSpPr>
        <p:spPr>
          <a:xfrm>
            <a:off x="7587879" y="5085408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Đặt</a:t>
            </a:r>
            <a:r>
              <a:rPr lang="en-US" sz="3600" kern="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3" grpId="0" animBg="1"/>
      <p:bldP spid="27" grpId="0" animBg="1"/>
      <p:bldP spid="29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12412" y="2018637"/>
            <a:ext cx="536717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fornian FB" panose="0207040306080B030204" pitchFamily="18" charset="0"/>
                <a:ea typeface="字魂105号-简雅黑"/>
              </a:rPr>
              <a:t>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fornian FB" panose="0207040306080B030204" pitchFamily="18" charset="0"/>
                <a:ea typeface="字魂105号-简雅黑"/>
              </a:rPr>
              <a:t>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5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4FF960-FD9C-4994-B5BB-64504CD82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615" y="2282224"/>
            <a:ext cx="6761050" cy="21398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Có một giờ Văn như thế</a:t>
            </a:r>
          </a:p>
          <a:p>
            <a:r>
              <a:rPr lang="vi-VN" sz="2800" dirty="0"/>
              <a:t>Lớp em im phắc lặng nghe</a:t>
            </a:r>
          </a:p>
          <a:p>
            <a:r>
              <a:rPr lang="vi-VN" sz="2800" dirty="0"/>
              <a:t>Bài “Mẹ vắng nhà ngày bão”</a:t>
            </a:r>
          </a:p>
          <a:p>
            <a:r>
              <a:rPr lang="vi-VN" sz="2800" dirty="0"/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Ai cũng nghĩ đến mẹ mình</a:t>
            </a:r>
          </a:p>
          <a:p>
            <a:r>
              <a:rPr lang="vi-VN" sz="2800" dirty="0"/>
              <a:t>Dịu dàng, đảm đang, tần tảo</a:t>
            </a:r>
          </a:p>
          <a:p>
            <a:r>
              <a:rPr lang="vi-VN" sz="2800" dirty="0"/>
              <a:t>Ai cũng thương thương bố mình</a:t>
            </a:r>
          </a:p>
          <a:p>
            <a:r>
              <a:rPr lang="vi-VN" sz="2800" dirty="0"/>
              <a:t>Vụng về chăm con ngày bão.</a:t>
            </a:r>
          </a:p>
          <a:p>
            <a:pPr algn="r"/>
            <a:r>
              <a:rPr lang="vi-VN" sz="2800" dirty="0"/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615609" y="1860698"/>
            <a:ext cx="287079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79552C2-615E-40F5-804D-3EB0C77E1DE9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DE43AD00-7B30-4381-B066-CE703E7B0102}"/>
              </a:ext>
            </a:extLst>
          </p:cNvPr>
          <p:cNvSpPr txBox="1"/>
          <p:nvPr/>
        </p:nvSpPr>
        <p:spPr>
          <a:xfrm>
            <a:off x="1196418" y="3611961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4" name="文本框 14">
            <a:extLst>
              <a:ext uri="{FF2B5EF4-FFF2-40B4-BE49-F238E27FC236}">
                <a16:creationId xmlns:a16="http://schemas.microsoft.com/office/drawing/2014/main" id="{D9779B12-F6D9-4BDE-9C6E-96303F628613}"/>
              </a:ext>
            </a:extLst>
          </p:cNvPr>
          <p:cNvSpPr txBox="1"/>
          <p:nvPr/>
        </p:nvSpPr>
        <p:spPr>
          <a:xfrm>
            <a:off x="5633472" y="2314430"/>
            <a:ext cx="5785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cùng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nhau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đọc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đoạn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thơ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Thảo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luận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từ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chỉ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đặc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điểm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Sau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đó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,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viết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vào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con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của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nào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làm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nhanh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nhất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sẽ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đem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trình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bày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trên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任意多边形: 形状 19">
            <a:extLst>
              <a:ext uri="{FF2B5EF4-FFF2-40B4-BE49-F238E27FC236}">
                <a16:creationId xmlns:a16="http://schemas.microsoft.com/office/drawing/2014/main" id="{06DDE549-539C-4D2A-A1ED-BEBD35A5E692}"/>
              </a:ext>
            </a:extLst>
          </p:cNvPr>
          <p:cNvSpPr/>
          <p:nvPr/>
        </p:nvSpPr>
        <p:spPr>
          <a:xfrm>
            <a:off x="5299162" y="3119565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多边形: 形状 19">
            <a:extLst>
              <a:ext uri="{FF2B5EF4-FFF2-40B4-BE49-F238E27FC236}">
                <a16:creationId xmlns:a16="http://schemas.microsoft.com/office/drawing/2014/main" id="{7DD8A7B2-166C-48C8-A47A-6E64F68CAD8C}"/>
              </a:ext>
            </a:extLst>
          </p:cNvPr>
          <p:cNvSpPr/>
          <p:nvPr/>
        </p:nvSpPr>
        <p:spPr>
          <a:xfrm rot="16200000" flipH="1">
            <a:off x="2901665" y="771748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0E0F9FAC-5016-40B4-AFA5-652FD019C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24997" y="1456419"/>
            <a:ext cx="5162647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30AC0-C43D-4E11-8DC3-19D3CBDFA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410" y="967490"/>
            <a:ext cx="5578323" cy="14997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!!3">
            <a:extLst>
              <a:ext uri="{FF2B5EF4-FFF2-40B4-BE49-F238E27FC236}">
                <a16:creationId xmlns:a16="http://schemas.microsoft.com/office/drawing/2014/main" id="{8D2A525A-34D9-4C60-ACAF-FBE0D8FFA25C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577DC6CC-DDA9-4F6E-8EF2-F465B71A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!!2">
            <a:extLst>
              <a:ext uri="{FF2B5EF4-FFF2-40B4-BE49-F238E27FC236}">
                <a16:creationId xmlns:a16="http://schemas.microsoft.com/office/drawing/2014/main" id="{35C9D04E-E9E6-4421-B2E6-9EEAB8502B2A}"/>
              </a:ext>
            </a:extLst>
          </p:cNvPr>
          <p:cNvSpPr/>
          <p:nvPr/>
        </p:nvSpPr>
        <p:spPr>
          <a:xfrm rot="10800000">
            <a:off x="4222492" y="959608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!!1">
            <a:extLst>
              <a:ext uri="{FF2B5EF4-FFF2-40B4-BE49-F238E27FC236}">
                <a16:creationId xmlns:a16="http://schemas.microsoft.com/office/drawing/2014/main" id="{33D9D6CC-87DA-4C07-BA15-D45FACA1ACDA}"/>
              </a:ext>
            </a:extLst>
          </p:cNvPr>
          <p:cNvSpPr/>
          <p:nvPr/>
        </p:nvSpPr>
        <p:spPr>
          <a:xfrm rot="10800000">
            <a:off x="992186" y="2506799"/>
            <a:ext cx="3108960" cy="3108960"/>
          </a:xfrm>
          <a:prstGeom prst="ellipse">
            <a:avLst/>
          </a:prstGeom>
          <a:solidFill>
            <a:schemeClr val="bg1"/>
          </a:solidFill>
          <a:ln w="5715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id="{B916B3E3-AB3F-4B82-A1DE-E4DAE06CA891}"/>
              </a:ext>
            </a:extLst>
          </p:cNvPr>
          <p:cNvSpPr txBox="1">
            <a:spLocks/>
          </p:cNvSpPr>
          <p:nvPr/>
        </p:nvSpPr>
        <p:spPr>
          <a:xfrm>
            <a:off x="1380344" y="2647922"/>
            <a:ext cx="2332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Shintia Script" panose="02000804000000020003" pitchFamily="2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F8F272-53BF-4A6D-9B93-D5FC713BD4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449384" y="3354956"/>
            <a:ext cx="2194561" cy="2194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2F2652-F372-41C1-9312-C968A7632F0E}"/>
              </a:ext>
            </a:extLst>
          </p:cNvPr>
          <p:cNvGrpSpPr/>
          <p:nvPr/>
        </p:nvGrpSpPr>
        <p:grpSpPr>
          <a:xfrm>
            <a:off x="4505363" y="1213511"/>
            <a:ext cx="3029914" cy="2468880"/>
            <a:chOff x="4505364" y="1300542"/>
            <a:chExt cx="3029914" cy="246888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884393E-4B06-4C8C-8BEA-E8650E37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D4D8FA7-98B0-48EA-AAE5-748F9A65D0F7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1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Có một giờ Văn như thế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Lớp em im phắc lặng nghe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Bài “Mẹ vắng nhà ngày bão”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Ai cũng nghĩ đến mẹ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Dịu dàng, đảm đang, tần tảo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Ai cũng thương thương bố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Vụng về chăm con ngày bão.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52524A-545D-4CE5-8870-1685B7F1596F}"/>
              </a:ext>
            </a:extLst>
          </p:cNvPr>
          <p:cNvCxnSpPr>
            <a:cxnSpLocks/>
          </p:cNvCxnSpPr>
          <p:nvPr/>
        </p:nvCxnSpPr>
        <p:spPr>
          <a:xfrm>
            <a:off x="6390167" y="3420029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7D7E2B-B701-479F-8D44-5E52D9A1ABCF}"/>
              </a:ext>
            </a:extLst>
          </p:cNvPr>
          <p:cNvCxnSpPr>
            <a:cxnSpLocks/>
          </p:cNvCxnSpPr>
          <p:nvPr/>
        </p:nvCxnSpPr>
        <p:spPr>
          <a:xfrm>
            <a:off x="8070111" y="3420029"/>
            <a:ext cx="14460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3FE40F-7CB5-43B2-8897-DA5E1F08E5D0}"/>
              </a:ext>
            </a:extLst>
          </p:cNvPr>
          <p:cNvCxnSpPr>
            <a:cxnSpLocks/>
          </p:cNvCxnSpPr>
          <p:nvPr/>
        </p:nvCxnSpPr>
        <p:spPr>
          <a:xfrm>
            <a:off x="9771320" y="3429000"/>
            <a:ext cx="11057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CC3987-A1C3-4DE5-A533-98268DDF0245}"/>
              </a:ext>
            </a:extLst>
          </p:cNvPr>
          <p:cNvCxnSpPr>
            <a:cxnSpLocks/>
          </p:cNvCxnSpPr>
          <p:nvPr/>
        </p:nvCxnSpPr>
        <p:spPr>
          <a:xfrm>
            <a:off x="6390167" y="4254685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1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0F6273-CBBB-4D93-8779-E57B737B61B9}"/>
              </a:ext>
            </a:extLst>
          </p:cNvPr>
          <p:cNvSpPr/>
          <p:nvPr/>
        </p:nvSpPr>
        <p:spPr>
          <a:xfrm>
            <a:off x="1451103" y="1265240"/>
            <a:ext cx="7900109" cy="2306419"/>
          </a:xfrm>
          <a:custGeom>
            <a:avLst/>
            <a:gdLst>
              <a:gd name="connsiteX0" fmla="*/ 0 w 7900109"/>
              <a:gd name="connsiteY0" fmla="*/ 115136 h 2306419"/>
              <a:gd name="connsiteX1" fmla="*/ 115136 w 7900109"/>
              <a:gd name="connsiteY1" fmla="*/ 0 h 2306419"/>
              <a:gd name="connsiteX2" fmla="*/ 7784973 w 7900109"/>
              <a:gd name="connsiteY2" fmla="*/ 0 h 2306419"/>
              <a:gd name="connsiteX3" fmla="*/ 7900109 w 7900109"/>
              <a:gd name="connsiteY3" fmla="*/ 115136 h 2306419"/>
              <a:gd name="connsiteX4" fmla="*/ 7900109 w 7900109"/>
              <a:gd name="connsiteY4" fmla="*/ 2191283 h 2306419"/>
              <a:gd name="connsiteX5" fmla="*/ 7784973 w 7900109"/>
              <a:gd name="connsiteY5" fmla="*/ 2306419 h 2306419"/>
              <a:gd name="connsiteX6" fmla="*/ 115136 w 7900109"/>
              <a:gd name="connsiteY6" fmla="*/ 2306419 h 2306419"/>
              <a:gd name="connsiteX7" fmla="*/ 0 w 7900109"/>
              <a:gd name="connsiteY7" fmla="*/ 2191283 h 2306419"/>
              <a:gd name="connsiteX8" fmla="*/ 0 w 7900109"/>
              <a:gd name="connsiteY8" fmla="*/ 115136 h 23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109" h="2306419" fill="none" extrusionOk="0">
                <a:moveTo>
                  <a:pt x="0" y="115136"/>
                </a:moveTo>
                <a:cubicBezTo>
                  <a:pt x="-2041" y="58806"/>
                  <a:pt x="45705" y="2864"/>
                  <a:pt x="115136" y="0"/>
                </a:cubicBezTo>
                <a:cubicBezTo>
                  <a:pt x="1826163" y="46004"/>
                  <a:pt x="5386112" y="-130779"/>
                  <a:pt x="7784973" y="0"/>
                </a:cubicBezTo>
                <a:cubicBezTo>
                  <a:pt x="7853397" y="-1713"/>
                  <a:pt x="7899241" y="51907"/>
                  <a:pt x="7900109" y="115136"/>
                </a:cubicBezTo>
                <a:cubicBezTo>
                  <a:pt x="7770213" y="1016280"/>
                  <a:pt x="7826047" y="1330288"/>
                  <a:pt x="7900109" y="2191283"/>
                </a:cubicBezTo>
                <a:cubicBezTo>
                  <a:pt x="7896714" y="2249072"/>
                  <a:pt x="7849641" y="2304086"/>
                  <a:pt x="7784973" y="2306419"/>
                </a:cubicBezTo>
                <a:cubicBezTo>
                  <a:pt x="4013849" y="2162827"/>
                  <a:pt x="3609561" y="2357656"/>
                  <a:pt x="115136" y="2306419"/>
                </a:cubicBezTo>
                <a:cubicBezTo>
                  <a:pt x="48855" y="2303067"/>
                  <a:pt x="11582" y="2254115"/>
                  <a:pt x="0" y="2191283"/>
                </a:cubicBezTo>
                <a:cubicBezTo>
                  <a:pt x="-11777" y="1377640"/>
                  <a:pt x="73841" y="1138160"/>
                  <a:pt x="0" y="115136"/>
                </a:cubicBezTo>
                <a:close/>
              </a:path>
              <a:path w="7900109" h="2306419" stroke="0" extrusionOk="0">
                <a:moveTo>
                  <a:pt x="0" y="115136"/>
                </a:moveTo>
                <a:cubicBezTo>
                  <a:pt x="5821" y="51870"/>
                  <a:pt x="50178" y="-359"/>
                  <a:pt x="115136" y="0"/>
                </a:cubicBezTo>
                <a:cubicBezTo>
                  <a:pt x="2142924" y="43276"/>
                  <a:pt x="4372275" y="12265"/>
                  <a:pt x="7784973" y="0"/>
                </a:cubicBezTo>
                <a:cubicBezTo>
                  <a:pt x="7854050" y="5812"/>
                  <a:pt x="7903754" y="46040"/>
                  <a:pt x="7900109" y="115136"/>
                </a:cubicBezTo>
                <a:cubicBezTo>
                  <a:pt x="7926654" y="774337"/>
                  <a:pt x="8025737" y="1165305"/>
                  <a:pt x="7900109" y="2191283"/>
                </a:cubicBezTo>
                <a:cubicBezTo>
                  <a:pt x="7900897" y="2263856"/>
                  <a:pt x="7850424" y="2305167"/>
                  <a:pt x="7784973" y="2306419"/>
                </a:cubicBezTo>
                <a:cubicBezTo>
                  <a:pt x="6912874" y="2141534"/>
                  <a:pt x="3077998" y="2404391"/>
                  <a:pt x="115136" y="2306419"/>
                </a:cubicBezTo>
                <a:cubicBezTo>
                  <a:pt x="55700" y="2299852"/>
                  <a:pt x="1672" y="2255166"/>
                  <a:pt x="0" y="2191283"/>
                </a:cubicBezTo>
                <a:cubicBezTo>
                  <a:pt x="-117259" y="1444062"/>
                  <a:pt x="18689" y="910766"/>
                  <a:pt x="0" y="115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7A48CCD1-7A85-4540-8B2B-920CCFD6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8723891" y="2008912"/>
            <a:ext cx="3369273" cy="44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D3D432-953C-432F-84F4-46E1177D6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78" y="2465748"/>
            <a:ext cx="6596444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6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636</Words>
  <Application>Microsoft Office PowerPoint</Application>
  <PresentationFormat>Widescreen</PresentationFormat>
  <Paragraphs>80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微软雅黑</vt:lpstr>
      <vt:lpstr>Arial</vt:lpstr>
      <vt:lpstr>Calibri</vt:lpstr>
      <vt:lpstr>Calibri Light</vt:lpstr>
      <vt:lpstr>Californian FB</vt:lpstr>
      <vt:lpstr>Coiny</vt:lpstr>
      <vt:lpstr>SVN-SAF</vt:lpstr>
      <vt:lpstr>SVN-Shintia Script</vt:lpstr>
      <vt:lpstr>Times New Roman</vt:lpstr>
      <vt:lpstr>Wingdings</vt:lpstr>
      <vt:lpstr>字魂55号-龙吟手书</vt:lpstr>
      <vt:lpstr>-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 HIEN</cp:lastModifiedBy>
  <cp:revision>45</cp:revision>
  <dcterms:created xsi:type="dcterms:W3CDTF">2022-07-28T23:11:30Z</dcterms:created>
  <dcterms:modified xsi:type="dcterms:W3CDTF">2023-11-03T11:19:41Z</dcterms:modified>
</cp:coreProperties>
</file>