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19" r:id="rId3"/>
  </p:sldMasterIdLst>
  <p:notesMasterIdLst>
    <p:notesMasterId r:id="rId32"/>
  </p:notesMasterIdLst>
  <p:sldIdLst>
    <p:sldId id="314" r:id="rId4"/>
    <p:sldId id="2640" r:id="rId5"/>
    <p:sldId id="292" r:id="rId6"/>
    <p:sldId id="260" r:id="rId7"/>
    <p:sldId id="261" r:id="rId8"/>
    <p:sldId id="2648" r:id="rId9"/>
    <p:sldId id="2639" r:id="rId10"/>
    <p:sldId id="2647" r:id="rId11"/>
    <p:sldId id="264" r:id="rId12"/>
    <p:sldId id="2649" r:id="rId13"/>
    <p:sldId id="265" r:id="rId14"/>
    <p:sldId id="2650" r:id="rId15"/>
    <p:sldId id="266" r:id="rId16"/>
    <p:sldId id="283" r:id="rId17"/>
    <p:sldId id="282" r:id="rId18"/>
    <p:sldId id="2633" r:id="rId19"/>
    <p:sldId id="267" r:id="rId20"/>
    <p:sldId id="257" r:id="rId21"/>
    <p:sldId id="258" r:id="rId22"/>
    <p:sldId id="268" r:id="rId23"/>
    <p:sldId id="269" r:id="rId24"/>
    <p:sldId id="270" r:id="rId25"/>
    <p:sldId id="271" r:id="rId26"/>
    <p:sldId id="303" r:id="rId27"/>
    <p:sldId id="272" r:id="rId28"/>
    <p:sldId id="273" r:id="rId29"/>
    <p:sldId id="2651" r:id="rId30"/>
    <p:sldId id="263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10" autoAdjust="0"/>
  </p:normalViewPr>
  <p:slideViewPr>
    <p:cSldViewPr snapToGrid="0">
      <p:cViewPr>
        <p:scale>
          <a:sx n="54" d="100"/>
          <a:sy n="54" d="100"/>
        </p:scale>
        <p:origin x="172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AC63-7F24-4AD4-8CED-9636636281DF}"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80B42-5DCB-44DA-A4DD-B17920AEF480}" type="slidenum">
              <a:rPr lang="en-US" smtClean="0"/>
              <a:t>‹#›</a:t>
            </a:fld>
            <a:endParaRPr lang="en-US"/>
          </a:p>
        </p:txBody>
      </p:sp>
    </p:spTree>
    <p:extLst>
      <p:ext uri="{BB962C8B-B14F-4D97-AF65-F5344CB8AC3E}">
        <p14:creationId xmlns:p14="http://schemas.microsoft.com/office/powerpoint/2010/main" val="18864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17</a:t>
            </a:fld>
            <a:endParaRPr lang="en-US"/>
          </a:p>
        </p:txBody>
      </p:sp>
    </p:spTree>
    <p:extLst>
      <p:ext uri="{BB962C8B-B14F-4D97-AF65-F5344CB8AC3E}">
        <p14:creationId xmlns:p14="http://schemas.microsoft.com/office/powerpoint/2010/main" val="67825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28</a:t>
            </a:fld>
            <a:endParaRPr lang="en-US"/>
          </a:p>
        </p:txBody>
      </p:sp>
    </p:spTree>
    <p:extLst>
      <p:ext uri="{BB962C8B-B14F-4D97-AF65-F5344CB8AC3E}">
        <p14:creationId xmlns:p14="http://schemas.microsoft.com/office/powerpoint/2010/main" val="31968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731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788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197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1982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223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3487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3532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0394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21453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2197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1065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08095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198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6916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6437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09875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554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553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48983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6" name="Footer Placeholder 5">
            <a:extLst>
              <a:ext uri="{FF2B5EF4-FFF2-40B4-BE49-F238E27FC236}">
                <a16:creationId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97043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8" name="Footer Placeholder 7">
            <a:extLst>
              <a:ext uri="{FF2B5EF4-FFF2-40B4-BE49-F238E27FC236}">
                <a16:creationId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7288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4" name="Footer Placeholder 3">
            <a:extLst>
              <a:ext uri="{FF2B5EF4-FFF2-40B4-BE49-F238E27FC236}">
                <a16:creationId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376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669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1348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6" name="Footer Placeholder 5">
            <a:extLst>
              <a:ext uri="{FF2B5EF4-FFF2-40B4-BE49-F238E27FC236}">
                <a16:creationId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3237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6" name="Footer Placeholder 5">
            <a:extLst>
              <a:ext uri="{FF2B5EF4-FFF2-40B4-BE49-F238E27FC236}">
                <a16:creationId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9116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7720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58394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2CE36C-F021-405D-8C3C-1E95F4F3AA7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3A46-3231-402E-9E47-2803A5EA40B5}" type="slidenum">
              <a:rPr lang="en-US" smtClean="0"/>
              <a:t>‹#›</a:t>
            </a:fld>
            <a:endParaRPr lang="en-US"/>
          </a:p>
        </p:txBody>
      </p:sp>
      <p:sp>
        <p:nvSpPr>
          <p:cNvPr id="7" name="Slide Number Placeholder 5">
            <a:extLst>
              <a:ext uri="{FF2B5EF4-FFF2-40B4-BE49-F238E27FC236}">
                <a16:creationId xmlns:a16="http://schemas.microsoft.com/office/drawing/2014/main" id="{323913F4-02C2-45F6-9807-91E52005425C}"/>
              </a:ext>
            </a:extLst>
          </p:cNvPr>
          <p:cNvSpPr txBox="1">
            <a:spLocks/>
          </p:cNvSpPr>
          <p:nvPr userDrawn="1"/>
        </p:nvSpPr>
        <p:spPr>
          <a:xfrm>
            <a:off x="9251950" y="647940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i="1"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758171546"/>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CE36C-F021-405D-8C3C-1E95F4F3AA7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2811903369"/>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2CE36C-F021-405D-8C3C-1E95F4F3AA7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1473553742"/>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2CE36C-F021-405D-8C3C-1E95F4F3AA7F}"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3097970847"/>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2CE36C-F021-405D-8C3C-1E95F4F3AA7F}"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115364894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099942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467254949"/>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CE36C-F021-405D-8C3C-1E95F4F3AA7F}"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73A46-3231-402E-9E47-2803A5EA40B5}" type="slidenum">
              <a:rPr lang="en-US" smtClean="0"/>
              <a:t>‹#›</a:t>
            </a:fld>
            <a:endParaRPr lang="en-US"/>
          </a:p>
        </p:txBody>
      </p:sp>
      <p:sp>
        <p:nvSpPr>
          <p:cNvPr id="5" name="Slide Number Placeholder 5">
            <a:extLst>
              <a:ext uri="{FF2B5EF4-FFF2-40B4-BE49-F238E27FC236}">
                <a16:creationId xmlns:a16="http://schemas.microsoft.com/office/drawing/2014/main" id="{051EEF3F-2AE0-4A25-ADBC-F35E3FBB293F}"/>
              </a:ext>
            </a:extLst>
          </p:cNvPr>
          <p:cNvSpPr txBox="1">
            <a:spLocks/>
          </p:cNvSpPr>
          <p:nvPr userDrawn="1"/>
        </p:nvSpPr>
        <p:spPr>
          <a:xfrm>
            <a:off x="9251950" y="647940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i="1"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795942979"/>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2CE36C-F021-405D-8C3C-1E95F4F3AA7F}"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3779000994"/>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2CE36C-F021-405D-8C3C-1E95F4F3AA7F}"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1444676472"/>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CE36C-F021-405D-8C3C-1E95F4F3AA7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179022856"/>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CE36C-F021-405D-8C3C-1E95F4F3AA7F}"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2531273113"/>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55F20-2A15-4E70-936B-4A7AE79AE653}"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623042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14860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55F20-2A15-4E70-936B-4A7AE79AE653}"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75793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55F20-2A15-4E70-936B-4A7AE79AE653}"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27856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71788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55F20-2A15-4E70-936B-4A7AE79AE653}"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539807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55F20-2A15-4E70-936B-4A7AE79AE653}"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289470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5F20-2A15-4E70-936B-4A7AE79AE653}"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1331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055647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281446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9931356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09425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019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619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466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11/4/2023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693448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33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CE36C-F021-405D-8C3C-1E95F4F3AA7F}" type="datetimeFigureOut">
              <a:rPr lang="en-US" smtClean="0"/>
              <a:t>11/4/2023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i="1">
                <a:solidFill>
                  <a:schemeClr val="accent5">
                    <a:lumMod val="75000"/>
                  </a:schemeClr>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16537545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11/4/2023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11195354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6.wdp"/><Relationship Id="rId3" Type="http://schemas.openxmlformats.org/officeDocument/2006/relationships/image" Target="../media/image30.png"/><Relationship Id="rId7" Type="http://schemas.microsoft.com/office/2007/relationships/hdphoto" Target="../media/hdphoto3.wdp"/><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7.wdp"/><Relationship Id="rId10" Type="http://schemas.openxmlformats.org/officeDocument/2006/relationships/image" Target="../media/image34.png"/><Relationship Id="rId4" Type="http://schemas.openxmlformats.org/officeDocument/2006/relationships/image" Target="../media/image11.png"/><Relationship Id="rId9" Type="http://schemas.microsoft.com/office/2007/relationships/hdphoto" Target="../media/hdphoto4.wdp"/><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0.jpg"/><Relationship Id="rId5" Type="http://schemas.microsoft.com/office/2007/relationships/hdphoto" Target="../media/hdphoto2.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41.jpeg"/><Relationship Id="rId5" Type="http://schemas.microsoft.com/office/2007/relationships/hdphoto" Target="../media/hdphoto2.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pn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7.jpg"/><Relationship Id="rId1" Type="http://schemas.openxmlformats.org/officeDocument/2006/relationships/slideLayout" Target="../slideLayouts/slideLayout52.xml"/><Relationship Id="rId6" Type="http://schemas.openxmlformats.org/officeDocument/2006/relationships/image" Target="../media/image49.png"/><Relationship Id="rId5" Type="http://schemas.microsoft.com/office/2007/relationships/hdphoto" Target="../media/hdphoto8.wdp"/><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2.xml"/><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53.png"/><Relationship Id="rId11" Type="http://schemas.openxmlformats.org/officeDocument/2006/relationships/slide" Target="slide20.xml"/><Relationship Id="rId5" Type="http://schemas.openxmlformats.org/officeDocument/2006/relationships/image" Target="../media/image52.png"/><Relationship Id="rId15" Type="http://schemas.openxmlformats.org/officeDocument/2006/relationships/slide" Target="slide24.xml"/><Relationship Id="rId10" Type="http://schemas.microsoft.com/office/2007/relationships/hdphoto" Target="../media/hdphoto8.wdp"/><Relationship Id="rId4" Type="http://schemas.openxmlformats.org/officeDocument/2006/relationships/image" Target="../media/image51.png"/><Relationship Id="rId9" Type="http://schemas.openxmlformats.org/officeDocument/2006/relationships/image" Target="../media/image48.png"/><Relationship Id="rId14" Type="http://schemas.openxmlformats.org/officeDocument/2006/relationships/slide" Target="slide2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slide" Target="slide19.xm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slide" Target="slide19.xm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slide" Target="slide19.xm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2.xml"/><Relationship Id="rId7"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6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1.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90" y="1274274"/>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a:spcBef>
                <a:spcPct val="0"/>
              </a:spcBef>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defTabSz="914377">
              <a:spcBef>
                <a:spcPct val="0"/>
              </a:spcBef>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3" y="3937000"/>
            <a:ext cx="8561117" cy="2826355"/>
          </a:xfrm>
          <a:prstGeom prst="rect">
            <a:avLst/>
          </a:prstGeom>
          <a:noFill/>
        </p:spPr>
        <p:txBody>
          <a:bodyPr spcFirstLastPara="1" wrap="none">
            <a:prstTxWarp prst="textArchUp">
              <a:avLst>
                <a:gd name="adj" fmla="val 10750156"/>
              </a:avLst>
            </a:prstTxWarp>
            <a:spAutoFit/>
          </a:bodyPr>
          <a:lstStyle/>
          <a:p>
            <a:pPr algn="ctr" defTabSz="914377">
              <a:spcBef>
                <a:spcPct val="50000"/>
              </a:spcBef>
              <a:defRPr/>
            </a:pPr>
            <a:r>
              <a:rPr lang="en-US" sz="53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defTabSz="914377">
              <a:spcBef>
                <a:spcPct val="50000"/>
              </a:spcBef>
              <a:defRPr/>
            </a:pPr>
            <a:r>
              <a:rPr lang="en-US" sz="53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1" y="816749"/>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323561" y="4902201"/>
            <a:ext cx="7373900" cy="1106663"/>
          </a:xfrm>
          <a:prstGeom prst="rect">
            <a:avLst/>
          </a:prstGeom>
          <a:noFill/>
        </p:spPr>
        <p:txBody>
          <a:bodyPr wrap="none" lIns="91324" tIns="45663" rIns="91324" bIns="45663">
            <a:spAutoFit/>
          </a:bodyPr>
          <a:lstStyle/>
          <a:p>
            <a:pPr algn="ctr" defTabSz="914377">
              <a:defRPr/>
            </a:pPr>
            <a:r>
              <a:rPr lang="en-US" sz="6592" b="1" dirty="0">
                <a:ln w="10160">
                  <a:solidFill>
                    <a:srgbClr val="ED5565">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92" b="1" dirty="0">
              <a:ln w="10160">
                <a:solidFill>
                  <a:srgbClr val="ED5565">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pic>
        <p:nvPicPr>
          <p:cNvPr id="17" name="Picture 16" descr="Icon&#10;&#10;Description automatically generated">
            <a:extLst>
              <a:ext uri="{FF2B5EF4-FFF2-40B4-BE49-F238E27FC236}">
                <a16:creationId xmlns:a16="http://schemas.microsoft.com/office/drawing/2014/main" id="{D8D59439-9D6A-4D68-A775-4C4663828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8" name="Picture 17" descr="Icon&#10;&#10;Description automatically generated">
            <a:extLst>
              <a:ext uri="{FF2B5EF4-FFF2-40B4-BE49-F238E27FC236}">
                <a16:creationId xmlns:a16="http://schemas.microsoft.com/office/drawing/2014/main" id="{900B1F30-A00E-4027-9816-A9D8C1417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9" name="Picture 18">
            <a:extLst>
              <a:ext uri="{FF2B5EF4-FFF2-40B4-BE49-F238E27FC236}">
                <a16:creationId xmlns:a16="http://schemas.microsoft.com/office/drawing/2014/main" id="{D9969B1F-C498-403F-876B-464AA75FA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20" name="Picture 19">
            <a:extLst>
              <a:ext uri="{FF2B5EF4-FFF2-40B4-BE49-F238E27FC236}">
                <a16:creationId xmlns:a16="http://schemas.microsoft.com/office/drawing/2014/main" id="{B7924445-66BE-4037-BC02-816CCC32F0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191767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937E2A-A126-4609-8AFE-9B455BDAC164}"/>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789F51-92D1-48B5-8215-DD8F981D19FB}"/>
              </a:ext>
            </a:extLst>
          </p:cNvPr>
          <p:cNvSpPr txBox="1"/>
          <p:nvPr/>
        </p:nvSpPr>
        <p:spPr>
          <a:xfrm>
            <a:off x="4134451" y="347131"/>
            <a:ext cx="462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TOÀN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E0F2A7E7-398D-40FD-9055-D1E53CE5A62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grpSp>
        <p:nvGrpSpPr>
          <p:cNvPr id="7" name="Group 6">
            <a:extLst>
              <a:ext uri="{FF2B5EF4-FFF2-40B4-BE49-F238E27FC236}">
                <a16:creationId xmlns:a16="http://schemas.microsoft.com/office/drawing/2014/main" id="{F19DC87D-979E-4117-9C30-161739728C5B}"/>
              </a:ext>
            </a:extLst>
          </p:cNvPr>
          <p:cNvGrpSpPr/>
          <p:nvPr/>
        </p:nvGrpSpPr>
        <p:grpSpPr>
          <a:xfrm>
            <a:off x="2340965" y="1338918"/>
            <a:ext cx="7510071" cy="5084866"/>
            <a:chOff x="256031" y="1133735"/>
            <a:chExt cx="9242811" cy="5377134"/>
          </a:xfrm>
        </p:grpSpPr>
        <p:sp>
          <p:nvSpPr>
            <p:cNvPr id="8" name="Rectangle: Rounded Corners 7">
              <a:extLst>
                <a:ext uri="{FF2B5EF4-FFF2-40B4-BE49-F238E27FC236}">
                  <a16:creationId xmlns:a16="http://schemas.microsoft.com/office/drawing/2014/main" id="{E5FD417E-0CB5-49D7-9AC0-D02B17BBD28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AE89BB9-0579-401A-9F01-0D3F437AD4F8}"/>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AECBD047-71D9-4239-99EF-ED1CBE1B813E}"/>
              </a:ext>
            </a:extLst>
          </p:cNvPr>
          <p:cNvPicPr>
            <a:picLocks noChangeAspect="1"/>
          </p:cNvPicPr>
          <p:nvPr/>
        </p:nvPicPr>
        <p:blipFill>
          <a:blip r:embed="rId5"/>
          <a:stretch>
            <a:fillRect/>
          </a:stretch>
        </p:blipFill>
        <p:spPr>
          <a:xfrm>
            <a:off x="2569970" y="1576130"/>
            <a:ext cx="7134243" cy="2871954"/>
          </a:xfrm>
          <a:prstGeom prst="rect">
            <a:avLst/>
          </a:prstGeom>
        </p:spPr>
      </p:pic>
      <p:pic>
        <p:nvPicPr>
          <p:cNvPr id="12" name="Picture 11" descr="A picture containing text, plant&#10;&#10;Description automatically generated">
            <a:extLst>
              <a:ext uri="{FF2B5EF4-FFF2-40B4-BE49-F238E27FC236}">
                <a16:creationId xmlns:a16="http://schemas.microsoft.com/office/drawing/2014/main" id="{F8F79F01-7BF3-46E9-88BC-5D64663FCB1D}"/>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DBE3BD58-3EE9-48A8-83AD-BA5510C45911}"/>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grpSp>
        <p:nvGrpSpPr>
          <p:cNvPr id="32" name="Group 31">
            <a:extLst>
              <a:ext uri="{FF2B5EF4-FFF2-40B4-BE49-F238E27FC236}">
                <a16:creationId xmlns:a16="http://schemas.microsoft.com/office/drawing/2014/main" id="{E50F1BA1-8EBF-4DF5-8B0D-C170015C8E54}"/>
              </a:ext>
            </a:extLst>
          </p:cNvPr>
          <p:cNvGrpSpPr/>
          <p:nvPr/>
        </p:nvGrpSpPr>
        <p:grpSpPr>
          <a:xfrm>
            <a:off x="3299377" y="4751589"/>
            <a:ext cx="5999553" cy="3138999"/>
            <a:chOff x="3299377" y="4751589"/>
            <a:chExt cx="5999553" cy="3138999"/>
          </a:xfrm>
        </p:grpSpPr>
        <p:pic>
          <p:nvPicPr>
            <p:cNvPr id="23" name="Picture 22" descr="A picture containing background pattern&#10;&#10;Description automatically generated">
              <a:extLst>
                <a:ext uri="{FF2B5EF4-FFF2-40B4-BE49-F238E27FC236}">
                  <a16:creationId xmlns:a16="http://schemas.microsoft.com/office/drawing/2014/main" id="{C83202A9-0B8C-43ED-913C-D01654F1F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9377" y="4751589"/>
              <a:ext cx="386724" cy="2362723"/>
            </a:xfrm>
            <a:prstGeom prst="rect">
              <a:avLst/>
            </a:prstGeom>
          </p:spPr>
        </p:pic>
        <p:pic>
          <p:nvPicPr>
            <p:cNvPr id="25" name="Picture 24" descr="Icon&#10;&#10;Description automatically generated">
              <a:extLst>
                <a:ext uri="{FF2B5EF4-FFF2-40B4-BE49-F238E27FC236}">
                  <a16:creationId xmlns:a16="http://schemas.microsoft.com/office/drawing/2014/main" id="{9A784CB9-085A-4A6B-B116-AF7258896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8216" y="5644933"/>
              <a:ext cx="976720" cy="138353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2A49904E-9414-453D-AC2E-C085FB7086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7850" y="4794295"/>
              <a:ext cx="899319" cy="2860044"/>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id="{21B44873-C1A7-486A-9053-B99ACFF68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215" y="5236498"/>
              <a:ext cx="614520" cy="2654090"/>
            </a:xfrm>
            <a:prstGeom prst="rect">
              <a:avLst/>
            </a:prstGeom>
          </p:spPr>
        </p:pic>
        <p:pic>
          <p:nvPicPr>
            <p:cNvPr id="30" name="Picture 29" descr="A picture containing background pattern&#10;&#10;Description automatically generated">
              <a:extLst>
                <a:ext uri="{FF2B5EF4-FFF2-40B4-BE49-F238E27FC236}">
                  <a16:creationId xmlns:a16="http://schemas.microsoft.com/office/drawing/2014/main" id="{43F18B4A-A00D-4AC3-A00D-2DCE16C35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2194" y="5056968"/>
              <a:ext cx="386724" cy="2362723"/>
            </a:xfrm>
            <a:prstGeom prst="rect">
              <a:avLst/>
            </a:prstGeom>
          </p:spPr>
        </p:pic>
        <p:pic>
          <p:nvPicPr>
            <p:cNvPr id="31" name="Picture 30" descr="Icon&#10;&#10;Description automatically generated">
              <a:extLst>
                <a:ext uri="{FF2B5EF4-FFF2-40B4-BE49-F238E27FC236}">
                  <a16:creationId xmlns:a16="http://schemas.microsoft.com/office/drawing/2014/main" id="{CBE9EB2F-1F6C-4371-AFFD-1FC0811B05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2210" y="5817877"/>
              <a:ext cx="976720" cy="1383533"/>
            </a:xfrm>
            <a:prstGeom prst="rect">
              <a:avLst/>
            </a:prstGeom>
          </p:spPr>
        </p:pic>
      </p:grpSp>
    </p:spTree>
    <p:extLst>
      <p:ext uri="{BB962C8B-B14F-4D97-AF65-F5344CB8AC3E}">
        <p14:creationId xmlns:p14="http://schemas.microsoft.com/office/powerpoint/2010/main" val="3885976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450" decel="100000" fill="hold"/>
                                        <p:tgtEl>
                                          <p:spTgt spid="7"/>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272001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pic>
        <p:nvPicPr>
          <p:cNvPr id="23" name="Picture 22" descr="A picture containing text, vector graphics&#10;&#10;Description automatically generated">
            <a:extLst>
              <a:ext uri="{FF2B5EF4-FFF2-40B4-BE49-F238E27FC236}">
                <a16:creationId xmlns:a16="http://schemas.microsoft.com/office/drawing/2014/main" id="{3902D4AF-7CEE-4DCD-9F8F-4E0959585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7" y="-254413"/>
            <a:ext cx="5769637" cy="6858000"/>
          </a:xfrm>
          <a:prstGeom prst="rect">
            <a:avLst/>
          </a:prstGeom>
        </p:spPr>
      </p:pic>
      <p:grpSp>
        <p:nvGrpSpPr>
          <p:cNvPr id="21" name="Group 20">
            <a:extLst>
              <a:ext uri="{FF2B5EF4-FFF2-40B4-BE49-F238E27FC236}">
                <a16:creationId xmlns:a16="http://schemas.microsoft.com/office/drawing/2014/main" id="{2C16241E-00E1-487B-90F7-B73AC228E029}"/>
              </a:ext>
            </a:extLst>
          </p:cNvPr>
          <p:cNvGrpSpPr/>
          <p:nvPr/>
        </p:nvGrpSpPr>
        <p:grpSpPr>
          <a:xfrm>
            <a:off x="2966120" y="254413"/>
            <a:ext cx="6151397" cy="5644850"/>
            <a:chOff x="2966120" y="254413"/>
            <a:chExt cx="6151397" cy="5644850"/>
          </a:xfrm>
        </p:grpSpPr>
        <p:pic>
          <p:nvPicPr>
            <p:cNvPr id="6" name="Picture 5" descr="Icon&#10;&#10;Description automatically generated">
              <a:extLst>
                <a:ext uri="{FF2B5EF4-FFF2-40B4-BE49-F238E27FC236}">
                  <a16:creationId xmlns:a16="http://schemas.microsoft.com/office/drawing/2014/main" id="{7402D574-7CD0-4957-A1A2-FF30F2EA8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0" name="Picture 19">
              <a:extLst>
                <a:ext uri="{FF2B5EF4-FFF2-40B4-BE49-F238E27FC236}">
                  <a16:creationId xmlns:a16="http://schemas.microsoft.com/office/drawing/2014/main" id="{4904DE10-9C29-430E-8F0A-10C9C4E5DC06}"/>
                </a:ext>
              </a:extLst>
            </p:cNvPr>
            <p:cNvPicPr>
              <a:picLocks noChangeAspect="1"/>
            </p:cNvPicPr>
            <p:nvPr/>
          </p:nvPicPr>
          <p:blipFill>
            <a:blip r:embed="rId5"/>
            <a:stretch>
              <a:fillRect/>
            </a:stretch>
          </p:blipFill>
          <p:spPr>
            <a:xfrm>
              <a:off x="2966120" y="1233819"/>
              <a:ext cx="6151397" cy="3188484"/>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7123F6B9-71C5-4AB0-B308-1F7675AE6EF0}"/>
              </a:ext>
            </a:extLst>
          </p:cNvPr>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67000"/>
          <a:stretch/>
        </p:blipFill>
        <p:spPr>
          <a:xfrm>
            <a:off x="5458190" y="5260718"/>
            <a:ext cx="2228550" cy="912099"/>
          </a:xfrm>
          <a:prstGeom prst="rect">
            <a:avLst/>
          </a:prstGeom>
        </p:spPr>
      </p:pic>
      <p:pic>
        <p:nvPicPr>
          <p:cNvPr id="1026" name="Picture 2" descr="Apple fruit Royalty Free Vector Image - VectorStock">
            <a:extLst>
              <a:ext uri="{FF2B5EF4-FFF2-40B4-BE49-F238E27FC236}">
                <a16:creationId xmlns:a16="http://schemas.microsoft.com/office/drawing/2014/main" id="{5037587F-E07A-4FB9-911B-0D98B20A407A}"/>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068156" y="192524"/>
            <a:ext cx="531548" cy="5594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pple fruit Royalty Free Vector Image - VectorStock">
            <a:extLst>
              <a:ext uri="{FF2B5EF4-FFF2-40B4-BE49-F238E27FC236}">
                <a16:creationId xmlns:a16="http://schemas.microsoft.com/office/drawing/2014/main" id="{989D8E9A-77DA-4E4B-945C-B38D6AE1A5E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340212" y="474705"/>
            <a:ext cx="479537" cy="5047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pple fruit Royalty Free Vector Image - VectorStock">
            <a:extLst>
              <a:ext uri="{FF2B5EF4-FFF2-40B4-BE49-F238E27FC236}">
                <a16:creationId xmlns:a16="http://schemas.microsoft.com/office/drawing/2014/main" id="{658190DC-BB10-486F-8CA9-6DD39E0D4971}"/>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543121" y="1236233"/>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pple fruit Royalty Free Vector Image - VectorStock">
            <a:extLst>
              <a:ext uri="{FF2B5EF4-FFF2-40B4-BE49-F238E27FC236}">
                <a16:creationId xmlns:a16="http://schemas.microsoft.com/office/drawing/2014/main" id="{7450E777-2763-46C3-B250-FC9101EA02A7}"/>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933002" y="1406909"/>
            <a:ext cx="663803" cy="698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pple fruit Royalty Free Vector Image - VectorStock">
            <a:extLst>
              <a:ext uri="{FF2B5EF4-FFF2-40B4-BE49-F238E27FC236}">
                <a16:creationId xmlns:a16="http://schemas.microsoft.com/office/drawing/2014/main" id="{0AFDDB3B-D5E4-4A3C-B8D3-D6E09BBC64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930860" y="2308066"/>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pple fruit Royalty Free Vector Image - VectorStock">
            <a:extLst>
              <a:ext uri="{FF2B5EF4-FFF2-40B4-BE49-F238E27FC236}">
                <a16:creationId xmlns:a16="http://schemas.microsoft.com/office/drawing/2014/main" id="{A7749D33-EF40-4ED0-9F1F-6143A70CEAE9}"/>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1408006" y="2556843"/>
            <a:ext cx="494067" cy="51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3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450" decel="100000" fill="hold"/>
                                        <p:tgtEl>
                                          <p:spTgt spid="2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1" presetID="12" presetClass="entr" presetSubtype="1"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
                                        <p:tgtEl>
                                          <p:spTgt spid="29"/>
                                        </p:tgtEl>
                                        <p:attrNameLst>
                                          <p:attrName>ppt_y</p:attrName>
                                        </p:attrNameLst>
                                      </p:cBhvr>
                                      <p:tavLst>
                                        <p:tav tm="0">
                                          <p:val>
                                            <p:strVal val="#ppt_y-#ppt_h*1.125000"/>
                                          </p:val>
                                        </p:tav>
                                        <p:tav tm="100000">
                                          <p:val>
                                            <p:strVal val="#ppt_y"/>
                                          </p:val>
                                        </p:tav>
                                      </p:tavLst>
                                    </p:anim>
                                    <p:animEffect transition="in" filter="wipe(down)">
                                      <p:cBhvr>
                                        <p:cTn id="14" dur="200"/>
                                        <p:tgtEl>
                                          <p:spTgt spid="29"/>
                                        </p:tgtEl>
                                      </p:cBhvr>
                                    </p:animEffect>
                                  </p:childTnLst>
                                </p:cTn>
                              </p:par>
                              <p:par>
                                <p:cTn id="15" presetID="12" presetClass="entr" presetSubtype="1"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
                                        <p:tgtEl>
                                          <p:spTgt spid="27"/>
                                        </p:tgtEl>
                                        <p:attrNameLst>
                                          <p:attrName>ppt_y</p:attrName>
                                        </p:attrNameLst>
                                      </p:cBhvr>
                                      <p:tavLst>
                                        <p:tav tm="0">
                                          <p:val>
                                            <p:strVal val="#ppt_y-#ppt_h*1.125000"/>
                                          </p:val>
                                        </p:tav>
                                        <p:tav tm="100000">
                                          <p:val>
                                            <p:strVal val="#ppt_y"/>
                                          </p:val>
                                        </p:tav>
                                      </p:tavLst>
                                    </p:anim>
                                    <p:animEffect transition="in" filter="wipe(down)">
                                      <p:cBhvr>
                                        <p:cTn id="18" dur="200"/>
                                        <p:tgtEl>
                                          <p:spTgt spid="27"/>
                                        </p:tgtEl>
                                      </p:cBhvr>
                                    </p:animEffect>
                                  </p:childTnLst>
                                </p:cTn>
                              </p:par>
                            </p:childTnLst>
                          </p:cTn>
                        </p:par>
                        <p:par>
                          <p:cTn id="19" fill="hold">
                            <p:stCondLst>
                              <p:cond delay="700"/>
                            </p:stCondLst>
                            <p:childTnLst>
                              <p:par>
                                <p:cTn id="20" presetID="1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
                                        <p:tgtEl>
                                          <p:spTgt spid="26"/>
                                        </p:tgtEl>
                                        <p:attrNameLst>
                                          <p:attrName>ppt_y</p:attrName>
                                        </p:attrNameLst>
                                      </p:cBhvr>
                                      <p:tavLst>
                                        <p:tav tm="0">
                                          <p:val>
                                            <p:strVal val="#ppt_y-#ppt_h*1.125000"/>
                                          </p:val>
                                        </p:tav>
                                        <p:tav tm="100000">
                                          <p:val>
                                            <p:strVal val="#ppt_y"/>
                                          </p:val>
                                        </p:tav>
                                      </p:tavLst>
                                    </p:anim>
                                    <p:animEffect transition="in" filter="wipe(down)">
                                      <p:cBhvr>
                                        <p:cTn id="23" dur="200"/>
                                        <p:tgtEl>
                                          <p:spTgt spid="26"/>
                                        </p:tgtEl>
                                      </p:cBhvr>
                                    </p:animEffect>
                                  </p:childTnLst>
                                </p:cTn>
                              </p:par>
                            </p:childTnLst>
                          </p:cTn>
                        </p:par>
                        <p:par>
                          <p:cTn id="24" fill="hold">
                            <p:stCondLst>
                              <p:cond delay="900"/>
                            </p:stCondLst>
                            <p:childTnLst>
                              <p:par>
                                <p:cTn id="25" presetID="1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00"/>
                                        <p:tgtEl>
                                          <p:spTgt spid="28"/>
                                        </p:tgtEl>
                                        <p:attrNameLst>
                                          <p:attrName>ppt_y</p:attrName>
                                        </p:attrNameLst>
                                      </p:cBhvr>
                                      <p:tavLst>
                                        <p:tav tm="0">
                                          <p:val>
                                            <p:strVal val="#ppt_y-#ppt_h*1.125000"/>
                                          </p:val>
                                        </p:tav>
                                        <p:tav tm="100000">
                                          <p:val>
                                            <p:strVal val="#ppt_y"/>
                                          </p:val>
                                        </p:tav>
                                      </p:tavLst>
                                    </p:anim>
                                    <p:animEffect transition="in" filter="wipe(down)">
                                      <p:cBhvr>
                                        <p:cTn id="28" dur="200"/>
                                        <p:tgtEl>
                                          <p:spTgt spid="28"/>
                                        </p:tgtEl>
                                      </p:cBhvr>
                                    </p:animEffect>
                                  </p:childTnLst>
                                </p:cTn>
                              </p:par>
                            </p:childTnLst>
                          </p:cTn>
                        </p:par>
                        <p:par>
                          <p:cTn id="29" fill="hold">
                            <p:stCondLst>
                              <p:cond delay="1100"/>
                            </p:stCondLst>
                            <p:childTnLst>
                              <p:par>
                                <p:cTn id="30" presetID="1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p:tgtEl>
                                          <p:spTgt spid="25"/>
                                        </p:tgtEl>
                                        <p:attrNameLst>
                                          <p:attrName>ppt_y</p:attrName>
                                        </p:attrNameLst>
                                      </p:cBhvr>
                                      <p:tavLst>
                                        <p:tav tm="0">
                                          <p:val>
                                            <p:strVal val="#ppt_y-#ppt_h*1.125000"/>
                                          </p:val>
                                        </p:tav>
                                        <p:tav tm="100000">
                                          <p:val>
                                            <p:strVal val="#ppt_y"/>
                                          </p:val>
                                        </p:tav>
                                      </p:tavLst>
                                    </p:anim>
                                    <p:animEffect transition="in" filter="wipe(down)">
                                      <p:cBhvr>
                                        <p:cTn id="33" dur="200"/>
                                        <p:tgtEl>
                                          <p:spTgt spid="25"/>
                                        </p:tgtEl>
                                      </p:cBhvr>
                                    </p:animEffect>
                                  </p:childTnLst>
                                </p:cTn>
                              </p:par>
                              <p:par>
                                <p:cTn id="34" presetID="12" presetClass="entr" presetSubtype="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200"/>
                                        <p:tgtEl>
                                          <p:spTgt spid="1026"/>
                                        </p:tgtEl>
                                        <p:attrNameLst>
                                          <p:attrName>ppt_y</p:attrName>
                                        </p:attrNameLst>
                                      </p:cBhvr>
                                      <p:tavLst>
                                        <p:tav tm="0">
                                          <p:val>
                                            <p:strVal val="#ppt_y-#ppt_h*1.125000"/>
                                          </p:val>
                                        </p:tav>
                                        <p:tav tm="100000">
                                          <p:val>
                                            <p:strVal val="#ppt_y"/>
                                          </p:val>
                                        </p:tav>
                                      </p:tavLst>
                                    </p:anim>
                                    <p:animEffect transition="in" filter="wipe(down)">
                                      <p:cBhvr>
                                        <p:cTn id="37" dur="2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427BAE-A285-457F-8B68-D613FCC11C41}"/>
              </a:ext>
            </a:extLst>
          </p:cNvPr>
          <p:cNvSpPr/>
          <p:nvPr/>
        </p:nvSpPr>
        <p:spPr>
          <a:xfrm>
            <a:off x="3701611" y="356082"/>
            <a:ext cx="4343431"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6" name="Picture 5">
            <a:extLst>
              <a:ext uri="{FF2B5EF4-FFF2-40B4-BE49-F238E27FC236}">
                <a16:creationId xmlns:a16="http://schemas.microsoft.com/office/drawing/2014/main" id="{68F8ABB4-EAB8-4920-9F13-BF1BEDE214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7" name="Group 6">
            <a:extLst>
              <a:ext uri="{FF2B5EF4-FFF2-40B4-BE49-F238E27FC236}">
                <a16:creationId xmlns:a16="http://schemas.microsoft.com/office/drawing/2014/main" id="{25669506-21B6-4455-A846-75C36DF7642D}"/>
              </a:ext>
            </a:extLst>
          </p:cNvPr>
          <p:cNvGrpSpPr/>
          <p:nvPr/>
        </p:nvGrpSpPr>
        <p:grpSpPr>
          <a:xfrm>
            <a:off x="602776" y="1197549"/>
            <a:ext cx="10986448" cy="2651119"/>
            <a:chOff x="256031" y="1133735"/>
            <a:chExt cx="9242811" cy="5377134"/>
          </a:xfrm>
        </p:grpSpPr>
        <p:sp>
          <p:nvSpPr>
            <p:cNvPr id="8" name="Rectangle: Rounded Corners 7">
              <a:extLst>
                <a:ext uri="{FF2B5EF4-FFF2-40B4-BE49-F238E27FC236}">
                  <a16:creationId xmlns:a16="http://schemas.microsoft.com/office/drawing/2014/main" id="{A730502B-5AB2-4D89-AAC4-A889B4790B7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7FD6551-B02F-443F-B821-8C3D57E06484}"/>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74716105-EE80-4F4C-B954-2676E5C0E27C}"/>
              </a:ext>
            </a:extLst>
          </p:cNvPr>
          <p:cNvSpPr>
            <a:spLocks noGrp="1"/>
          </p:cNvSpPr>
          <p:nvPr>
            <p:ph idx="1"/>
          </p:nvPr>
        </p:nvSpPr>
        <p:spPr>
          <a:xfrm>
            <a:off x="948546" y="1701906"/>
            <a:ext cx="10115446" cy="1686030"/>
          </a:xfrm>
        </p:spPr>
        <p:txBody>
          <a:bodyPr>
            <a:noAutofit/>
          </a:bodyPr>
          <a:lstStyle/>
          <a:p>
            <a:pPr marL="0" indent="0" algn="ctr">
              <a:buNone/>
            </a:pPr>
            <a:r>
              <a:rPr lang="en-US" sz="4800" b="1" dirty="0">
                <a:latin typeface="Arial-Rounded" panose="020B0500000000000000" pitchFamily="34" charset="0"/>
                <a:ea typeface="Arial-Rounded" panose="020B0500000000000000" pitchFamily="34" charset="0"/>
                <a:cs typeface="Arial-Rounded" panose="020B0500000000000000" pitchFamily="34" charset="0"/>
              </a:rPr>
              <a:t>Trong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Ngưỡng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cửa</a:t>
            </a:r>
            <a:r>
              <a:rPr lang="en-US" sz="4800" b="1" dirty="0">
                <a:latin typeface="Arial-Rounded" panose="020B0500000000000000" pitchFamily="34" charset="0"/>
                <a:ea typeface="Arial-Rounded" panose="020B0500000000000000" pitchFamily="34" charset="0"/>
                <a:cs typeface="Arial-Rounded" panose="020B0500000000000000" pitchFamily="34" charset="0"/>
              </a:rPr>
              <a:t>”, có từ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chưa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hiểu</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nghĩa</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descr="A picture containing text&#10;&#10;Description automatically generated">
            <a:extLst>
              <a:ext uri="{FF2B5EF4-FFF2-40B4-BE49-F238E27FC236}">
                <a16:creationId xmlns:a16="http://schemas.microsoft.com/office/drawing/2014/main" id="{7CE8F9BE-9DEE-4919-9A7A-EE7E7CB0F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54" y="4454748"/>
            <a:ext cx="5486400" cy="1865984"/>
          </a:xfrm>
          <a:prstGeom prst="rect">
            <a:avLst/>
          </a:prstGeom>
        </p:spPr>
      </p:pic>
      <p:pic>
        <p:nvPicPr>
          <p:cNvPr id="14" name="Picture 13" descr="Shape&#10;&#10;Description automatically generated">
            <a:extLst>
              <a:ext uri="{FF2B5EF4-FFF2-40B4-BE49-F238E27FC236}">
                <a16:creationId xmlns:a16="http://schemas.microsoft.com/office/drawing/2014/main" id="{3F1F383B-6545-4D00-8C3F-D91217224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0969">
            <a:off x="2241657" y="4278588"/>
            <a:ext cx="725932" cy="828321"/>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080D29CF-BF36-4E08-95CE-1D2148A38FD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Tree>
    <p:extLst>
      <p:ext uri="{BB962C8B-B14F-4D97-AF65-F5344CB8AC3E}">
        <p14:creationId xmlns:p14="http://schemas.microsoft.com/office/powerpoint/2010/main" val="1114458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4437503"/>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1656908" y="3077803"/>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1"/>
          </p:nvPr>
        </p:nvSpPr>
        <p:spPr>
          <a:xfrm>
            <a:off x="1575224" y="3401759"/>
            <a:ext cx="2437341" cy="1038991"/>
          </a:xfrm>
        </p:spPr>
        <p:txBody>
          <a:bodyPr>
            <a:noAutofit/>
          </a:bodyPr>
          <a:lstStyle/>
          <a:p>
            <a:pPr marL="0" indent="0" algn="ctr">
              <a:buNone/>
            </a:pPr>
            <a:r>
              <a:rPr lang="en-US" sz="3200" b="1" dirty="0" err="1">
                <a:latin typeface="Arial-Rounded" panose="020B0500000000000000" pitchFamily="34" charset="0"/>
                <a:ea typeface="Arial-Rounded" panose="020B0500000000000000" pitchFamily="34" charset="0"/>
                <a:cs typeface="Arial-Rounded" panose="020B0500000000000000" pitchFamily="34" charset="0"/>
              </a:rPr>
              <a:t>Ngưỡng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cửa</a:t>
            </a:r>
            <a:endParaRPr lang="en-US" sz="7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3930881" y="1869020"/>
            <a:ext cx="67536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Thanh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dưới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pic>
        <p:nvPicPr>
          <p:cNvPr id="4" name="Picture 3">
            <a:extLst>
              <a:ext uri="{FF2B5EF4-FFF2-40B4-BE49-F238E27FC236}">
                <a16:creationId xmlns:a16="http://schemas.microsoft.com/office/drawing/2014/main" id="{E9D6E653-64AD-4791-B8F4-D5A0808AE5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83171" y="3819097"/>
            <a:ext cx="3021266" cy="1903397"/>
          </a:xfrm>
          <a:prstGeom prst="rect">
            <a:avLst/>
          </a:prstGeom>
        </p:spPr>
      </p:pic>
      <p:sp>
        <p:nvSpPr>
          <p:cNvPr id="13" name="TextBox 12">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spTree>
    <p:extLst>
      <p:ext uri="{BB962C8B-B14F-4D97-AF65-F5344CB8AC3E}">
        <p14:creationId xmlns:p14="http://schemas.microsoft.com/office/powerpoint/2010/main" val="264273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5005686"/>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2321227" y="2071020"/>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4294967295"/>
          </p:nvPr>
        </p:nvSpPr>
        <p:spPr>
          <a:xfrm>
            <a:off x="2483222" y="2353989"/>
            <a:ext cx="2009775" cy="1038225"/>
          </a:xfrm>
          <a:prstGeom prst="rect">
            <a:avLst/>
          </a:prstGeom>
        </p:spPr>
        <p:txBody>
          <a:bodyPr>
            <a:noAutofit/>
          </a:bodyPr>
          <a:lstStyle/>
          <a:p>
            <a:pPr marL="0" indent="0" algn="ctr">
              <a:buNone/>
            </a:pPr>
            <a:r>
              <a:rPr lang="en-US" sz="40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latin typeface="Arial-Rounded" panose="020B0500000000000000" pitchFamily="34" charset="0"/>
                <a:ea typeface="Arial-Rounded" panose="020B0500000000000000" pitchFamily="34" charset="0"/>
                <a:cs typeface="Arial-Rounded" panose="020B0500000000000000" pitchFamily="34" charset="0"/>
              </a:rPr>
              <a:t> men</a:t>
            </a:r>
            <a:endParaRPr lang="en-US" sz="8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4806892" y="2057766"/>
            <a:ext cx="54748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vững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
        <p:nvSpPr>
          <p:cNvPr id="12" name="TextBox 11">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1026" name="Picture 2" descr="ĐỨNG VỊN VÀ ĐI MEN - STAR - CƠ SỞ 2">
            <a:extLst>
              <a:ext uri="{FF2B5EF4-FFF2-40B4-BE49-F238E27FC236}">
                <a16:creationId xmlns:a16="http://schemas.microsoft.com/office/drawing/2014/main" id="{49BACF72-5C63-47AE-8F2C-96207FD85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5973" y="3604224"/>
            <a:ext cx="3976566" cy="265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3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2376672-F210-4F65-A597-3D59858E1946}"/>
              </a:ext>
            </a:extLst>
          </p:cNvPr>
          <p:cNvSpPr/>
          <p:nvPr/>
        </p:nvSpPr>
        <p:spPr>
          <a:xfrm>
            <a:off x="3701611" y="287841"/>
            <a:ext cx="5363515" cy="86177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C633F7BF-88B3-4058-9BA6-2AA32D27227C}"/>
              </a:ext>
            </a:extLst>
          </p:cNvPr>
          <p:cNvSpPr txBox="1"/>
          <p:nvPr/>
        </p:nvSpPr>
        <p:spPr>
          <a:xfrm>
            <a:off x="3701611" y="303228"/>
            <a:ext cx="53635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p>
        </p:txBody>
      </p:sp>
      <p:grpSp>
        <p:nvGrpSpPr>
          <p:cNvPr id="19" name="Group 18">
            <a:extLst>
              <a:ext uri="{FF2B5EF4-FFF2-40B4-BE49-F238E27FC236}">
                <a16:creationId xmlns:a16="http://schemas.microsoft.com/office/drawing/2014/main" id="{B9363DF1-4DF1-4D07-8FAE-9A4C90542A3F}"/>
              </a:ext>
            </a:extLst>
          </p:cNvPr>
          <p:cNvGrpSpPr/>
          <p:nvPr/>
        </p:nvGrpSpPr>
        <p:grpSpPr>
          <a:xfrm>
            <a:off x="497759" y="1733841"/>
            <a:ext cx="5278008" cy="1858934"/>
            <a:chOff x="245658" y="1570066"/>
            <a:chExt cx="5040575" cy="1858934"/>
          </a:xfrm>
        </p:grpSpPr>
        <p:sp>
          <p:nvSpPr>
            <p:cNvPr id="13" name="Rectangle: Rounded Corners 12">
              <a:extLst>
                <a:ext uri="{FF2B5EF4-FFF2-40B4-BE49-F238E27FC236}">
                  <a16:creationId xmlns:a16="http://schemas.microsoft.com/office/drawing/2014/main" id="{7B80CB4F-B400-466F-979E-CFFA1F867313}"/>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B218F34-6240-4C52-9D20-FC2332E638F5}"/>
                </a:ext>
              </a:extLst>
            </p:cNvPr>
            <p:cNvSpPr txBox="1"/>
            <p:nvPr/>
          </p:nvSpPr>
          <p:spPr>
            <a:xfrm>
              <a:off x="1156561" y="1720339"/>
              <a:ext cx="4022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trong bài thơ chỉ cái gì?</a:t>
              </a:r>
            </a:p>
          </p:txBody>
        </p:sp>
        <p:pic>
          <p:nvPicPr>
            <p:cNvPr id="16" name="Picture 15" descr="A picture containing icon&#10;&#10;Description automatically generated">
              <a:extLst>
                <a:ext uri="{FF2B5EF4-FFF2-40B4-BE49-F238E27FC236}">
                  <a16:creationId xmlns:a16="http://schemas.microsoft.com/office/drawing/2014/main" id="{8437441E-1914-4B92-801A-A58983867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5FC6BCD-B8E6-41A5-A93E-9F49AD845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40" y="1944177"/>
              <a:ext cx="333786" cy="588633"/>
            </a:xfrm>
            <a:prstGeom prst="rect">
              <a:avLst/>
            </a:prstGeom>
          </p:spPr>
        </p:pic>
      </p:grpSp>
      <p:grpSp>
        <p:nvGrpSpPr>
          <p:cNvPr id="25" name="Group 24">
            <a:extLst>
              <a:ext uri="{FF2B5EF4-FFF2-40B4-BE49-F238E27FC236}">
                <a16:creationId xmlns:a16="http://schemas.microsoft.com/office/drawing/2014/main" id="{210C4BBE-D664-4967-908F-F320022BA070}"/>
              </a:ext>
            </a:extLst>
          </p:cNvPr>
          <p:cNvGrpSpPr/>
          <p:nvPr/>
        </p:nvGrpSpPr>
        <p:grpSpPr>
          <a:xfrm>
            <a:off x="6653666" y="1733841"/>
            <a:ext cx="5538334" cy="1858934"/>
            <a:chOff x="245658" y="1570066"/>
            <a:chExt cx="5040575" cy="1858934"/>
          </a:xfrm>
        </p:grpSpPr>
        <p:sp>
          <p:nvSpPr>
            <p:cNvPr id="26" name="Rectangle: Rounded Corners 25">
              <a:extLst>
                <a:ext uri="{FF2B5EF4-FFF2-40B4-BE49-F238E27FC236}">
                  <a16:creationId xmlns:a16="http://schemas.microsoft.com/office/drawing/2014/main" id="{FEC0526E-51D1-46C8-9A65-EFEEC83157F4}"/>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7ECE356A-4F87-4270-9485-30E64B40D031}"/>
                </a:ext>
              </a:extLst>
            </p:cNvPr>
            <p:cNvSpPr txBox="1"/>
            <p:nvPr/>
          </p:nvSpPr>
          <p:spPr>
            <a:xfrm>
              <a:off x="1281303" y="1811987"/>
              <a:ext cx="39955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chứng kiến những điều gì trong cuộc sống của bạn nhỏ?</a:t>
              </a:r>
            </a:p>
          </p:txBody>
        </p:sp>
        <p:pic>
          <p:nvPicPr>
            <p:cNvPr id="28" name="Picture 27" descr="A picture containing icon&#10;&#10;Description automatically generated">
              <a:extLst>
                <a:ext uri="{FF2B5EF4-FFF2-40B4-BE49-F238E27FC236}">
                  <a16:creationId xmlns:a16="http://schemas.microsoft.com/office/drawing/2014/main" id="{EA5CA28F-8010-4539-8A73-4406D797B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29" name="Picture 28">
              <a:extLst>
                <a:ext uri="{FF2B5EF4-FFF2-40B4-BE49-F238E27FC236}">
                  <a16:creationId xmlns:a16="http://schemas.microsoft.com/office/drawing/2014/main" id="{4148DCA3-BC21-45C0-A3A0-BFB10B2792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8644" y="1944177"/>
              <a:ext cx="423244" cy="589023"/>
            </a:xfrm>
            <a:prstGeom prst="rect">
              <a:avLst/>
            </a:prstGeom>
          </p:spPr>
        </p:pic>
      </p:grpSp>
      <p:grpSp>
        <p:nvGrpSpPr>
          <p:cNvPr id="30" name="Group 29">
            <a:extLst>
              <a:ext uri="{FF2B5EF4-FFF2-40B4-BE49-F238E27FC236}">
                <a16:creationId xmlns:a16="http://schemas.microsoft.com/office/drawing/2014/main" id="{C4B09F4D-6EB7-4B25-AECD-949B956FF9D3}"/>
              </a:ext>
            </a:extLst>
          </p:cNvPr>
          <p:cNvGrpSpPr/>
          <p:nvPr/>
        </p:nvGrpSpPr>
        <p:grpSpPr>
          <a:xfrm>
            <a:off x="497759" y="4269984"/>
            <a:ext cx="5363515" cy="1858934"/>
            <a:chOff x="245658" y="1570066"/>
            <a:chExt cx="5040575" cy="1858934"/>
          </a:xfrm>
        </p:grpSpPr>
        <p:sp>
          <p:nvSpPr>
            <p:cNvPr id="31" name="Rectangle: Rounded Corners 30">
              <a:extLst>
                <a:ext uri="{FF2B5EF4-FFF2-40B4-BE49-F238E27FC236}">
                  <a16:creationId xmlns:a16="http://schemas.microsoft.com/office/drawing/2014/main" id="{9FEE87C9-1A2B-4EF6-97BB-9CB261C0CDEB}"/>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063479E7-891A-4FF9-9FE1-DB34C0979FF3}"/>
                </a:ext>
              </a:extLst>
            </p:cNvPr>
            <p:cNvSpPr txBox="1"/>
            <p:nvPr/>
          </p:nvSpPr>
          <p:spPr>
            <a:xfrm>
              <a:off x="1267361" y="1812124"/>
              <a:ext cx="388882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hình ảnh “con đường xa tắp” muốn nói đến điều gì?</a:t>
              </a:r>
            </a:p>
          </p:txBody>
        </p:sp>
        <p:pic>
          <p:nvPicPr>
            <p:cNvPr id="33" name="Picture 32" descr="A picture containing icon&#10;&#10;Description automatically generated">
              <a:extLst>
                <a:ext uri="{FF2B5EF4-FFF2-40B4-BE49-F238E27FC236}">
                  <a16:creationId xmlns:a16="http://schemas.microsoft.com/office/drawing/2014/main" id="{B1E45195-D945-41C5-9312-BD56D6C8E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34" name="Picture 33">
              <a:extLst>
                <a:ext uri="{FF2B5EF4-FFF2-40B4-BE49-F238E27FC236}">
                  <a16:creationId xmlns:a16="http://schemas.microsoft.com/office/drawing/2014/main" id="{33C73D07-E45A-4F0E-851E-3FC8B27E06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9587" y="1932482"/>
              <a:ext cx="407725" cy="536222"/>
            </a:xfrm>
            <a:prstGeom prst="rect">
              <a:avLst/>
            </a:prstGeom>
          </p:spPr>
        </p:pic>
      </p:grpSp>
      <p:grpSp>
        <p:nvGrpSpPr>
          <p:cNvPr id="35" name="Group 34">
            <a:extLst>
              <a:ext uri="{FF2B5EF4-FFF2-40B4-BE49-F238E27FC236}">
                <a16:creationId xmlns:a16="http://schemas.microsoft.com/office/drawing/2014/main" id="{F587440F-C04F-4E28-9FF3-4C498C77887A}"/>
              </a:ext>
            </a:extLst>
          </p:cNvPr>
          <p:cNvGrpSpPr/>
          <p:nvPr/>
        </p:nvGrpSpPr>
        <p:grpSpPr>
          <a:xfrm>
            <a:off x="6653665" y="4269984"/>
            <a:ext cx="5466934" cy="2455147"/>
            <a:chOff x="245658" y="1570066"/>
            <a:chExt cx="5040576" cy="1858934"/>
          </a:xfrm>
        </p:grpSpPr>
        <p:sp>
          <p:nvSpPr>
            <p:cNvPr id="36" name="Rectangle: Rounded Corners 35">
              <a:extLst>
                <a:ext uri="{FF2B5EF4-FFF2-40B4-BE49-F238E27FC236}">
                  <a16:creationId xmlns:a16="http://schemas.microsoft.com/office/drawing/2014/main" id="{8BD05429-AAC4-41EE-8702-35FF859D2C3E}"/>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6637B3AD-4D33-4305-B55F-923B4430359F}"/>
                </a:ext>
              </a:extLst>
            </p:cNvPr>
            <p:cNvSpPr txBox="1"/>
            <p:nvPr/>
          </p:nvSpPr>
          <p:spPr>
            <a:xfrm>
              <a:off x="975552" y="1694824"/>
              <a:ext cx="4310682" cy="15613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 những ai, giúp bạn nhỏ cảm nhận điều gì về những người 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37" descr="A picture containing icon&#10;&#10;Description automatically generated">
              <a:extLst>
                <a:ext uri="{FF2B5EF4-FFF2-40B4-BE49-F238E27FC236}">
                  <a16:creationId xmlns:a16="http://schemas.microsoft.com/office/drawing/2014/main" id="{7A53B9A7-81DB-4870-A7AE-134D32667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49" y="2462439"/>
              <a:ext cx="544202" cy="698084"/>
            </a:xfrm>
            <a:prstGeom prst="rect">
              <a:avLst/>
            </a:prstGeom>
          </p:spPr>
        </p:pic>
        <p:pic>
          <p:nvPicPr>
            <p:cNvPr id="39" name="Picture 38">
              <a:extLst>
                <a:ext uri="{FF2B5EF4-FFF2-40B4-BE49-F238E27FC236}">
                  <a16:creationId xmlns:a16="http://schemas.microsoft.com/office/drawing/2014/main" id="{E78FD434-BF73-4C32-A270-244B15DB6F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43837" y="1873257"/>
              <a:ext cx="407725" cy="548190"/>
            </a:xfrm>
            <a:prstGeom prst="rect">
              <a:avLst/>
            </a:prstGeom>
          </p:spPr>
        </p:pic>
      </p:grpSp>
    </p:spTree>
    <p:extLst>
      <p:ext uri="{BB962C8B-B14F-4D97-AF65-F5344CB8AC3E}">
        <p14:creationId xmlns:p14="http://schemas.microsoft.com/office/powerpoint/2010/main" val="121474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par>
                          <p:cTn id="11" fill="hold">
                            <p:stCondLst>
                              <p:cond delay="200"/>
                            </p:stCondLst>
                            <p:childTnLst>
                              <p:par>
                                <p:cTn id="12" presetID="34" presetClass="emph" presetSubtype="0" fill="hold" grpId="1" nodeType="afterEffect">
                                  <p:stCondLst>
                                    <p:cond delay="0"/>
                                  </p:stCondLst>
                                  <p:iterate type="lt">
                                    <p:tmPct val="10000"/>
                                  </p:iterate>
                                  <p:childTnLst>
                                    <p:animMotion origin="layout" path="M -1.875E-6 3.33333E-6 L -1.875E-6 -0.07223 " pathEditMode="relative" rAng="0" ptsTypes="AA">
                                      <p:cBhvr>
                                        <p:cTn id="13" dur="250" accel="50000" decel="50000" autoRev="1" fill="hold">
                                          <p:stCondLst>
                                            <p:cond delay="0"/>
                                          </p:stCondLst>
                                        </p:cTn>
                                        <p:tgtEl>
                                          <p:spTgt spid="10"/>
                                        </p:tgtEl>
                                        <p:attrNameLst>
                                          <p:attrName>ppt_x</p:attrName>
                                          <p:attrName>ppt_y</p:attrName>
                                        </p:attrNameLst>
                                      </p:cBhvr>
                                      <p:rCtr x="0" y="-3611"/>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2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2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9386037" y="2761574"/>
            <a:ext cx="2357024" cy="3350350"/>
          </a:xfrm>
          <a:prstGeom prst="roundRect">
            <a:avLst/>
          </a:prstGeom>
        </p:spPr>
      </p:pic>
      <p:pic>
        <p:nvPicPr>
          <p:cNvPr id="2" name="Picture 1">
            <a:extLst>
              <a:ext uri="{FF2B5EF4-FFF2-40B4-BE49-F238E27FC236}">
                <a16:creationId xmlns:a16="http://schemas.microsoft.com/office/drawing/2014/main" id="{AA3A815B-F964-468F-B29F-E3498851CCAB}"/>
              </a:ext>
            </a:extLst>
          </p:cNvPr>
          <p:cNvPicPr>
            <a:picLocks noChangeAspect="1"/>
          </p:cNvPicPr>
          <p:nvPr/>
        </p:nvPicPr>
        <p:blipFill>
          <a:blip r:embed="rId6"/>
          <a:stretch>
            <a:fillRect/>
          </a:stretch>
        </p:blipFill>
        <p:spPr>
          <a:xfrm>
            <a:off x="1073815" y="4536819"/>
            <a:ext cx="8388823" cy="1133954"/>
          </a:xfrm>
          <a:prstGeom prst="rect">
            <a:avLst/>
          </a:prstGeom>
        </p:spPr>
      </p:pic>
    </p:spTree>
    <p:extLst>
      <p:ext uri="{BB962C8B-B14F-4D97-AF65-F5344CB8AC3E}">
        <p14:creationId xmlns:p14="http://schemas.microsoft.com/office/powerpoint/2010/main" val="29598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48"/>
            <a:ext cx="12192000" cy="6837251"/>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509"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1" name="Picture 5">
            <a:hlinkClick r:id="rId11"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2"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3"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4"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a:solidFill>
                  <a:prstClr val="black"/>
                </a:solidFill>
                <a:latin typeface="Calibri"/>
              </a:rPr>
              <a:t>Mình tưới chậu hoa nào đây? </a:t>
            </a:r>
          </a:p>
        </p:txBody>
      </p:sp>
      <p:sp>
        <p:nvSpPr>
          <p:cNvPr id="2" name="Rectangle: Rounded Corners 1">
            <a:hlinkClick r:id="rId15" action="ppaction://hlinksldjump"/>
            <a:extLst>
              <a:ext uri="{FF2B5EF4-FFF2-40B4-BE49-F238E27FC236}">
                <a16:creationId xmlns:a16="http://schemas.microsoft.com/office/drawing/2014/main" id="{8FEBCFD8-9318-4507-A763-78E78F8CE269}"/>
              </a:ext>
            </a:extLst>
          </p:cNvPr>
          <p:cNvSpPr/>
          <p:nvPr/>
        </p:nvSpPr>
        <p:spPr>
          <a:xfrm>
            <a:off x="0" y="164432"/>
            <a:ext cx="1511166" cy="47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6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p:stCondLst>
                        <p:cond delay="0"/>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1" fill="hold">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par>
                          <p:cTn id="51" fill="hold">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27" presetClass="emph" presetSubtype="0" fill="remove" nodeType="click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13" name="图片 5">
            <a:extLst>
              <a:ext uri="{FF2B5EF4-FFF2-40B4-BE49-F238E27FC236}">
                <a16:creationId xmlns:a16="http://schemas.microsoft.com/office/drawing/2014/main" id="{2FFB6DAA-215C-4647-B97C-D31944E35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432" y="3334291"/>
            <a:ext cx="3639352" cy="3639352"/>
          </a:xfrm>
          <a:prstGeom prst="rect">
            <a:avLst/>
          </a:prstGeom>
        </p:spPr>
      </p:pic>
      <p:pic>
        <p:nvPicPr>
          <p:cNvPr id="14" name="图片 1">
            <a:extLst>
              <a:ext uri="{FF2B5EF4-FFF2-40B4-BE49-F238E27FC236}">
                <a16:creationId xmlns:a16="http://schemas.microsoft.com/office/drawing/2014/main" id="{EA04F7F7-7991-411C-B757-A7CF96C4F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03330" y="3485005"/>
            <a:ext cx="3446002" cy="3724874"/>
          </a:xfrm>
          <a:prstGeom prst="rect">
            <a:avLst/>
          </a:prstGeom>
        </p:spPr>
      </p:pic>
      <p:pic>
        <p:nvPicPr>
          <p:cNvPr id="5" name="Picture 4">
            <a:extLst>
              <a:ext uri="{FF2B5EF4-FFF2-40B4-BE49-F238E27FC236}">
                <a16:creationId xmlns:a16="http://schemas.microsoft.com/office/drawing/2014/main" id="{7DB0980F-794A-4354-8540-8DAF8593441C}"/>
              </a:ext>
            </a:extLst>
          </p:cNvPr>
          <p:cNvPicPr>
            <a:picLocks noChangeAspect="1"/>
          </p:cNvPicPr>
          <p:nvPr/>
        </p:nvPicPr>
        <p:blipFill>
          <a:blip r:embed="rId7"/>
          <a:stretch>
            <a:fillRect/>
          </a:stretch>
        </p:blipFill>
        <p:spPr>
          <a:xfrm>
            <a:off x="2481974" y="1947451"/>
            <a:ext cx="7248772" cy="969348"/>
          </a:xfrm>
          <a:prstGeom prst="rect">
            <a:avLst/>
          </a:prstGeom>
        </p:spPr>
      </p:pic>
      <p:pic>
        <p:nvPicPr>
          <p:cNvPr id="8" name="Picture 7">
            <a:extLst>
              <a:ext uri="{FF2B5EF4-FFF2-40B4-BE49-F238E27FC236}">
                <a16:creationId xmlns:a16="http://schemas.microsoft.com/office/drawing/2014/main" id="{6611F2C0-B068-48B2-8672-BECFDEE59BE4}"/>
              </a:ext>
            </a:extLst>
          </p:cNvPr>
          <p:cNvPicPr>
            <a:picLocks noChangeAspect="1"/>
          </p:cNvPicPr>
          <p:nvPr/>
        </p:nvPicPr>
        <p:blipFill>
          <a:blip r:embed="rId8"/>
          <a:stretch>
            <a:fillRect/>
          </a:stretch>
        </p:blipFill>
        <p:spPr>
          <a:xfrm>
            <a:off x="2722786" y="2750969"/>
            <a:ext cx="6767147" cy="2493480"/>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3" y="529773"/>
            <a:ext cx="9088811" cy="769441"/>
          </a:xfrm>
          <a:prstGeom prst="rect">
            <a:avLst/>
          </a:prstGeom>
          <a:noFill/>
        </p:spPr>
        <p:txBody>
          <a:bodyPr wrap="square" rtlCol="0">
            <a:spAutoFit/>
          </a:bodyPr>
          <a:lstStyle/>
          <a:p>
            <a:pPr lvl="0" algn="just"/>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“Nơi ấy” trong bài thơ chỉ cái gì?</a:t>
            </a:r>
          </a:p>
        </p:txBody>
      </p:sp>
      <p:pic>
        <p:nvPicPr>
          <p:cNvPr id="8" name="Picture 7" descr="A picture containing icon&#10;&#10;Description automatically generated">
            <a:extLst>
              <a:ext uri="{FF2B5EF4-FFF2-40B4-BE49-F238E27FC236}">
                <a16:creationId xmlns:a16="http://schemas.microsoft.com/office/drawing/2014/main" id="{497327DE-81A0-45CB-949F-01E906088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id="{01983FDB-884A-4647-85C9-54B74873D10F}"/>
              </a:ext>
            </a:extLst>
          </p:cNvPr>
          <p:cNvSpPr txBox="1"/>
          <p:nvPr/>
        </p:nvSpPr>
        <p:spPr>
          <a:xfrm>
            <a:off x="1422839" y="2304863"/>
            <a:ext cx="6883880" cy="1938992"/>
          </a:xfrm>
          <a:prstGeom prst="rect">
            <a:avLst/>
          </a:prstGeom>
          <a:noFill/>
        </p:spPr>
        <p:txBody>
          <a:bodyPr wrap="square" rtlCol="0">
            <a:spAutoFit/>
          </a:bodyPr>
          <a:lstStyle/>
          <a:p>
            <a:pPr algn="ct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trong bài thơ chỉ ngưỡng cửa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kỉ</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niệm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0DE443D1-57E2-46A6-BCAC-53D605B4E238}"/>
              </a:ext>
            </a:extLst>
          </p:cNvPr>
          <p:cNvPicPr>
            <a:picLocks noChangeAspect="1"/>
          </p:cNvPicPr>
          <p:nvPr/>
        </p:nvPicPr>
        <p:blipFill>
          <a:blip r:embed="rId5"/>
          <a:stretch>
            <a:fillRect/>
          </a:stretch>
        </p:blipFill>
        <p:spPr>
          <a:xfrm>
            <a:off x="8172450" y="2931867"/>
            <a:ext cx="4019550" cy="3867150"/>
          </a:xfrm>
          <a:prstGeom prst="rect">
            <a:avLst/>
          </a:prstGeom>
        </p:spPr>
      </p:pic>
      <p:sp>
        <p:nvSpPr>
          <p:cNvPr id="12" name="Oval 11">
            <a:extLst>
              <a:ext uri="{FF2B5EF4-FFF2-40B4-BE49-F238E27FC236}">
                <a16:creationId xmlns:a16="http://schemas.microsoft.com/office/drawing/2014/main" id="{86B1D8F3-1E54-4A00-8C43-FC446E32B9E5}"/>
              </a:ext>
            </a:extLst>
          </p:cNvPr>
          <p:cNvSpPr/>
          <p:nvPr/>
        </p:nvSpPr>
        <p:spPr>
          <a:xfrm>
            <a:off x="9838480" y="4097438"/>
            <a:ext cx="2353519" cy="2230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4">
            <a:hlinkClick r:id="rId6" action="ppaction://hlinksldjump"/>
            <a:extLst>
              <a:ext uri="{FF2B5EF4-FFF2-40B4-BE49-F238E27FC236}">
                <a16:creationId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a16="http://schemas.microsoft.com/office/drawing/2014/main"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32">
              <a:extLst>
                <a:ext uri="{FF2B5EF4-FFF2-40B4-BE49-F238E27FC236}">
                  <a16:creationId xmlns:a16="http://schemas.microsoft.com/office/drawing/2014/main"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Rectangle: Rounded Corners 3">
            <a:extLst>
              <a:ext uri="{FF2B5EF4-FFF2-40B4-BE49-F238E27FC236}">
                <a16:creationId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6AB6C14-A667-480E-850C-ABCF30643D1B}"/>
              </a:ext>
            </a:extLst>
          </p:cNvPr>
          <p:cNvSpPr txBox="1"/>
          <p:nvPr/>
        </p:nvSpPr>
        <p:spPr>
          <a:xfrm>
            <a:off x="2437726" y="296145"/>
            <a:ext cx="8477202" cy="1323439"/>
          </a:xfrm>
          <a:prstGeom prst="rect">
            <a:avLst/>
          </a:prstGeom>
          <a:noFill/>
        </p:spPr>
        <p:txBody>
          <a:bodyPr wrap="square" rtlCol="0">
            <a:spAutoFit/>
          </a:bodyP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Nơi ấy" đã chứng kiến những điều gì trong cuộc sống của bạn nhỏ?</a:t>
            </a:r>
            <a:endPar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descr="A picture containing icon&#10;&#10;Description automatically generated">
            <a:extLst>
              <a:ext uri="{FF2B5EF4-FFF2-40B4-BE49-F238E27FC236}">
                <a16:creationId xmlns:a16="http://schemas.microsoft.com/office/drawing/2014/main" id="{4A00150D-A589-4A46-88E5-91B3A8230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id="{9EF3A576-DAA9-400B-A2E9-9408F45B80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12EE68-C44B-4A45-B259-0EEC1D438E2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2" name="Left Arrow 4">
            <a:hlinkClick r:id="rId7" action="ppaction://hlinksldjump"/>
            <a:extLst>
              <a:ext uri="{FF2B5EF4-FFF2-40B4-BE49-F238E27FC236}">
                <a16:creationId xmlns:a16="http://schemas.microsoft.com/office/drawing/2014/main"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180D0B-0359-4CDA-AEE2-2F1ABF4B7395}"/>
              </a:ext>
            </a:extLst>
          </p:cNvPr>
          <p:cNvPicPr>
            <a:picLocks noChangeAspect="1"/>
          </p:cNvPicPr>
          <p:nvPr/>
        </p:nvPicPr>
        <p:blipFill>
          <a:blip r:embed="rId8"/>
          <a:stretch>
            <a:fillRect/>
          </a:stretch>
        </p:blipFill>
        <p:spPr>
          <a:xfrm>
            <a:off x="2437726" y="2220997"/>
            <a:ext cx="7227407" cy="3334851"/>
          </a:xfrm>
          <a:prstGeom prst="rect">
            <a:avLst/>
          </a:prstGeom>
        </p:spPr>
      </p:pic>
      <p:sp>
        <p:nvSpPr>
          <p:cNvPr id="8" name="TextBox 7">
            <a:extLst>
              <a:ext uri="{FF2B5EF4-FFF2-40B4-BE49-F238E27FC236}">
                <a16:creationId xmlns:a16="http://schemas.microsoft.com/office/drawing/2014/main" id="{56991FF0-78C4-442A-B68F-DC6965E04A5C}"/>
              </a:ext>
            </a:extLst>
          </p:cNvPr>
          <p:cNvSpPr txBox="1"/>
          <p:nvPr/>
        </p:nvSpPr>
        <p:spPr>
          <a:xfrm>
            <a:off x="2886628" y="5555848"/>
            <a:ext cx="2013995"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265D0A5-4AF9-421E-A3C6-778C64AFD45D}"/>
              </a:ext>
            </a:extLst>
          </p:cNvPr>
          <p:cNvSpPr txBox="1"/>
          <p:nvPr/>
        </p:nvSpPr>
        <p:spPr>
          <a:xfrm>
            <a:off x="4974309" y="5445797"/>
            <a:ext cx="2504516" cy="1077218"/>
          </a:xfrm>
          <a:prstGeom prst="rect">
            <a:avLst/>
          </a:prstGeom>
          <a:noFill/>
        </p:spPr>
        <p:txBody>
          <a:bodyPr wrap="squar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bè</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chơi</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33402E2-00FE-4FF8-8CC2-0677242BD4E9}"/>
              </a:ext>
            </a:extLst>
          </p:cNvPr>
          <p:cNvSpPr txBox="1"/>
          <p:nvPr/>
        </p:nvSpPr>
        <p:spPr>
          <a:xfrm>
            <a:off x="7405137" y="5504490"/>
            <a:ext cx="2390756" cy="1077218"/>
          </a:xfrm>
          <a:prstGeom prst="rect">
            <a:avLst/>
          </a:prstGeom>
          <a:noFill/>
        </p:spPr>
        <p:txBody>
          <a:bodyPr wrap="squar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696902" y="628188"/>
            <a:ext cx="8562508" cy="3046988"/>
          </a:xfrm>
          <a:prstGeom prst="rect">
            <a:avLst/>
          </a:prstGeom>
          <a:noFill/>
        </p:spPr>
        <p:txBody>
          <a:bodyPr wrap="square" rtlCol="0">
            <a:spAutoFit/>
          </a:bodyPr>
          <a:lstStyle/>
          <a:p>
            <a:pPr lvl="0"/>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hình ảnh “con đường xa tắp” muốn nói đến điều gì?</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latin typeface="Arial-Rounded" panose="020B0500000000000000" pitchFamily="34" charset="0"/>
                <a:ea typeface="Arial-Rounded" panose="020B0500000000000000" pitchFamily="34" charset="0"/>
                <a:cs typeface="Arial-Rounded" panose="020B0500000000000000" pitchFamily="34" charset="0"/>
              </a:rPr>
              <a:t>a. Hành trình học tập còn dài lâu</a:t>
            </a:r>
          </a:p>
          <a:p>
            <a:r>
              <a:rPr lang="vi-VN" sz="3200" dirty="0">
                <a:latin typeface="Arial-Rounded" panose="020B0500000000000000" pitchFamily="34" charset="0"/>
                <a:ea typeface="Arial-Rounded" panose="020B0500000000000000" pitchFamily="34" charset="0"/>
                <a:cs typeface="Arial-Rounded" panose="020B0500000000000000" pitchFamily="34" charset="0"/>
              </a:rPr>
              <a:t>b. Nhiều điều mới mẻ chờ đón em ở phía trước</a:t>
            </a:r>
          </a:p>
          <a:p>
            <a:r>
              <a:rPr lang="vi-VN" sz="3200" dirty="0">
                <a:latin typeface="Arial-Rounded" panose="020B0500000000000000" pitchFamily="34" charset="0"/>
                <a:ea typeface="Arial-Rounded" panose="020B0500000000000000" pitchFamily="34" charset="0"/>
                <a:cs typeface="Arial-Rounded" panose="020B0500000000000000" pitchFamily="34" charset="0"/>
              </a:rPr>
              <a:t>c. Đường đến tương lai còn xa</a:t>
            </a:r>
          </a:p>
          <a:p>
            <a:r>
              <a:rPr lang="vi-VN" sz="3200" dirty="0">
                <a:latin typeface="Arial-Rounded" panose="020B0500000000000000" pitchFamily="34" charset="0"/>
                <a:ea typeface="Arial-Rounded" panose="020B0500000000000000" pitchFamily="34" charset="0"/>
                <a:cs typeface="Arial-Rounded" panose="020B0500000000000000" pitchFamily="34" charset="0"/>
              </a:rPr>
              <a:t>d. Nêu ý kiến khác của em.</a:t>
            </a: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78F77524-661F-4FE7-9DF0-8DBB382354FA}"/>
              </a:ext>
            </a:extLst>
          </p:cNvPr>
          <p:cNvSpPr>
            <a:spLocks noGrp="1"/>
          </p:cNvSpPr>
          <p:nvPr>
            <p:ph idx="1"/>
          </p:nvPr>
        </p:nvSpPr>
        <p:spPr>
          <a:xfrm>
            <a:off x="971478" y="4543782"/>
            <a:ext cx="8306619" cy="1686030"/>
          </a:xfrm>
        </p:spPr>
        <p:txBody>
          <a:bodyPr>
            <a:noAutofit/>
          </a:bodyPr>
          <a:lstStyle/>
          <a:p>
            <a:pPr marL="0" indent="0" algn="just">
              <a:buNone/>
            </a:pPr>
            <a:r>
              <a:rPr lang="en-US"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H</a:t>
            </a: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ình ảnh “con đường xa tắp” muốn nói: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 điều mới mẻ chờ đón em ở phía trước</a:t>
            </a: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2" name="Picture 21" descr="A picture containing text&#10;&#10;Description automatically generated">
            <a:extLst>
              <a:ext uri="{FF2B5EF4-FFF2-40B4-BE49-F238E27FC236}">
                <a16:creationId xmlns:a16="http://schemas.microsoft.com/office/drawing/2014/main" id="{3DB22F82-2181-4C09-A006-F6CB077198D4}"/>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rId7" action="ppaction://hlinksldjump"/>
            <a:extLst>
              <a:ext uri="{FF2B5EF4-FFF2-40B4-BE49-F238E27FC236}">
                <a16:creationId xmlns:a16="http://schemas.microsoft.com/office/drawing/2014/main"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91AFB5-2179-4C72-945C-B2958F42183F}"/>
              </a:ext>
            </a:extLst>
          </p:cNvPr>
          <p:cNvSpPr/>
          <p:nvPr/>
        </p:nvSpPr>
        <p:spPr>
          <a:xfrm>
            <a:off x="1193803" y="355414"/>
            <a:ext cx="9983719" cy="2156291"/>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D38229-C786-49D6-A052-175726971FB2}"/>
              </a:ext>
            </a:extLst>
          </p:cNvPr>
          <p:cNvSpPr txBox="1"/>
          <p:nvPr/>
        </p:nvSpPr>
        <p:spPr>
          <a:xfrm>
            <a:off x="2520830" y="415023"/>
            <a:ext cx="8742128" cy="1938992"/>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 những ai, giúp bạn nhỏ cảm nhận điều gì về những người đó?</a:t>
            </a:r>
          </a:p>
        </p:txBody>
      </p:sp>
      <p:pic>
        <p:nvPicPr>
          <p:cNvPr id="8" name="Picture 7" descr="A picture containing icon&#10;&#10;Description automatically generated">
            <a:extLst>
              <a:ext uri="{FF2B5EF4-FFF2-40B4-BE49-F238E27FC236}">
                <a16:creationId xmlns:a16="http://schemas.microsoft.com/office/drawing/2014/main"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sp>
        <p:nvSpPr>
          <p:cNvPr id="10" name="Rectangle: Rounded Corners 9">
            <a:extLst>
              <a:ext uri="{FF2B5EF4-FFF2-40B4-BE49-F238E27FC236}">
                <a16:creationId xmlns:a16="http://schemas.microsoft.com/office/drawing/2014/main" id="{35016D19-C5D5-4E03-B58E-7BE1B078503B}"/>
              </a:ext>
            </a:extLst>
          </p:cNvPr>
          <p:cNvSpPr/>
          <p:nvPr/>
        </p:nvSpPr>
        <p:spPr>
          <a:xfrm>
            <a:off x="393539" y="2882096"/>
            <a:ext cx="9646405" cy="3620490"/>
          </a:xfrm>
          <a:custGeom>
            <a:avLst/>
            <a:gdLst>
              <a:gd name="connsiteX0" fmla="*/ 0 w 9646405"/>
              <a:gd name="connsiteY0" fmla="*/ 180735 h 3620490"/>
              <a:gd name="connsiteX1" fmla="*/ 180735 w 9646405"/>
              <a:gd name="connsiteY1" fmla="*/ 0 h 3620490"/>
              <a:gd name="connsiteX2" fmla="*/ 9465670 w 9646405"/>
              <a:gd name="connsiteY2" fmla="*/ 0 h 3620490"/>
              <a:gd name="connsiteX3" fmla="*/ 9646405 w 9646405"/>
              <a:gd name="connsiteY3" fmla="*/ 180735 h 3620490"/>
              <a:gd name="connsiteX4" fmla="*/ 9646405 w 9646405"/>
              <a:gd name="connsiteY4" fmla="*/ 3439755 h 3620490"/>
              <a:gd name="connsiteX5" fmla="*/ 9465670 w 9646405"/>
              <a:gd name="connsiteY5" fmla="*/ 3620490 h 3620490"/>
              <a:gd name="connsiteX6" fmla="*/ 180735 w 9646405"/>
              <a:gd name="connsiteY6" fmla="*/ 3620490 h 3620490"/>
              <a:gd name="connsiteX7" fmla="*/ 0 w 9646405"/>
              <a:gd name="connsiteY7" fmla="*/ 3439755 h 3620490"/>
              <a:gd name="connsiteX8" fmla="*/ 0 w 9646405"/>
              <a:gd name="connsiteY8" fmla="*/ 180735 h 3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405" h="3620490" fill="none" extrusionOk="0">
                <a:moveTo>
                  <a:pt x="0" y="180735"/>
                </a:moveTo>
                <a:cubicBezTo>
                  <a:pt x="-743" y="83560"/>
                  <a:pt x="63199" y="8684"/>
                  <a:pt x="180735" y="0"/>
                </a:cubicBezTo>
                <a:cubicBezTo>
                  <a:pt x="4102623" y="46004"/>
                  <a:pt x="7085743" y="-130779"/>
                  <a:pt x="9465670" y="0"/>
                </a:cubicBezTo>
                <a:cubicBezTo>
                  <a:pt x="9574144" y="-3067"/>
                  <a:pt x="9633967" y="86065"/>
                  <a:pt x="9646405" y="180735"/>
                </a:cubicBezTo>
                <a:cubicBezTo>
                  <a:pt x="9516509" y="840256"/>
                  <a:pt x="9572343" y="2675958"/>
                  <a:pt x="9646405" y="3439755"/>
                </a:cubicBezTo>
                <a:cubicBezTo>
                  <a:pt x="9642121" y="3532255"/>
                  <a:pt x="9570940" y="3608707"/>
                  <a:pt x="9465670" y="3620490"/>
                </a:cubicBezTo>
                <a:cubicBezTo>
                  <a:pt x="5593069" y="3476898"/>
                  <a:pt x="3767460" y="3671727"/>
                  <a:pt x="180735" y="3620490"/>
                </a:cubicBezTo>
                <a:cubicBezTo>
                  <a:pt x="79350" y="3618538"/>
                  <a:pt x="9643" y="3538942"/>
                  <a:pt x="0" y="3439755"/>
                </a:cubicBezTo>
                <a:cubicBezTo>
                  <a:pt x="-11777" y="2541211"/>
                  <a:pt x="73841" y="1432092"/>
                  <a:pt x="0" y="180735"/>
                </a:cubicBezTo>
                <a:close/>
              </a:path>
              <a:path w="9646405" h="3620490" stroke="0" extrusionOk="0">
                <a:moveTo>
                  <a:pt x="0" y="180735"/>
                </a:moveTo>
                <a:cubicBezTo>
                  <a:pt x="13614" y="81671"/>
                  <a:pt x="78570" y="-616"/>
                  <a:pt x="180735" y="0"/>
                </a:cubicBezTo>
                <a:cubicBezTo>
                  <a:pt x="2574490" y="43276"/>
                  <a:pt x="7745535" y="12265"/>
                  <a:pt x="9465670" y="0"/>
                </a:cubicBezTo>
                <a:cubicBezTo>
                  <a:pt x="9576000" y="11131"/>
                  <a:pt x="9655578" y="67057"/>
                  <a:pt x="9646405" y="180735"/>
                </a:cubicBezTo>
                <a:cubicBezTo>
                  <a:pt x="9672950" y="1760496"/>
                  <a:pt x="9772033" y="2053117"/>
                  <a:pt x="9646405" y="3439755"/>
                </a:cubicBezTo>
                <a:cubicBezTo>
                  <a:pt x="9647947" y="3557155"/>
                  <a:pt x="9581058" y="3610027"/>
                  <a:pt x="9465670" y="3620490"/>
                </a:cubicBezTo>
                <a:cubicBezTo>
                  <a:pt x="7013742" y="3455605"/>
                  <a:pt x="3010603" y="3718462"/>
                  <a:pt x="180735" y="3620490"/>
                </a:cubicBezTo>
                <a:cubicBezTo>
                  <a:pt x="82850" y="3617434"/>
                  <a:pt x="11361" y="3541579"/>
                  <a:pt x="0" y="3439755"/>
                </a:cubicBezTo>
                <a:cubicBezTo>
                  <a:pt x="-117259" y="2817919"/>
                  <a:pt x="18689" y="849383"/>
                  <a:pt x="0" y="180735"/>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56E34CC2-90AA-42B7-BABE-A240F251DD49}"/>
              </a:ext>
            </a:extLst>
          </p:cNvPr>
          <p:cNvSpPr>
            <a:spLocks noGrp="1"/>
          </p:cNvSpPr>
          <p:nvPr>
            <p:ph idx="1"/>
          </p:nvPr>
        </p:nvSpPr>
        <p:spPr>
          <a:xfrm>
            <a:off x="937549" y="3174421"/>
            <a:ext cx="8970380" cy="2352921"/>
          </a:xfrm>
        </p:spPr>
        <p:txBody>
          <a:bodyPr>
            <a:noAutofit/>
          </a:bodyPr>
          <a:lstStyle/>
          <a:p>
            <a:pPr marL="0" indent="0" algn="just">
              <a:buNone/>
            </a:pPr>
            <a:r>
              <a:rPr lang="vi-VN" sz="3600" dirty="0">
                <a:ln w="0"/>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a:t>
            </a:r>
          </a:p>
          <a:p>
            <a:pPr marL="0" indent="0" algn="just">
              <a:buNone/>
            </a:pPr>
            <a:r>
              <a:rPr lang="vi-VN" sz="36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Bà, bố và mẹ: Giúp bạn ấy cảm nhận được tình yêu thương, sự chăm sóc mà gia đình dành cho mình</a:t>
            </a:r>
          </a:p>
          <a:p>
            <a:pPr marL="0" indent="0" algn="just">
              <a:buNone/>
            </a:pPr>
            <a:r>
              <a:rPr lang="vi-VN" sz="36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Bạn bè: Giúp bạn ấy cảm nhận được niềm vui khi có các bạn</a:t>
            </a:r>
          </a:p>
        </p:txBody>
      </p:sp>
      <p:pic>
        <p:nvPicPr>
          <p:cNvPr id="12" name="Picture 11" descr="A picture containing text&#10;&#10;Description automatically generated">
            <a:extLst>
              <a:ext uri="{FF2B5EF4-FFF2-40B4-BE49-F238E27FC236}">
                <a16:creationId xmlns:a16="http://schemas.microsoft.com/office/drawing/2014/main"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rId7" action="ppaction://hlinksldjump"/>
            <a:extLst>
              <a:ext uri="{FF2B5EF4-FFF2-40B4-BE49-F238E27FC236}">
                <a16:creationId xmlns:a16="http://schemas.microsoft.com/office/drawing/2014/main" id="{486D9658-2858-45FE-A0B6-D3166D595FAD}"/>
              </a:ext>
            </a:extLst>
          </p:cNvPr>
          <p:cNvSpPr/>
          <p:nvPr/>
        </p:nvSpPr>
        <p:spPr>
          <a:xfrm>
            <a:off x="10316858" y="6151526"/>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6" dur="500"/>
                                        <p:tgtEl>
                                          <p:spTgt spid="11">
                                            <p:txEl>
                                              <p:pRg st="0" end="0"/>
                                            </p:txEl>
                                          </p:spTgt>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0" dur="500"/>
                                        <p:tgtEl>
                                          <p:spTgt spid="11">
                                            <p:txEl>
                                              <p:pRg st="1" end="1"/>
                                            </p:txEl>
                                          </p:spTgt>
                                        </p:tgtEl>
                                      </p:cBhvr>
                                    </p:animEffect>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55CD97-C525-46CA-BA83-0B3DB222ED8E}"/>
              </a:ext>
            </a:extLst>
          </p:cNvPr>
          <p:cNvSpPr/>
          <p:nvPr/>
        </p:nvSpPr>
        <p:spPr>
          <a:xfrm>
            <a:off x="1398517" y="355415"/>
            <a:ext cx="10534982" cy="1063952"/>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E6879C09-71AD-4173-B759-9F8680987C01}"/>
              </a:ext>
            </a:extLst>
          </p:cNvPr>
          <p:cNvSpPr/>
          <p:nvPr/>
        </p:nvSpPr>
        <p:spPr>
          <a:xfrm>
            <a:off x="341194" y="2204099"/>
            <a:ext cx="9305901" cy="3512746"/>
          </a:xfrm>
          <a:custGeom>
            <a:avLst/>
            <a:gdLst>
              <a:gd name="connsiteX0" fmla="*/ 0 w 9305901"/>
              <a:gd name="connsiteY0" fmla="*/ 175356 h 3512746"/>
              <a:gd name="connsiteX1" fmla="*/ 175356 w 9305901"/>
              <a:gd name="connsiteY1" fmla="*/ 0 h 3512746"/>
              <a:gd name="connsiteX2" fmla="*/ 9130545 w 9305901"/>
              <a:gd name="connsiteY2" fmla="*/ 0 h 3512746"/>
              <a:gd name="connsiteX3" fmla="*/ 9305901 w 9305901"/>
              <a:gd name="connsiteY3" fmla="*/ 175356 h 3512746"/>
              <a:gd name="connsiteX4" fmla="*/ 9305901 w 9305901"/>
              <a:gd name="connsiteY4" fmla="*/ 3337390 h 3512746"/>
              <a:gd name="connsiteX5" fmla="*/ 9130545 w 9305901"/>
              <a:gd name="connsiteY5" fmla="*/ 3512746 h 3512746"/>
              <a:gd name="connsiteX6" fmla="*/ 175356 w 9305901"/>
              <a:gd name="connsiteY6" fmla="*/ 3512746 h 3512746"/>
              <a:gd name="connsiteX7" fmla="*/ 0 w 9305901"/>
              <a:gd name="connsiteY7" fmla="*/ 3337390 h 3512746"/>
              <a:gd name="connsiteX8" fmla="*/ 0 w 9305901"/>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512746" fill="none" extrusionOk="0">
                <a:moveTo>
                  <a:pt x="0" y="175356"/>
                </a:moveTo>
                <a:cubicBezTo>
                  <a:pt x="-3773" y="91930"/>
                  <a:pt x="65194" y="6526"/>
                  <a:pt x="175356" y="0"/>
                </a:cubicBezTo>
                <a:cubicBezTo>
                  <a:pt x="2627346" y="46004"/>
                  <a:pt x="7547421" y="-130779"/>
                  <a:pt x="9130545" y="0"/>
                </a:cubicBezTo>
                <a:cubicBezTo>
                  <a:pt x="9240308" y="-4576"/>
                  <a:pt x="9288307" y="85790"/>
                  <a:pt x="9305901" y="175356"/>
                </a:cubicBezTo>
                <a:cubicBezTo>
                  <a:pt x="9176005" y="721267"/>
                  <a:pt x="9231839" y="2233556"/>
                  <a:pt x="9305901" y="3337390"/>
                </a:cubicBezTo>
                <a:cubicBezTo>
                  <a:pt x="9302131" y="3427796"/>
                  <a:pt x="9231201" y="3504513"/>
                  <a:pt x="9130545" y="3512746"/>
                </a:cubicBezTo>
                <a:cubicBezTo>
                  <a:pt x="5318599" y="3369154"/>
                  <a:pt x="1924049" y="3563983"/>
                  <a:pt x="175356" y="3512746"/>
                </a:cubicBezTo>
                <a:cubicBezTo>
                  <a:pt x="71509" y="3504032"/>
                  <a:pt x="18268" y="3433043"/>
                  <a:pt x="0" y="3337390"/>
                </a:cubicBezTo>
                <a:cubicBezTo>
                  <a:pt x="-11777" y="2335884"/>
                  <a:pt x="73841" y="1405337"/>
                  <a:pt x="0" y="175356"/>
                </a:cubicBezTo>
                <a:close/>
              </a:path>
              <a:path w="9305901" h="3512746" stroke="0" extrusionOk="0">
                <a:moveTo>
                  <a:pt x="0" y="175356"/>
                </a:moveTo>
                <a:cubicBezTo>
                  <a:pt x="12794" y="79218"/>
                  <a:pt x="62114" y="-4301"/>
                  <a:pt x="175356" y="0"/>
                </a:cubicBezTo>
                <a:cubicBezTo>
                  <a:pt x="1161791" y="43276"/>
                  <a:pt x="5576106" y="12265"/>
                  <a:pt x="9130545" y="0"/>
                </a:cubicBezTo>
                <a:cubicBezTo>
                  <a:pt x="9239112" y="12410"/>
                  <a:pt x="9312206" y="68983"/>
                  <a:pt x="9305901" y="175356"/>
                </a:cubicBezTo>
                <a:cubicBezTo>
                  <a:pt x="9332446" y="723499"/>
                  <a:pt x="9431529" y="2585639"/>
                  <a:pt x="9305901" y="3337390"/>
                </a:cubicBezTo>
                <a:cubicBezTo>
                  <a:pt x="9306277" y="3438522"/>
                  <a:pt x="9238777" y="3505095"/>
                  <a:pt x="9130545" y="3512746"/>
                </a:cubicBezTo>
                <a:cubicBezTo>
                  <a:pt x="6218658" y="3347861"/>
                  <a:pt x="430507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8B0BF95D-AE8D-49AE-BEAE-DE0447BF608D}"/>
              </a:ext>
            </a:extLst>
          </p:cNvPr>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là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descr="Shape&#10;&#10;Description automatically generated">
            <a:extLst>
              <a:ext uri="{FF2B5EF4-FFF2-40B4-BE49-F238E27FC236}">
                <a16:creationId xmlns:a16="http://schemas.microsoft.com/office/drawing/2014/main" id="{E34CEE2D-3911-4111-AD26-53139E13D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8" name="Content Placeholder 2">
            <a:extLst>
              <a:ext uri="{FF2B5EF4-FFF2-40B4-BE49-F238E27FC236}">
                <a16:creationId xmlns:a16="http://schemas.microsoft.com/office/drawing/2014/main" id="{D96CC754-864D-46B2-AF05-E6B03E74957E}"/>
              </a:ext>
            </a:extLst>
          </p:cNvPr>
          <p:cNvSpPr>
            <a:spLocks noGrp="1"/>
          </p:cNvSpPr>
          <p:nvPr>
            <p:ph idx="1"/>
          </p:nvPr>
        </p:nvSpPr>
        <p:spPr>
          <a:xfrm>
            <a:off x="668743" y="2440351"/>
            <a:ext cx="8203408" cy="3276494"/>
          </a:xfrm>
        </p:spPr>
        <p:txBody>
          <a:bodyPr>
            <a:noAutofit/>
          </a:bodyPr>
          <a:lstStyle/>
          <a:p>
            <a:pPr marL="0" indent="0" algn="just">
              <a:buNone/>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thơ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gưỡng cửa ngôi nhà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Đây</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là nơi chứng kiến tất thảy mọi hoạt động của gia đình. Từ khi con lớn lên, con học tập, vui chơi cho tới cả khi vào giấc ngủ, ngưỡng cửa vẫn ở cạnh, song hành cùng gia đình mình.</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10;&#10;Description automatically generated">
            <a:extLst>
              <a:ext uri="{FF2B5EF4-FFF2-40B4-BE49-F238E27FC236}">
                <a16:creationId xmlns:a16="http://schemas.microsoft.com/office/drawing/2014/main" id="{A1C1BCB4-5255-4334-8D0C-BF1CDD8E81C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8658" t="5779" r="12858" b="11553"/>
          <a:stretch/>
        </p:blipFill>
        <p:spPr>
          <a:xfrm>
            <a:off x="8429928" y="1856096"/>
            <a:ext cx="4081317" cy="5363570"/>
          </a:xfrm>
          <a:prstGeom prst="rect">
            <a:avLst/>
          </a:prstGeom>
        </p:spPr>
      </p:pic>
      <p:pic>
        <p:nvPicPr>
          <p:cNvPr id="10" name="Am-thanh-lam-phep-bang-cay-dua-than-www_tiengdong_com">
            <a:hlinkClick r:id="" action="ppaction://media"/>
            <a:extLst>
              <a:ext uri="{FF2B5EF4-FFF2-40B4-BE49-F238E27FC236}">
                <a16:creationId xmlns:a16="http://schemas.microsoft.com/office/drawing/2014/main" id="{2344E119-D315-43B9-820C-58A286CE1D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39736" y="7219666"/>
            <a:ext cx="609600" cy="609600"/>
          </a:xfrm>
          <a:prstGeom prst="rect">
            <a:avLst/>
          </a:prstGeom>
        </p:spPr>
      </p:pic>
    </p:spTree>
    <p:extLst>
      <p:ext uri="{BB962C8B-B14F-4D97-AF65-F5344CB8AC3E}">
        <p14:creationId xmlns:p14="http://schemas.microsoft.com/office/powerpoint/2010/main" val="132386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6"/>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6"/>
                                        </p:tgtEl>
                                        <p:attrNameLst>
                                          <p:attrName>ppt_x</p:attrName>
                                          <p:attrName>ppt_y</p:attrName>
                                        </p:attrNameLst>
                                      </p:cBhvr>
                                      <p:rCtr x="0" y="-3611"/>
                                    </p:animMotion>
                                    <p:animRot by="1500000">
                                      <p:cBhvr>
                                        <p:cTn id="30" dur="50" fill="hold">
                                          <p:stCondLst>
                                            <p:cond delay="0"/>
                                          </p:stCondLst>
                                        </p:cTn>
                                        <p:tgtEl>
                                          <p:spTgt spid="6"/>
                                        </p:tgtEl>
                                        <p:attrNameLst>
                                          <p:attrName>r</p:attrName>
                                        </p:attrNameLst>
                                      </p:cBhvr>
                                    </p:animRot>
                                    <p:animRot by="-1500000">
                                      <p:cBhvr>
                                        <p:cTn id="31" dur="50" fill="hold">
                                          <p:stCondLst>
                                            <p:cond delay="50"/>
                                          </p:stCondLst>
                                        </p:cTn>
                                        <p:tgtEl>
                                          <p:spTgt spid="6"/>
                                        </p:tgtEl>
                                        <p:attrNameLst>
                                          <p:attrName>r</p:attrName>
                                        </p:attrNameLst>
                                      </p:cBhvr>
                                    </p:animRot>
                                    <p:animRot by="-1500000">
                                      <p:cBhvr>
                                        <p:cTn id="32" dur="50" fill="hold">
                                          <p:stCondLst>
                                            <p:cond delay="100"/>
                                          </p:stCondLst>
                                        </p:cTn>
                                        <p:tgtEl>
                                          <p:spTgt spid="6"/>
                                        </p:tgtEl>
                                        <p:attrNameLst>
                                          <p:attrName>r</p:attrName>
                                        </p:attrNameLst>
                                      </p:cBhvr>
                                    </p:animRot>
                                    <p:animRot by="1500000">
                                      <p:cBhvr>
                                        <p:cTn id="33" dur="50" fill="hold">
                                          <p:stCondLst>
                                            <p:cond delay="15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1000"/>
                            </p:stCondLst>
                            <p:childTnLst>
                              <p:par>
                                <p:cTn id="42" presetID="1" presetClass="mediacall" presetSubtype="0" fill="hold" nodeType="afterEffect">
                                  <p:stCondLst>
                                    <p:cond delay="0"/>
                                  </p:stCondLst>
                                  <p:childTnLst>
                                    <p:cmd type="call" cmd="playFrom(0.0)">
                                      <p:cBhvr>
                                        <p:cTn id="43" dur="1645" fill="hold"/>
                                        <p:tgtEl>
                                          <p:spTgt spid="10"/>
                                        </p:tgtEl>
                                      </p:cBhvr>
                                    </p:cmd>
                                  </p:childTnLst>
                                </p:cTn>
                              </p:par>
                              <p:par>
                                <p:cTn id="44" presetID="14"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p:bldP spid="6" grpId="1"/>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A100875-AA2C-4E90-88C9-AE7120B16744}"/>
              </a:ext>
            </a:extLst>
          </p:cNvPr>
          <p:cNvSpPr/>
          <p:nvPr/>
        </p:nvSpPr>
        <p:spPr>
          <a:xfrm>
            <a:off x="823782" y="2816654"/>
            <a:ext cx="7900109" cy="2306419"/>
          </a:xfrm>
          <a:custGeom>
            <a:avLst/>
            <a:gdLst>
              <a:gd name="connsiteX0" fmla="*/ 0 w 7900109"/>
              <a:gd name="connsiteY0" fmla="*/ 115136 h 2306419"/>
              <a:gd name="connsiteX1" fmla="*/ 115136 w 7900109"/>
              <a:gd name="connsiteY1" fmla="*/ 0 h 2306419"/>
              <a:gd name="connsiteX2" fmla="*/ 7784973 w 7900109"/>
              <a:gd name="connsiteY2" fmla="*/ 0 h 2306419"/>
              <a:gd name="connsiteX3" fmla="*/ 7900109 w 7900109"/>
              <a:gd name="connsiteY3" fmla="*/ 115136 h 2306419"/>
              <a:gd name="connsiteX4" fmla="*/ 7900109 w 7900109"/>
              <a:gd name="connsiteY4" fmla="*/ 2191283 h 2306419"/>
              <a:gd name="connsiteX5" fmla="*/ 7784973 w 7900109"/>
              <a:gd name="connsiteY5" fmla="*/ 2306419 h 2306419"/>
              <a:gd name="connsiteX6" fmla="*/ 115136 w 7900109"/>
              <a:gd name="connsiteY6" fmla="*/ 2306419 h 2306419"/>
              <a:gd name="connsiteX7" fmla="*/ 0 w 7900109"/>
              <a:gd name="connsiteY7" fmla="*/ 2191283 h 2306419"/>
              <a:gd name="connsiteX8" fmla="*/ 0 w 7900109"/>
              <a:gd name="connsiteY8" fmla="*/ 115136 h 23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0109" h="2306419" fill="none" extrusionOk="0">
                <a:moveTo>
                  <a:pt x="0" y="115136"/>
                </a:moveTo>
                <a:cubicBezTo>
                  <a:pt x="-2041" y="58806"/>
                  <a:pt x="45705" y="2864"/>
                  <a:pt x="115136" y="0"/>
                </a:cubicBezTo>
                <a:cubicBezTo>
                  <a:pt x="1826163" y="46004"/>
                  <a:pt x="5386112" y="-130779"/>
                  <a:pt x="7784973" y="0"/>
                </a:cubicBezTo>
                <a:cubicBezTo>
                  <a:pt x="7853397" y="-1713"/>
                  <a:pt x="7899241" y="51907"/>
                  <a:pt x="7900109" y="115136"/>
                </a:cubicBezTo>
                <a:cubicBezTo>
                  <a:pt x="7770213" y="1016280"/>
                  <a:pt x="7826047" y="1330288"/>
                  <a:pt x="7900109" y="2191283"/>
                </a:cubicBezTo>
                <a:cubicBezTo>
                  <a:pt x="7896714" y="2249072"/>
                  <a:pt x="7849641" y="2304086"/>
                  <a:pt x="7784973" y="2306419"/>
                </a:cubicBezTo>
                <a:cubicBezTo>
                  <a:pt x="4013849" y="2162827"/>
                  <a:pt x="3609561" y="2357656"/>
                  <a:pt x="115136" y="2306419"/>
                </a:cubicBezTo>
                <a:cubicBezTo>
                  <a:pt x="48855" y="2303067"/>
                  <a:pt x="11582" y="2254115"/>
                  <a:pt x="0" y="2191283"/>
                </a:cubicBezTo>
                <a:cubicBezTo>
                  <a:pt x="-11777" y="1377640"/>
                  <a:pt x="73841" y="1138160"/>
                  <a:pt x="0" y="115136"/>
                </a:cubicBezTo>
                <a:close/>
              </a:path>
              <a:path w="7900109" h="2306419" stroke="0" extrusionOk="0">
                <a:moveTo>
                  <a:pt x="0" y="115136"/>
                </a:moveTo>
                <a:cubicBezTo>
                  <a:pt x="5821" y="51870"/>
                  <a:pt x="50178" y="-359"/>
                  <a:pt x="115136" y="0"/>
                </a:cubicBezTo>
                <a:cubicBezTo>
                  <a:pt x="2142924" y="43276"/>
                  <a:pt x="4372275" y="12265"/>
                  <a:pt x="7784973" y="0"/>
                </a:cubicBezTo>
                <a:cubicBezTo>
                  <a:pt x="7854050" y="5812"/>
                  <a:pt x="7903754" y="46040"/>
                  <a:pt x="7900109" y="115136"/>
                </a:cubicBezTo>
                <a:cubicBezTo>
                  <a:pt x="7926654" y="774337"/>
                  <a:pt x="8025737" y="1165305"/>
                  <a:pt x="7900109" y="2191283"/>
                </a:cubicBezTo>
                <a:cubicBezTo>
                  <a:pt x="7900897" y="2263856"/>
                  <a:pt x="7850424" y="2305167"/>
                  <a:pt x="7784973" y="2306419"/>
                </a:cubicBezTo>
                <a:cubicBezTo>
                  <a:pt x="6912874" y="2141534"/>
                  <a:pt x="3077998" y="2404391"/>
                  <a:pt x="115136" y="2306419"/>
                </a:cubicBezTo>
                <a:cubicBezTo>
                  <a:pt x="55700" y="2299852"/>
                  <a:pt x="1672" y="2255166"/>
                  <a:pt x="0" y="2191283"/>
                </a:cubicBezTo>
                <a:cubicBezTo>
                  <a:pt x="-117259" y="1444062"/>
                  <a:pt x="18689" y="910766"/>
                  <a:pt x="0" y="11513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0F412F6-9214-4E8E-8ACC-DD23CD663175}"/>
              </a:ext>
            </a:extLst>
          </p:cNvPr>
          <p:cNvSpPr>
            <a:spLocks noGrp="1"/>
          </p:cNvSpPr>
          <p:nvPr>
            <p:ph idx="1"/>
          </p:nvPr>
        </p:nvSpPr>
        <p:spPr>
          <a:xfrm>
            <a:off x="1433930" y="3281746"/>
            <a:ext cx="6820384" cy="1533804"/>
          </a:xfrm>
        </p:spPr>
        <p:txBody>
          <a:bodyPr>
            <a:noAutofit/>
          </a:bodyPr>
          <a:lstStyle/>
          <a:p>
            <a:pPr marL="0" indent="0" algn="ctr">
              <a:buNone/>
            </a:pPr>
            <a:r>
              <a:rPr lang="vi-VN"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Nêu cảm nghĩ của em khi đọc bài thơ?</a:t>
            </a:r>
            <a:endParaRPr lang="en-US"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Am-thanh-lam-phep-bang-cay-dua-than-www_tiengdong_com">
            <a:hlinkClick r:id="" action="ppaction://media"/>
            <a:extLst>
              <a:ext uri="{FF2B5EF4-FFF2-40B4-BE49-F238E27FC236}">
                <a16:creationId xmlns:a16="http://schemas.microsoft.com/office/drawing/2014/main" id="{883910CA-7CF8-4F4B-97D5-CC19F0088B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9736" y="7219666"/>
            <a:ext cx="609600" cy="609600"/>
          </a:xfrm>
          <a:prstGeom prst="rect">
            <a:avLst/>
          </a:prstGeom>
        </p:spPr>
      </p:pic>
      <p:sp>
        <p:nvSpPr>
          <p:cNvPr id="15" name="Rectangle: Rounded Corners 14">
            <a:extLst>
              <a:ext uri="{FF2B5EF4-FFF2-40B4-BE49-F238E27FC236}">
                <a16:creationId xmlns:a16="http://schemas.microsoft.com/office/drawing/2014/main" id="{C45B73CC-C3FC-484A-BC8F-BB7195FB71CF}"/>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7E6D632-9B3D-4FC6-85EB-512DABC2FC29}"/>
              </a:ext>
            </a:extLst>
          </p:cNvPr>
          <p:cNvSpPr txBox="1"/>
          <p:nvPr/>
        </p:nvSpPr>
        <p:spPr>
          <a:xfrm>
            <a:off x="4207603" y="356082"/>
            <a:ext cx="43515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LIÊN HỆ BẢN THÂN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EF24F5E0-4B42-4C14-8CA0-E70323827A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3149FFF-FF05-438D-AC3F-44B19B5E1C17}"/>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8855718" y="2693847"/>
            <a:ext cx="3369273" cy="4406096"/>
          </a:xfrm>
          <a:prstGeom prst="rect">
            <a:avLst/>
          </a:prstGeom>
        </p:spPr>
      </p:pic>
    </p:spTree>
    <p:extLst>
      <p:ext uri="{BB962C8B-B14F-4D97-AF65-F5344CB8AC3E}">
        <p14:creationId xmlns:p14="http://schemas.microsoft.com/office/powerpoint/2010/main" val="258806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17"/>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4"/>
                </p:tgtEl>
              </p:cMediaNode>
            </p:audio>
          </p:childTnLst>
        </p:cTn>
      </p:par>
    </p:tnLst>
    <p:bldLst>
      <p:bldP spid="21" grpId="0" animBg="1"/>
      <p:bldP spid="13" grpId="0" build="p"/>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a16="http://schemas.microsoft.com/office/drawing/2014/main" id="{EE8EAC5D-8861-4196-A543-1991D27F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a16="http://schemas.microsoft.com/office/drawing/2014/main" id="{BC1064AA-2C7E-460A-9A28-13EFB7156E07}"/>
                </a:ext>
              </a:extLst>
            </p:cNvPr>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a16="http://schemas.microsoft.com/office/drawing/2014/main" id="{260A94D9-2D38-4729-B32F-546D6FB47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DB37DA56-8CA0-49B5-8672-CFC34F008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a16="http://schemas.microsoft.com/office/drawing/2014/main" id="{2B839CD6-1552-426F-9047-A10150B2D6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C8F42F3-7517-4D84-83DE-CDD66D07C1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2EF4CB0-0F5B-408A-B031-7D2B1A790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FE01394F-CD90-4143-B6B4-FBABA38FF5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E47A93BD-DD07-4F3D-A6CD-B7AB34F0A9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1FE9837-8D78-4C36-A84E-EB48871A7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90E0501-C54C-49F3-A724-48A456C1A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139873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329227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a16="http://schemas.microsoft.com/office/drawing/2014/main"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96073A94-38AF-43A7-A0C6-EDBAE4B63EB5}"/>
              </a:ext>
            </a:extLst>
          </p:cNvPr>
          <p:cNvPicPr>
            <a:picLocks noChangeAspect="1"/>
          </p:cNvPicPr>
          <p:nvPr/>
        </p:nvPicPr>
        <p:blipFill>
          <a:blip r:embed="rId4"/>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9" name="Picture 8" descr="A picture containing gauge&#10;&#10;Description automatically generated">
            <a:extLst>
              <a:ext uri="{FF2B5EF4-FFF2-40B4-BE49-F238E27FC236}">
                <a16:creationId xmlns:a16="http://schemas.microsoft.com/office/drawing/2014/main" id="{7536DD2A-28B8-4853-A24C-558445934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02621"/>
            <a:ext cx="12192000" cy="3023518"/>
          </a:xfrm>
          <a:prstGeom prst="rect">
            <a:avLst/>
          </a:prstGeom>
        </p:spPr>
      </p:pic>
      <p:grpSp>
        <p:nvGrpSpPr>
          <p:cNvPr id="40" name="Group 39">
            <a:extLst>
              <a:ext uri="{FF2B5EF4-FFF2-40B4-BE49-F238E27FC236}">
                <a16:creationId xmlns:a16="http://schemas.microsoft.com/office/drawing/2014/main" id="{C36B848A-BC42-4C3E-A95B-3049C962C683}"/>
              </a:ext>
            </a:extLst>
          </p:cNvPr>
          <p:cNvGrpSpPr/>
          <p:nvPr/>
        </p:nvGrpSpPr>
        <p:grpSpPr>
          <a:xfrm>
            <a:off x="2421085" y="254413"/>
            <a:ext cx="7157324" cy="5644850"/>
            <a:chOff x="2421085" y="254413"/>
            <a:chExt cx="7157324" cy="5644850"/>
          </a:xfrm>
        </p:grpSpPr>
        <p:pic>
          <p:nvPicPr>
            <p:cNvPr id="35" name="Picture 34" descr="Icon&#10;&#10;Description automatically generated">
              <a:extLst>
                <a:ext uri="{FF2B5EF4-FFF2-40B4-BE49-F238E27FC236}">
                  <a16:creationId xmlns:a16="http://schemas.microsoft.com/office/drawing/2014/main" id="{9F9ADDF8-C31D-4DAA-8A0C-95C04E80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39" name="Picture 38">
              <a:extLst>
                <a:ext uri="{FF2B5EF4-FFF2-40B4-BE49-F238E27FC236}">
                  <a16:creationId xmlns:a16="http://schemas.microsoft.com/office/drawing/2014/main" id="{C3ACC900-7594-45FD-8994-08AA10F0103C}"/>
                </a:ext>
              </a:extLst>
            </p:cNvPr>
            <p:cNvPicPr>
              <a:picLocks noChangeAspect="1"/>
            </p:cNvPicPr>
            <p:nvPr/>
          </p:nvPicPr>
          <p:blipFill>
            <a:blip r:embed="rId7"/>
            <a:stretch>
              <a:fillRect/>
            </a:stretch>
          </p:blipFill>
          <p:spPr>
            <a:xfrm>
              <a:off x="2421085" y="885911"/>
              <a:ext cx="7157324" cy="3505504"/>
            </a:xfrm>
            <a:prstGeom prst="rect">
              <a:avLst/>
            </a:prstGeom>
          </p:spPr>
        </p:pic>
      </p:grpSp>
      <p:pic>
        <p:nvPicPr>
          <p:cNvPr id="31" name="Picture 30">
            <a:extLst>
              <a:ext uri="{FF2B5EF4-FFF2-40B4-BE49-F238E27FC236}">
                <a16:creationId xmlns:a16="http://schemas.microsoft.com/office/drawing/2014/main" id="{28553B4A-AB72-4AC4-BCFD-7D9D5AE109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6406" y="1478127"/>
            <a:ext cx="1924307" cy="2321072"/>
          </a:xfrm>
          <a:prstGeom prst="rect">
            <a:avLst/>
          </a:prstGeom>
        </p:spPr>
      </p:pic>
    </p:spTree>
    <p:extLst>
      <p:ext uri="{BB962C8B-B14F-4D97-AF65-F5344CB8AC3E}">
        <p14:creationId xmlns:p14="http://schemas.microsoft.com/office/powerpoint/2010/main" val="28799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450" decel="100000" fill="hold"/>
                                        <p:tgtEl>
                                          <p:spTgt spid="4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11" presetID="61" presetClass="path" presetSubtype="0" accel="50000" decel="50000" fill="hold" nodeType="withEffect">
                                  <p:stCondLst>
                                    <p:cond delay="0"/>
                                  </p:stCondLst>
                                  <p:childTnLst>
                                    <p:animMotion origin="layout" path="M -0.08985 -0.04074 C -0.06433 -0.03055 -0.03529 -0.02037 -0.02279 -0.00764 C -0.01003 0.00648 -0.00365 0.02315 0.00286 0.03959 C 0.00911 0.05625 0.00286 0.07037 -0.00365 0.08588 C -0.01003 0.09977 -0.0194 0.11505 -0.04193 0.12778 C -0.0612 0.14074 -0.09323 0.15093 -0.12839 0.15857 C -0.16029 0.16644 -0.19831 0.1713 -0.23672 0.17408 C -0.27513 0.17639 -0.31381 0.17639 -0.34857 0.17408 C -0.38698 0.1713 -0.42214 0.16528 -0.45117 0.15486 C -0.47943 0.14607 -0.50508 0.13449 -0.51797 0.12014 C -0.53425 0.10741 -0.5405 0.08982 -0.5405 0.07547 C -0.54388 0.06158 -0.5405 0.04468 -0.52396 0.03079 C -0.50847 0.01806 -0.47943 0.00764 -0.44115 0.00278 C -0.403 -0.00116 -0.36459 0.00394 -0.33933 0.01273 C -0.31654 0.02176 -0.30078 0.03588 -0.2974 0.05232 C -0.2974 0.06922 -0.30078 0.08426 -0.31654 0.09746 C -0.33256 0.11019 -0.3293 0.1125 -0.39349 0.1294 C -0.45117 0.14722 -0.50847 0.14213 -0.54388 0.14329 C -0.57865 0.14329 -0.60756 0.1382 -0.64258 0.13334 C -0.68086 0.12662 -0.71315 0.11505 -0.73503 0.10463 C -0.75756 0.09468 -0.76693 0.08195 -0.78021 0.06158 C -0.78894 0.04074 -0.78894 0.03079 -0.78894 0.01528 C -0.78894 -2.22222E-6 -0.78894 -0.01551 -0.78894 -0.03055 " pathEditMode="relative" rAng="0" ptsTypes="AAAAAAAAAAAAAAAAAAAAAAA">
                                      <p:cBhvr>
                                        <p:cTn id="12" dur="4000" fill="hold"/>
                                        <p:tgtEl>
                                          <p:spTgt spid="31"/>
                                        </p:tgtEl>
                                        <p:attrNameLst>
                                          <p:attrName>ppt_x</p:attrName>
                                          <p:attrName>ppt_y</p:attrName>
                                        </p:attrNameLst>
                                      </p:cBhvr>
                                      <p:rCtr x="-30195"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A85EFE-552D-44C8-AB16-729AD185D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389" y="3307446"/>
            <a:ext cx="2403828" cy="3172265"/>
          </a:xfrm>
          <a:prstGeom prst="rect">
            <a:avLst/>
          </a:prstGeom>
        </p:spPr>
      </p:pic>
      <p:grpSp>
        <p:nvGrpSpPr>
          <p:cNvPr id="21" name="Group 20">
            <a:extLst>
              <a:ext uri="{FF2B5EF4-FFF2-40B4-BE49-F238E27FC236}">
                <a16:creationId xmlns:a16="http://schemas.microsoft.com/office/drawing/2014/main" id="{53FF0CA2-11D9-4E57-A16A-D86788DF23AB}"/>
              </a:ext>
            </a:extLst>
          </p:cNvPr>
          <p:cNvGrpSpPr/>
          <p:nvPr/>
        </p:nvGrpSpPr>
        <p:grpSpPr>
          <a:xfrm>
            <a:off x="677236" y="741703"/>
            <a:ext cx="10288652" cy="3954393"/>
            <a:chOff x="701296" y="435458"/>
            <a:chExt cx="10288652" cy="3954393"/>
          </a:xfrm>
        </p:grpSpPr>
        <p:grpSp>
          <p:nvGrpSpPr>
            <p:cNvPr id="22" name="Group 21">
              <a:extLst>
                <a:ext uri="{FF2B5EF4-FFF2-40B4-BE49-F238E27FC236}">
                  <a16:creationId xmlns:a16="http://schemas.microsoft.com/office/drawing/2014/main" id="{4484098C-86B9-4934-83FF-0D0AAEBBDAFE}"/>
                </a:ext>
              </a:extLst>
            </p:cNvPr>
            <p:cNvGrpSpPr/>
            <p:nvPr/>
          </p:nvGrpSpPr>
          <p:grpSpPr>
            <a:xfrm>
              <a:off x="701296" y="2424091"/>
              <a:ext cx="3217192" cy="1965760"/>
              <a:chOff x="617263" y="2554858"/>
              <a:chExt cx="3328788" cy="1876089"/>
            </a:xfrm>
          </p:grpSpPr>
          <p:pic>
            <p:nvPicPr>
              <p:cNvPr id="29" name="Picture 28">
                <a:extLst>
                  <a:ext uri="{FF2B5EF4-FFF2-40B4-BE49-F238E27FC236}">
                    <a16:creationId xmlns:a16="http://schemas.microsoft.com/office/drawing/2014/main" id="{C3DFE5C1-8C49-4E90-A48F-41F16EDF33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587" y="2554858"/>
                <a:ext cx="3152141" cy="1876089"/>
              </a:xfrm>
              <a:prstGeom prst="rect">
                <a:avLst/>
              </a:prstGeom>
            </p:spPr>
          </p:pic>
          <p:sp>
            <p:nvSpPr>
              <p:cNvPr id="30" name="TextBox 29">
                <a:extLst>
                  <a:ext uri="{FF2B5EF4-FFF2-40B4-BE49-F238E27FC236}">
                    <a16:creationId xmlns:a16="http://schemas.microsoft.com/office/drawing/2014/main" id="{02B3615A-B784-445B-B5DE-38F12FC8B05D}"/>
                  </a:ext>
                </a:extLst>
              </p:cNvPr>
              <p:cNvSpPr txBox="1"/>
              <p:nvPr/>
            </p:nvSpPr>
            <p:spPr>
              <a:xfrm>
                <a:off x="617263" y="2991933"/>
                <a:ext cx="3328788"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23" name="Group 22">
              <a:extLst>
                <a:ext uri="{FF2B5EF4-FFF2-40B4-BE49-F238E27FC236}">
                  <a16:creationId xmlns:a16="http://schemas.microsoft.com/office/drawing/2014/main" id="{28B68E4D-3323-4441-B0F5-6E83D0F725DD}"/>
                </a:ext>
              </a:extLst>
            </p:cNvPr>
            <p:cNvGrpSpPr/>
            <p:nvPr/>
          </p:nvGrpSpPr>
          <p:grpSpPr>
            <a:xfrm>
              <a:off x="4203175" y="435458"/>
              <a:ext cx="3626506" cy="1988633"/>
              <a:chOff x="4112621" y="566225"/>
              <a:chExt cx="3752300" cy="1897918"/>
            </a:xfrm>
          </p:grpSpPr>
          <p:pic>
            <p:nvPicPr>
              <p:cNvPr id="27" name="Picture 26">
                <a:extLst>
                  <a:ext uri="{FF2B5EF4-FFF2-40B4-BE49-F238E27FC236}">
                    <a16:creationId xmlns:a16="http://schemas.microsoft.com/office/drawing/2014/main" id="{7E86B80E-BEBF-4CBE-B7A4-2DA2E89990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2621" y="566225"/>
                <a:ext cx="3752300" cy="1897918"/>
              </a:xfrm>
              <a:prstGeom prst="rect">
                <a:avLst/>
              </a:prstGeom>
            </p:spPr>
          </p:pic>
          <p:sp>
            <p:nvSpPr>
              <p:cNvPr id="28" name="TextBox 27">
                <a:extLst>
                  <a:ext uri="{FF2B5EF4-FFF2-40B4-BE49-F238E27FC236}">
                    <a16:creationId xmlns:a16="http://schemas.microsoft.com/office/drawing/2014/main" id="{BE26DC0A-68FB-4F69-AA67-CBB46B687671}"/>
                  </a:ext>
                </a:extLst>
              </p:cNvPr>
              <p:cNvSpPr txBox="1"/>
              <p:nvPr/>
            </p:nvSpPr>
            <p:spPr>
              <a:xfrm>
                <a:off x="4299784" y="1048918"/>
                <a:ext cx="3500931"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24" name="Group 23">
              <a:extLst>
                <a:ext uri="{FF2B5EF4-FFF2-40B4-BE49-F238E27FC236}">
                  <a16:creationId xmlns:a16="http://schemas.microsoft.com/office/drawing/2014/main" id="{AF6239AB-E1D4-465C-B7AC-8E21DC458572}"/>
                </a:ext>
              </a:extLst>
            </p:cNvPr>
            <p:cNvGrpSpPr/>
            <p:nvPr/>
          </p:nvGrpSpPr>
          <p:grpSpPr>
            <a:xfrm>
              <a:off x="8196250" y="2424091"/>
              <a:ext cx="2793698" cy="1965760"/>
              <a:chOff x="8116216" y="2554859"/>
              <a:chExt cx="2890604" cy="1876089"/>
            </a:xfrm>
          </p:grpSpPr>
          <p:pic>
            <p:nvPicPr>
              <p:cNvPr id="25" name="Picture 24">
                <a:extLst>
                  <a:ext uri="{FF2B5EF4-FFF2-40B4-BE49-F238E27FC236}">
                    <a16:creationId xmlns:a16="http://schemas.microsoft.com/office/drawing/2014/main" id="{87B02471-BB4A-4F6C-8C74-D8BF3349F4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6216" y="2554859"/>
                <a:ext cx="2890603" cy="1876089"/>
              </a:xfrm>
              <a:prstGeom prst="rect">
                <a:avLst/>
              </a:prstGeom>
            </p:spPr>
          </p:pic>
          <p:sp>
            <p:nvSpPr>
              <p:cNvPr id="26" name="TextBox 25">
                <a:extLst>
                  <a:ext uri="{FF2B5EF4-FFF2-40B4-BE49-F238E27FC236}">
                    <a16:creationId xmlns:a16="http://schemas.microsoft.com/office/drawing/2014/main" id="{FC6B6824-49C8-4BEC-9F66-5DEC75C60154}"/>
                  </a:ext>
                </a:extLst>
              </p:cNvPr>
              <p:cNvSpPr txBox="1"/>
              <p:nvPr/>
            </p:nvSpPr>
            <p:spPr>
              <a:xfrm>
                <a:off x="8116216" y="3081672"/>
                <a:ext cx="2890604"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1822919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43233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
        <p:nvSpPr>
          <p:cNvPr id="11" name="Rectangle: Rounded Corners 10">
            <a:extLst>
              <a:ext uri="{FF2B5EF4-FFF2-40B4-BE49-F238E27FC236}">
                <a16:creationId xmlns:a16="http://schemas.microsoft.com/office/drawing/2014/main" id="{55ACBCAA-0252-4B61-8356-BFDC1DB1E584}"/>
              </a:ext>
            </a:extLst>
          </p:cNvPr>
          <p:cNvSpPr/>
          <p:nvPr/>
        </p:nvSpPr>
        <p:spPr>
          <a:xfrm>
            <a:off x="0" y="5942224"/>
            <a:ext cx="3533685"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Icon&#10;&#10;Description automatically generated">
            <a:extLst>
              <a:ext uri="{FF2B5EF4-FFF2-40B4-BE49-F238E27FC236}">
                <a16:creationId xmlns:a16="http://schemas.microsoft.com/office/drawing/2014/main" id="{A8E8869E-C03B-4F13-8AF0-5B861C5DD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4" name="Picture 13" descr="Icon&#10;&#10;Description automatically generated">
            <a:extLst>
              <a:ext uri="{FF2B5EF4-FFF2-40B4-BE49-F238E27FC236}">
                <a16:creationId xmlns:a16="http://schemas.microsoft.com/office/drawing/2014/main" id="{3A02CA19-8E6B-40F2-9A31-36ACA979A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5" name="Picture 14">
            <a:extLst>
              <a:ext uri="{FF2B5EF4-FFF2-40B4-BE49-F238E27FC236}">
                <a16:creationId xmlns:a16="http://schemas.microsoft.com/office/drawing/2014/main" id="{D862F14F-45C6-48EC-A65F-10A327E501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16" name="Picture 15">
            <a:extLst>
              <a:ext uri="{FF2B5EF4-FFF2-40B4-BE49-F238E27FC236}">
                <a16:creationId xmlns:a16="http://schemas.microsoft.com/office/drawing/2014/main" id="{7DDE3715-50F0-425B-9EF7-4B652DB81F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328912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948242"/>
            <a:ext cx="11343502"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UVN Sang Song" panose="020B0604020202020204"/>
                <a:ea typeface="+mn-ea"/>
                <a:cs typeface="+mn-cs"/>
              </a:rPr>
              <a:t>Luyện đọc từ khó</a:t>
            </a:r>
            <a:endParaRPr kumimoji="0" lang="en-US" sz="4000" b="1" i="0" u="none" strike="noStrike" kern="1200" cap="none" spc="0" normalizeH="0" baseline="0" noProof="0" dirty="0">
              <a:ln w="0"/>
              <a:solidFill>
                <a:srgbClr val="0070C0"/>
              </a:solidFill>
              <a:effectLst/>
              <a:uLnTx/>
              <a:uFillTx/>
              <a:latin typeface="UVN Sang Song" panose="020B0604020202020204"/>
              <a:ea typeface="+mn-ea"/>
              <a:cs typeface="+mn-cs"/>
            </a:endParaRPr>
          </a:p>
        </p:txBody>
      </p:sp>
      <p:grpSp>
        <p:nvGrpSpPr>
          <p:cNvPr id="13" name="Group 12">
            <a:extLst>
              <a:ext uri="{FF2B5EF4-FFF2-40B4-BE49-F238E27FC236}">
                <a16:creationId xmlns:a16="http://schemas.microsoft.com/office/drawing/2014/main" id="{A75A1D2F-82D6-4EEB-AC62-8F3C76CF1D42}"/>
              </a:ext>
            </a:extLst>
          </p:cNvPr>
          <p:cNvGrpSpPr/>
          <p:nvPr/>
        </p:nvGrpSpPr>
        <p:grpSpPr>
          <a:xfrm>
            <a:off x="1022601" y="1964291"/>
            <a:ext cx="3140373" cy="907375"/>
            <a:chOff x="391886" y="1433905"/>
            <a:chExt cx="6013910" cy="1928846"/>
          </a:xfrm>
        </p:grpSpPr>
        <p:sp>
          <p:nvSpPr>
            <p:cNvPr id="14" name="Rectangle: Rounded Corners 13">
              <a:extLst>
                <a:ext uri="{FF2B5EF4-FFF2-40B4-BE49-F238E27FC236}">
                  <a16:creationId xmlns:a16="http://schemas.microsoft.com/office/drawing/2014/main" id="{8EF7056A-0C38-4F50-9B37-DA1FB204B02A}"/>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90226E6B-1A2D-4DBD-95B3-C64E2A7FA252}"/>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đi</a:t>
              </a:r>
              <a:r>
                <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men</a:t>
              </a:r>
            </a:p>
          </p:txBody>
        </p:sp>
      </p:grpSp>
      <p:grpSp>
        <p:nvGrpSpPr>
          <p:cNvPr id="16" name="Group 15">
            <a:extLst>
              <a:ext uri="{FF2B5EF4-FFF2-40B4-BE49-F238E27FC236}">
                <a16:creationId xmlns:a16="http://schemas.microsoft.com/office/drawing/2014/main" id="{8CAF76B8-5165-4BD0-9171-2129970FFC0E}"/>
              </a:ext>
            </a:extLst>
          </p:cNvPr>
          <p:cNvGrpSpPr/>
          <p:nvPr/>
        </p:nvGrpSpPr>
        <p:grpSpPr>
          <a:xfrm>
            <a:off x="4742298" y="1964577"/>
            <a:ext cx="3140373" cy="907375"/>
            <a:chOff x="391886" y="1433905"/>
            <a:chExt cx="6013910" cy="1928846"/>
          </a:xfrm>
        </p:grpSpPr>
        <p:sp>
          <p:nvSpPr>
            <p:cNvPr id="17" name="Rectangle: Rounded Corners 16">
              <a:extLst>
                <a:ext uri="{FF2B5EF4-FFF2-40B4-BE49-F238E27FC236}">
                  <a16:creationId xmlns:a16="http://schemas.microsoft.com/office/drawing/2014/main" id="{432FEAF1-08B1-4044-8C9D-92AE293EF7D1}"/>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D99402B5-CE06-4A08-AEBD-B736AC302781}"/>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tắp</a:t>
              </a:r>
              <a:endPar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1DAEF98B-57A4-4D07-A823-6850FDE18C00}"/>
              </a:ext>
            </a:extLst>
          </p:cNvPr>
          <p:cNvGrpSpPr/>
          <p:nvPr/>
        </p:nvGrpSpPr>
        <p:grpSpPr>
          <a:xfrm>
            <a:off x="8356827" y="1947576"/>
            <a:ext cx="3140373" cy="907375"/>
            <a:chOff x="391886" y="1433905"/>
            <a:chExt cx="6013910" cy="1928846"/>
          </a:xfrm>
        </p:grpSpPr>
        <p:sp>
          <p:nvSpPr>
            <p:cNvPr id="20" name="Rectangle: Rounded Corners 19">
              <a:extLst>
                <a:ext uri="{FF2B5EF4-FFF2-40B4-BE49-F238E27FC236}">
                  <a16:creationId xmlns:a16="http://schemas.microsoft.com/office/drawing/2014/main" id="{722827DD-EB7F-407D-A8C0-F53C12829B73}"/>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863521A5-DD61-4E27-BE99-4ECBB52A5337}"/>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effectLst/>
                  <a:latin typeface="Arial-Rounded" panose="020B0500000000000000" pitchFamily="34" charset="0"/>
                  <a:ea typeface="Arial-Rounded" panose="020B0500000000000000" pitchFamily="34" charset="0"/>
                  <a:cs typeface="Arial-Rounded" panose="020B0500000000000000" pitchFamily="34" charset="0"/>
                </a:rPr>
                <a:t>khuya</a:t>
              </a:r>
              <a:endPar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 name="Picture 25" descr="A picture containing background pattern&#10;&#10;Description automatically generated">
            <a:extLst>
              <a:ext uri="{FF2B5EF4-FFF2-40B4-BE49-F238E27FC236}">
                <a16:creationId xmlns:a16="http://schemas.microsoft.com/office/drawing/2014/main" id="{07E9BB9D-D0C6-40BC-8305-CC670084F3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7361772" y="3593055"/>
            <a:ext cx="4719113" cy="3368797"/>
          </a:xfrm>
          <a:prstGeom prst="rect">
            <a:avLst/>
          </a:prstGeom>
        </p:spPr>
      </p:pic>
    </p:spTree>
    <p:extLst>
      <p:ext uri="{BB962C8B-B14F-4D97-AF65-F5344CB8AC3E}">
        <p14:creationId xmlns:p14="http://schemas.microsoft.com/office/powerpoint/2010/main" val="3303875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4319177" cy="72193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3870025" y="195590"/>
            <a:ext cx="56167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4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nhịp</a:t>
            </a:r>
            <a:r>
              <a:rPr kumimoji="0" lang="en-US" sz="4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2874820" y="0"/>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
        <p:nvSpPr>
          <p:cNvPr id="2" name="TextBox 1">
            <a:extLst>
              <a:ext uri="{FF2B5EF4-FFF2-40B4-BE49-F238E27FC236}">
                <a16:creationId xmlns:a16="http://schemas.microsoft.com/office/drawing/2014/main" id="{B2B99FA8-C302-49EA-9686-25A53BEFFE7D}"/>
              </a:ext>
            </a:extLst>
          </p:cNvPr>
          <p:cNvSpPr txBox="1"/>
          <p:nvPr/>
        </p:nvSpPr>
        <p:spPr>
          <a:xfrm>
            <a:off x="3495554" y="2083443"/>
            <a:ext cx="5903089" cy="2123658"/>
          </a:xfrm>
          <a:prstGeom prst="rect">
            <a:avLst/>
          </a:prstGeom>
          <a:noFill/>
        </p:spPr>
        <p:txBody>
          <a:bodyPr wrap="square" rtlCol="0">
            <a:spAutoFit/>
          </a:bodyPr>
          <a:lstStyle/>
          <a:p>
            <a:r>
              <a:rPr lang="vi-VN" sz="4400" dirty="0">
                <a:latin typeface="Arial-Rounded" panose="020B0500000000000000" pitchFamily="34" charset="0"/>
                <a:ea typeface="Arial-Rounded" panose="020B0500000000000000" pitchFamily="34" charset="0"/>
                <a:cs typeface="Arial-Rounded" panose="020B0500000000000000" pitchFamily="34" charset="0"/>
              </a:rPr>
              <a:t>Nơi ấy đã đưa tôi</a:t>
            </a:r>
          </a:p>
          <a:p>
            <a:r>
              <a:rPr lang="vi-VN" sz="4400" dirty="0">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r>
              <a:rPr lang="vi-VN" sz="4400" dirty="0">
                <a:latin typeface="Arial-Rounded" panose="020B0500000000000000" pitchFamily="34" charset="0"/>
                <a:ea typeface="Arial-Rounded" panose="020B0500000000000000" pitchFamily="34" charset="0"/>
                <a:cs typeface="Arial-Rounded" panose="020B0500000000000000" pitchFamily="34" charset="0"/>
              </a:rPr>
              <a:t>Nay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vi-VN" sz="4400" dirty="0">
                <a:latin typeface="Arial-Rounded" panose="020B0500000000000000" pitchFamily="34" charset="0"/>
                <a:ea typeface="Arial-Rounded" panose="020B0500000000000000" pitchFamily="34" charset="0"/>
                <a:cs typeface="Arial-Rounded" panose="020B0500000000000000" pitchFamily="34" charset="0"/>
              </a:rPr>
              <a:t>con đường xa tắp </a:t>
            </a:r>
          </a:p>
        </p:txBody>
      </p:sp>
      <p:cxnSp>
        <p:nvCxnSpPr>
          <p:cNvPr id="11" name="Straight Connector 10">
            <a:extLst>
              <a:ext uri="{FF2B5EF4-FFF2-40B4-BE49-F238E27FC236}">
                <a16:creationId xmlns:a16="http://schemas.microsoft.com/office/drawing/2014/main" id="{8F6E162C-E1DE-4536-91C2-3F0005C29C94}"/>
              </a:ext>
            </a:extLst>
          </p:cNvPr>
          <p:cNvCxnSpPr/>
          <p:nvPr/>
        </p:nvCxnSpPr>
        <p:spPr>
          <a:xfrm flipH="1">
            <a:off x="5234303" y="2148543"/>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0C345F-6537-40E9-81A1-A7E5AF4F6A9A}"/>
              </a:ext>
            </a:extLst>
          </p:cNvPr>
          <p:cNvCxnSpPr/>
          <p:nvPr/>
        </p:nvCxnSpPr>
        <p:spPr>
          <a:xfrm flipH="1">
            <a:off x="6871583" y="2738852"/>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571956-C72A-492A-9C9C-82BCC2ACDBD7}"/>
              </a:ext>
            </a:extLst>
          </p:cNvPr>
          <p:cNvCxnSpPr/>
          <p:nvPr/>
        </p:nvCxnSpPr>
        <p:spPr>
          <a:xfrm flipH="1">
            <a:off x="4649238" y="3438144"/>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090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70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5647346"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4334527" y="267771"/>
            <a:ext cx="56167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TRONG NHÓM</a:t>
            </a: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a:extLst>
              <a:ext uri="{FF2B5EF4-FFF2-40B4-BE49-F238E27FC236}">
                <a16:creationId xmlns:a16="http://schemas.microsoft.com/office/drawing/2014/main" id="{6FCBD57E-0CA3-44E4-BA00-B18D25C43C5F}"/>
              </a:ext>
            </a:extLst>
          </p:cNvPr>
          <p:cNvPicPr>
            <a:picLocks noChangeAspect="1"/>
          </p:cNvPicPr>
          <p:nvPr/>
        </p:nvPicPr>
        <p:blipFill>
          <a:blip r:embed="rId5"/>
          <a:stretch>
            <a:fillRect/>
          </a:stretch>
        </p:blipFill>
        <p:spPr>
          <a:xfrm>
            <a:off x="3279051" y="2427359"/>
            <a:ext cx="6194073" cy="2493480"/>
          </a:xfrm>
          <a:prstGeom prst="rect">
            <a:avLst/>
          </a:prstGeom>
        </p:spPr>
      </p:pic>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Tree>
    <p:extLst>
      <p:ext uri="{BB962C8B-B14F-4D97-AF65-F5344CB8AC3E}">
        <p14:creationId xmlns:p14="http://schemas.microsoft.com/office/powerpoint/2010/main" val="69847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2200"/>
                                        <p:tgtEl>
                                          <p:spTgt spid="5"/>
                                        </p:tgtEl>
                                      </p:cBhvr>
                                    </p:animEffect>
                                  </p:childTnLst>
                                </p:cTn>
                              </p:par>
                            </p:childTnLst>
                          </p:cTn>
                        </p:par>
                        <p:par>
                          <p:cTn id="10" fill="hold">
                            <p:stCondLst>
                              <p:cond delay="22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2700"/>
                            </p:stCondLst>
                            <p:childTnLst>
                              <p:par>
                                <p:cTn id="26" presetID="14"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955</Words>
  <Application>Microsoft Office PowerPoint</Application>
  <PresentationFormat>Widescreen</PresentationFormat>
  <Paragraphs>156</Paragraphs>
  <Slides>28</Slides>
  <Notes>2</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Arial-Rounded</vt:lpstr>
      <vt:lpstr>Calibri</vt:lpstr>
      <vt:lpstr>Calibri Light</vt:lpstr>
      <vt:lpstr>Times New Roman</vt:lpstr>
      <vt:lpstr>UVN Sang Song</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 HIEN</cp:lastModifiedBy>
  <cp:revision>55</cp:revision>
  <dcterms:created xsi:type="dcterms:W3CDTF">2022-07-26T22:49:08Z</dcterms:created>
  <dcterms:modified xsi:type="dcterms:W3CDTF">2023-11-04T15:11:13Z</dcterms:modified>
</cp:coreProperties>
</file>