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17" r:id="rId5"/>
  </p:sldMasterIdLst>
  <p:notesMasterIdLst>
    <p:notesMasterId r:id="rId37"/>
  </p:notesMasterIdLst>
  <p:sldIdLst>
    <p:sldId id="314" r:id="rId6"/>
    <p:sldId id="336" r:id="rId7"/>
    <p:sldId id="282" r:id="rId8"/>
    <p:sldId id="284" r:id="rId9"/>
    <p:sldId id="328" r:id="rId10"/>
    <p:sldId id="345" r:id="rId11"/>
    <p:sldId id="332" r:id="rId12"/>
    <p:sldId id="346" r:id="rId13"/>
    <p:sldId id="347" r:id="rId14"/>
    <p:sldId id="339" r:id="rId15"/>
    <p:sldId id="348" r:id="rId16"/>
    <p:sldId id="349" r:id="rId17"/>
    <p:sldId id="350" r:id="rId18"/>
    <p:sldId id="351" r:id="rId19"/>
    <p:sldId id="352" r:id="rId20"/>
    <p:sldId id="353" r:id="rId21"/>
    <p:sldId id="354" r:id="rId22"/>
    <p:sldId id="257" r:id="rId23"/>
    <p:sldId id="307" r:id="rId24"/>
    <p:sldId id="355" r:id="rId25"/>
    <p:sldId id="318" r:id="rId26"/>
    <p:sldId id="344" r:id="rId27"/>
    <p:sldId id="356" r:id="rId28"/>
    <p:sldId id="357" r:id="rId29"/>
    <p:sldId id="358" r:id="rId30"/>
    <p:sldId id="359" r:id="rId31"/>
    <p:sldId id="360" r:id="rId32"/>
    <p:sldId id="361" r:id="rId33"/>
    <p:sldId id="362" r:id="rId34"/>
    <p:sldId id="363"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4" d="100"/>
          <a:sy n="64" d="100"/>
        </p:scale>
        <p:origin x="1320" y="7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11/4/2023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277477856"/>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101232286"/>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158969026"/>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07585099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946588157"/>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128106834"/>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62211435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085722624"/>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95125846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627796889"/>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589545418"/>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11/4/2023</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11/4/2023</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34183368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slide" Target="slide21.xml"/><Relationship Id="rId2" Type="http://schemas.openxmlformats.org/officeDocument/2006/relationships/image" Target="../media/image39.gif"/><Relationship Id="rId1" Type="http://schemas.openxmlformats.org/officeDocument/2006/relationships/slideLayout" Target="../slideLayouts/slideLayout33.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47.png"/><Relationship Id="rId18" Type="http://schemas.openxmlformats.org/officeDocument/2006/relationships/image" Target="../media/image49.png"/><Relationship Id="rId26" Type="http://schemas.openxmlformats.org/officeDocument/2006/relationships/image" Target="../media/image53.png"/><Relationship Id="rId3" Type="http://schemas.openxmlformats.org/officeDocument/2006/relationships/slideLayout" Target="../slideLayouts/slideLayout33.xml"/><Relationship Id="rId21" Type="http://schemas.openxmlformats.org/officeDocument/2006/relationships/image" Target="../media/image51.png"/><Relationship Id="rId7" Type="http://schemas.openxmlformats.org/officeDocument/2006/relationships/image" Target="../media/image44.png"/><Relationship Id="rId12" Type="http://schemas.openxmlformats.org/officeDocument/2006/relationships/slide" Target="slide22.xml"/><Relationship Id="rId17" Type="http://schemas.microsoft.com/office/2007/relationships/hdphoto" Target="../media/hdphoto7.wdp"/><Relationship Id="rId25" Type="http://schemas.openxmlformats.org/officeDocument/2006/relationships/slide" Target="slide27.xml"/><Relationship Id="rId2" Type="http://schemas.openxmlformats.org/officeDocument/2006/relationships/audio" Target="../media/media1.mp3"/><Relationship Id="rId16" Type="http://schemas.openxmlformats.org/officeDocument/2006/relationships/image" Target="../media/image48.png"/><Relationship Id="rId20" Type="http://schemas.microsoft.com/office/2007/relationships/hdphoto" Target="../media/hdphoto8.wdp"/><Relationship Id="rId29" Type="http://schemas.openxmlformats.org/officeDocument/2006/relationships/image" Target="../media/image54.png"/><Relationship Id="rId1" Type="http://schemas.microsoft.com/office/2007/relationships/media" Target="../media/media1.mp3"/><Relationship Id="rId6" Type="http://schemas.openxmlformats.org/officeDocument/2006/relationships/slide" Target="slide25.xml"/><Relationship Id="rId11" Type="http://schemas.openxmlformats.org/officeDocument/2006/relationships/image" Target="../media/image46.png"/><Relationship Id="rId24" Type="http://schemas.microsoft.com/office/2007/relationships/hdphoto" Target="../media/hdphoto10.wdp"/><Relationship Id="rId5" Type="http://schemas.openxmlformats.org/officeDocument/2006/relationships/audio" Target="../media/audio1.wav"/><Relationship Id="rId15" Type="http://schemas.openxmlformats.org/officeDocument/2006/relationships/image" Target="../media/image41.png"/><Relationship Id="rId23" Type="http://schemas.openxmlformats.org/officeDocument/2006/relationships/image" Target="../media/image52.png"/><Relationship Id="rId28" Type="http://schemas.openxmlformats.org/officeDocument/2006/relationships/slide" Target="slide26.xml"/><Relationship Id="rId10" Type="http://schemas.openxmlformats.org/officeDocument/2006/relationships/slide" Target="slide23.xml"/><Relationship Id="rId19" Type="http://schemas.openxmlformats.org/officeDocument/2006/relationships/image" Target="../media/image50.png"/><Relationship Id="rId4" Type="http://schemas.openxmlformats.org/officeDocument/2006/relationships/notesSlide" Target="../notesSlides/notesSlide4.xml"/><Relationship Id="rId9" Type="http://schemas.openxmlformats.org/officeDocument/2006/relationships/image" Target="../media/image45.png"/><Relationship Id="rId14" Type="http://schemas.openxmlformats.org/officeDocument/2006/relationships/image" Target="../media/image40.png"/><Relationship Id="rId22" Type="http://schemas.microsoft.com/office/2007/relationships/hdphoto" Target="../media/hdphoto9.wdp"/><Relationship Id="rId27"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slide" Target="slide2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55.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55.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5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2.wdp"/><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90" y="1274274"/>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3" y="3937000"/>
            <a:ext cx="8561117" cy="2826355"/>
          </a:xfrm>
          <a:prstGeom prst="rect">
            <a:avLst/>
          </a:prstGeom>
          <a:noFill/>
        </p:spPr>
        <p:txBody>
          <a:bodyPr spcFirstLastPara="1" wrap="none">
            <a:prstTxWarp prst="textArchUp">
              <a:avLst>
                <a:gd name="adj" fmla="val 10750156"/>
              </a:avLst>
            </a:prstTxWarp>
            <a:spAutoFit/>
          </a:bodyPr>
          <a:lstStyle/>
          <a:p>
            <a:pPr marL="0" marR="0" lvl="0" indent="0" algn="ctr" defTabSz="914377" rtl="0" eaLnBrk="1" fontAlgn="auto" latinLnBrk="0" hangingPunct="1">
              <a:lnSpc>
                <a:spcPct val="100000"/>
              </a:lnSpc>
              <a:spcBef>
                <a:spcPct val="50000"/>
              </a:spcBef>
              <a:spcAft>
                <a:spcPts val="0"/>
              </a:spcAft>
              <a:buClrTx/>
              <a:buSzTx/>
              <a:buFontTx/>
              <a:buNone/>
              <a:tabLst/>
              <a:defRPr/>
            </a:pPr>
            <a:r>
              <a:rPr kumimoji="0" lang="en-US" sz="5395"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377" rtl="0" eaLnBrk="1" fontAlgn="auto" latinLnBrk="0" hangingPunct="1">
              <a:lnSpc>
                <a:spcPct val="100000"/>
              </a:lnSpc>
              <a:spcBef>
                <a:spcPct val="50000"/>
              </a:spcBef>
              <a:spcAft>
                <a:spcPts val="0"/>
              </a:spcAft>
              <a:buClrTx/>
              <a:buSzTx/>
              <a:buFontTx/>
              <a:buNone/>
              <a:tabLst/>
              <a:defRPr/>
            </a:pPr>
            <a:r>
              <a:rPr kumimoji="0" lang="en-US" sz="5395"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95"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1" y="816749"/>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323561" y="4902201"/>
            <a:ext cx="7373900" cy="1106663"/>
          </a:xfrm>
          <a:prstGeom prst="rect">
            <a:avLst/>
          </a:prstGeom>
          <a:noFill/>
        </p:spPr>
        <p:txBody>
          <a:bodyPr wrap="none" lIns="91324" tIns="45663" rIns="91324" bIns="45663">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28"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6544737" y="9750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8FE8152-3D40-4C24-9BC8-57E7075CAC59}"/>
              </a:ext>
            </a:extLst>
          </p:cNvPr>
          <p:cNvSpPr/>
          <p:nvPr/>
        </p:nvSpPr>
        <p:spPr>
          <a:xfrm>
            <a:off x="7048500" y="800100"/>
            <a:ext cx="333375" cy="438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5</a:t>
            </a:r>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3198010"/>
            <a:ext cx="11450319" cy="330140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724879"/>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494320"/>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208589"/>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7462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2185</Words>
  <Application>Microsoft Office PowerPoint</Application>
  <PresentationFormat>Widescreen</PresentationFormat>
  <Paragraphs>176</Paragraphs>
  <Slides>31</Slides>
  <Notes>5</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等线</vt:lpstr>
      <vt:lpstr>等线 Light</vt:lpstr>
      <vt:lpstr>Arial</vt:lpstr>
      <vt:lpstr>Arial-Rounded</vt:lpstr>
      <vt:lpstr>Calibri</vt:lpstr>
      <vt:lpstr>Calibri Light</vt:lpstr>
      <vt:lpstr>Chewy</vt:lpstr>
      <vt:lpstr>Coiny</vt:lpstr>
      <vt:lpstr>Comfortaa</vt:lpstr>
      <vt:lpstr>Delius Unicase</vt:lpstr>
      <vt:lpstr>Times New Roman</vt:lpstr>
      <vt:lpstr>字魂36号-正文宋楷</vt:lpstr>
      <vt:lpstr>Office Theme</vt:lpstr>
      <vt:lpstr>1_Office 主题</vt:lpstr>
      <vt:lpstr>2_Office 主题​​</vt:lpstr>
      <vt:lpstr>Response to Intervention: The Alphabet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41</cp:revision>
  <dcterms:created xsi:type="dcterms:W3CDTF">2022-07-27T07:39:04Z</dcterms:created>
  <dcterms:modified xsi:type="dcterms:W3CDTF">2023-11-04T15:15:56Z</dcterms:modified>
</cp:coreProperties>
</file>