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4" r:id="rId4"/>
  </p:sldMasterIdLst>
  <p:notesMasterIdLst>
    <p:notesMasterId r:id="rId29"/>
  </p:notesMasterIdLst>
  <p:sldIdLst>
    <p:sldId id="314" r:id="rId5"/>
    <p:sldId id="280" r:id="rId6"/>
    <p:sldId id="282" r:id="rId7"/>
    <p:sldId id="281" r:id="rId8"/>
    <p:sldId id="356" r:id="rId9"/>
    <p:sldId id="357" r:id="rId10"/>
    <p:sldId id="369" r:id="rId11"/>
    <p:sldId id="295" r:id="rId12"/>
    <p:sldId id="358" r:id="rId13"/>
    <p:sldId id="318" r:id="rId14"/>
    <p:sldId id="359" r:id="rId15"/>
    <p:sldId id="370" r:id="rId16"/>
    <p:sldId id="360" r:id="rId17"/>
    <p:sldId id="362" r:id="rId18"/>
    <p:sldId id="371" r:id="rId19"/>
    <p:sldId id="339" r:id="rId20"/>
    <p:sldId id="379" r:id="rId21"/>
    <p:sldId id="372" r:id="rId22"/>
    <p:sldId id="375" r:id="rId23"/>
    <p:sldId id="373" r:id="rId24"/>
    <p:sldId id="376" r:id="rId25"/>
    <p:sldId id="377" r:id="rId26"/>
    <p:sldId id="378" r:id="rId27"/>
    <p:sldId id="3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11/3/2023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9649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3717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715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177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16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941768"/>
      </p:ext>
    </p:extLst>
  </p:cSld>
  <p:clrMap bg1="lt1" tx1="dk1" bg2="lt2" tx2="dk2" accent1="accent1" accent2="accent2" accent3="accent3" accent4="accent4" accent5="accent5" accent6="accent6" hlink="hlink" folHlink="folHlink"/>
  <p:sldLayoutIdLst>
    <p:sldLayoutId id="2147483725" r:id="rId1"/>
    <p:sldLayoutId id="2147483762" r:id="rId2"/>
    <p:sldLayoutId id="2147483763" r:id="rId3"/>
    <p:sldLayoutId id="2147483764" r:id="rId4"/>
    <p:sldLayoutId id="21474837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94"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94"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94"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99358" y="4902200"/>
            <a:ext cx="5022296" cy="1106663"/>
          </a:xfrm>
          <a:prstGeom prst="rect">
            <a:avLst/>
          </a:prstGeom>
          <a:noFill/>
        </p:spPr>
        <p:txBody>
          <a:bodyPr wrap="none" lIns="91324" tIns="45663" rIns="91324" bIns="4566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HĐTN</a:t>
            </a:r>
            <a:endParaRPr kumimoji="0" lang="vi-VN"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723900" y="1487474"/>
            <a:ext cx="825194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1409700" y="1047232"/>
            <a:ext cx="9144000"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nhí</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noProof="0" dirty="0" err="1">
                <a:ln w="19050">
                  <a:solidFill>
                    <a:srgbClr val="5B9BD5">
                      <a:lumMod val="50000"/>
                    </a:srgbClr>
                  </a:solidFill>
                </a:ln>
                <a:solidFill>
                  <a:srgbClr val="FF0000"/>
                </a:solidFill>
                <a:latin typeface="Calibri" panose="020F0502020204030204"/>
              </a:rPr>
              <a:t>Đóng</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vai</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xử</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lý</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tình</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huống</a:t>
            </a:r>
            <a:endParaRPr kumimoji="0" lang="en-US" sz="5000" b="1" i="0" u="none" strike="noStrike" kern="1200" cap="none" spc="0" normalizeH="0" baseline="0" noProof="0" dirty="0">
              <a:ln w="19050">
                <a:solidFill>
                  <a:srgbClr val="5B9BD5">
                    <a:lumMod val="50000"/>
                  </a:srgbClr>
                </a:solid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đã là</a:t>
            </a:r>
            <a:r>
              <a:rPr lang="en-US" sz="4000" kern="0" dirty="0">
                <a:solidFill>
                  <a:srgbClr val="005279"/>
                </a:solidFill>
                <a:cs typeface="Arial" panose="020B0604020202020204" pitchFamily="34" charset="0"/>
              </a:rPr>
              <a:t>m</a:t>
            </a:r>
            <a:r>
              <a:rPr lang="vi-VN" sz="4000" kern="0" dirty="0">
                <a:solidFill>
                  <a:srgbClr val="005279"/>
                </a:solidFill>
                <a:cs typeface="Arial" panose="020B0604020202020204" pitchFamily="34" charset="0"/>
              </a:rPr>
              <a:t> 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364224" y="4535213"/>
            <a:ext cx="4408119"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Công</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trường</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1026" name="Picture 2">
            <a:extLst>
              <a:ext uri="{FF2B5EF4-FFF2-40B4-BE49-F238E27FC236}">
                <a16:creationId xmlns:a16="http://schemas.microsoft.com/office/drawing/2014/main" id="{EBAFEBAF-9C51-4E98-963A-78E20CB51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040" y="264919"/>
            <a:ext cx="5920550"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Báo</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thức</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3074" name="Picture 2">
            <a:extLst>
              <a:ext uri="{FF2B5EF4-FFF2-40B4-BE49-F238E27FC236}">
                <a16:creationId xmlns:a16="http://schemas.microsoft.com/office/drawing/2014/main" id="{3AC2456A-5333-422A-B36C-BCE4161C4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216" y="591821"/>
            <a:ext cx="5384483"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Hành</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lý</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2050" name="Picture 2">
            <a:extLst>
              <a:ext uri="{FF2B5EF4-FFF2-40B4-BE49-F238E27FC236}">
                <a16:creationId xmlns:a16="http://schemas.microsoft.com/office/drawing/2014/main" id="{BEDAB571-DBBA-4C41-96AD-1EC55E938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663" y="660453"/>
            <a:ext cx="5450890"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345</Words>
  <Application>Microsoft Office PowerPoint</Application>
  <PresentationFormat>Widescreen</PresentationFormat>
  <Paragraphs>61</Paragraphs>
  <Slides>24</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#9Slide02 Noi dung dai</vt:lpstr>
      <vt:lpstr>#9Slide02 Tieu de dai</vt:lpstr>
      <vt:lpstr>Arial</vt:lpstr>
      <vt:lpstr>Calibri</vt:lpstr>
      <vt:lpstr>Calibri Light</vt:lpstr>
      <vt:lpstr>Georgia</vt:lpstr>
      <vt:lpstr>Times New Roman</vt:lpstr>
      <vt:lpstr>Office 主题</vt:lpstr>
      <vt:lpstr>2_Office Theme</vt:lpstr>
      <vt:lpstr>1_Simple Light</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34</cp:revision>
  <dcterms:created xsi:type="dcterms:W3CDTF">2022-08-04T03:07:46Z</dcterms:created>
  <dcterms:modified xsi:type="dcterms:W3CDTF">2023-11-03T11:17:13Z</dcterms:modified>
</cp:coreProperties>
</file>