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27"/>
  </p:notesMasterIdLst>
  <p:sldIdLst>
    <p:sldId id="2645" r:id="rId4"/>
    <p:sldId id="2637" r:id="rId5"/>
    <p:sldId id="259" r:id="rId6"/>
    <p:sldId id="260" r:id="rId7"/>
    <p:sldId id="2639" r:id="rId8"/>
    <p:sldId id="2638" r:id="rId9"/>
    <p:sldId id="257" r:id="rId10"/>
    <p:sldId id="285" r:id="rId11"/>
    <p:sldId id="2636" r:id="rId12"/>
    <p:sldId id="268" r:id="rId13"/>
    <p:sldId id="286" r:id="rId14"/>
    <p:sldId id="287" r:id="rId15"/>
    <p:sldId id="288" r:id="rId16"/>
    <p:sldId id="289" r:id="rId17"/>
    <p:sldId id="308" r:id="rId18"/>
    <p:sldId id="2640" r:id="rId19"/>
    <p:sldId id="310" r:id="rId20"/>
    <p:sldId id="302" r:id="rId21"/>
    <p:sldId id="2641" r:id="rId22"/>
    <p:sldId id="2642" r:id="rId23"/>
    <p:sldId id="2643" r:id="rId24"/>
    <p:sldId id="2644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40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7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6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16/10/2023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6.jpeg"/><Relationship Id="rId2" Type="http://schemas.openxmlformats.org/officeDocument/2006/relationships/audio" Target="../media/media2.mp3"/><Relationship Id="rId16" Type="http://schemas.openxmlformats.org/officeDocument/2006/relationships/image" Target="../media/image25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0.jpe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3.png"/><Relationship Id="rId17" Type="http://schemas.openxmlformats.org/officeDocument/2006/relationships/image" Target="../media/image27.jpeg"/><Relationship Id="rId2" Type="http://schemas.openxmlformats.org/officeDocument/2006/relationships/audio" Target="../media/media2.mp3"/><Relationship Id="rId16" Type="http://schemas.openxmlformats.org/officeDocument/2006/relationships/image" Target="../media/image25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0.jpe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8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2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1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60" y="324125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32" y="4952472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8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7D24541-2DA0-4030-9A90-D89E8BB99844}"/>
              </a:ext>
            </a:extLst>
          </p:cNvPr>
          <p:cNvSpPr txBox="1"/>
          <p:nvPr/>
        </p:nvSpPr>
        <p:spPr>
          <a:xfrm>
            <a:off x="4418597" y="2445866"/>
            <a:ext cx="60977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14718" y="955433"/>
            <a:ext cx="2762565" cy="1479559"/>
            <a:chOff x="4714718" y="955433"/>
            <a:chExt cx="2762565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18648" y="1665551"/>
              <a:ext cx="225254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Ghép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từ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phù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hoặc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038899" y="100853"/>
            <a:ext cx="580718" cy="5847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87588" y="35671"/>
            <a:ext cx="10251950" cy="685294"/>
            <a:chOff x="2437904" y="454770"/>
            <a:chExt cx="10251950" cy="685294"/>
          </a:xfrm>
        </p:grpSpPr>
        <p:sp>
          <p:nvSpPr>
            <p:cNvPr id="4" name="Rounded Rectangle 3"/>
            <p:cNvSpPr/>
            <p:nvPr/>
          </p:nvSpPr>
          <p:spPr>
            <a:xfrm>
              <a:off x="2437904" y="454770"/>
              <a:ext cx="10251950" cy="68529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nl-NL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các hình</a:t>
              </a:r>
              <a:endParaRPr lang="en-US" sz="32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1996686" y="519952"/>
              <a:ext cx="580718" cy="584724"/>
            </a:xfrm>
            <a:prstGeom prst="rect">
              <a:avLst/>
            </a:prstGeom>
          </p:spPr>
        </p:pic>
      </p:grpSp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=""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2" y="1209675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4057650" y="4711717"/>
            <a:ext cx="139065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3971925" y="3394109"/>
            <a:ext cx="14763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4848225" y="2392770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6686550" y="2287995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391400" y="3615566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3" y="5648325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63" y="5648325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4257675" y="634994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398544" y="634994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文本框 12">
            <a:extLst>
              <a:ext uri="{FF2B5EF4-FFF2-40B4-BE49-F238E27FC236}">
                <a16:creationId xmlns="" xmlns:a16="http://schemas.microsoft.com/office/drawing/2014/main" id="{9CFCD777-64C8-4710-B014-BD43BE5CD6E7}"/>
              </a:ext>
            </a:extLst>
          </p:cNvPr>
          <p:cNvSpPr txBox="1"/>
          <p:nvPr/>
        </p:nvSpPr>
        <p:spPr>
          <a:xfrm>
            <a:off x="8632713" y="4778403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=""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38" y="1787109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0235 0.467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05912 0.2835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25625 0.120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526 0.5157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7734 0.2328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16" grpId="0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1FF2A9D-A167-4BB7-85C5-BD2869C82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412" y="3123140"/>
            <a:ext cx="63647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46801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209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3118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45679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gìn bàn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 quên đôi dép.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gương mặt đẹp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45679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đường thì dài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 thì ngắn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giờ nghiêm lắm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ẳng thích rong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ơi.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mà bạn ơi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 đừng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ạy vội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đoàn có đội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 cùng nhau.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1693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="" xmlns:a16="http://schemas.microsoft.com/office/drawing/2014/main" id="{BBF54E17-B38D-4D91-97C8-5577DE57257B}"/>
              </a:ext>
            </a:extLst>
          </p:cNvPr>
          <p:cNvSpPr txBox="1"/>
          <p:nvPr/>
        </p:nvSpPr>
        <p:spPr>
          <a:xfrm>
            <a:off x="9082086" y="4588667"/>
            <a:ext cx="3456212" cy="17173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0928ACAB-AC99-4EC6-97B3-6BDD8CB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11" y="1597373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31" y="386325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666430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90" y="3007440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1" y="5120207"/>
            <a:ext cx="361494" cy="3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=""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=""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=""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=""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=""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=""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=""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8014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50575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gìn bàn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 quên đôi dép.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gương mặt đẹp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50575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đường thì dài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 thì ngắn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giờ nghiêm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ẳng thích rong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mà bạn 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 đừng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ạy vội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 đoàn có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 cùng nhau.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6589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hát tới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(Trích)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32" y="391221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725719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87" y="3089901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04" y="3902609"/>
            <a:ext cx="361494" cy="347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719A5BA-EE3C-41AF-833E-49F976417FA0}"/>
              </a:ext>
            </a:extLst>
          </p:cNvPr>
          <p:cNvSpPr txBox="1"/>
          <p:nvPr/>
        </p:nvSpPr>
        <p:spPr>
          <a:xfrm>
            <a:off x="1919832" y="3784069"/>
            <a:ext cx="529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08AA9EB-ADD3-400B-9B3F-F3A79205FEC8}"/>
              </a:ext>
            </a:extLst>
          </p:cNvPr>
          <p:cNvSpPr txBox="1"/>
          <p:nvPr/>
        </p:nvSpPr>
        <p:spPr>
          <a:xfrm>
            <a:off x="2970417" y="463762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4DB1BA0-EA5C-4DAE-A1DE-16C1205FBDA6}"/>
              </a:ext>
            </a:extLst>
          </p:cNvPr>
          <p:cNvSpPr txBox="1"/>
          <p:nvPr/>
        </p:nvSpPr>
        <p:spPr>
          <a:xfrm>
            <a:off x="6410465" y="2931215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BC581AB-F683-482F-BF3A-38BFFE3860D1}"/>
              </a:ext>
            </a:extLst>
          </p:cNvPr>
          <p:cNvSpPr txBox="1"/>
          <p:nvPr/>
        </p:nvSpPr>
        <p:spPr>
          <a:xfrm>
            <a:off x="7257347" y="504949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57FE9F8-B6F8-4269-A43B-2242C38654E7}"/>
              </a:ext>
            </a:extLst>
          </p:cNvPr>
          <p:cNvSpPr txBox="1"/>
          <p:nvPr/>
        </p:nvSpPr>
        <p:spPr>
          <a:xfrm>
            <a:off x="5747823" y="3781812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EF0B2BF-6E76-4497-824C-227B6FCE0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1" y="5177337"/>
            <a:ext cx="361494" cy="3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=""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549993" y="1924050"/>
            <a:ext cx="11258550" cy="4952823"/>
          </a:xfrm>
          <a:custGeom>
            <a:avLst/>
            <a:gdLst>
              <a:gd name="connsiteX0" fmla="*/ 0 w 11258550"/>
              <a:gd name="connsiteY0" fmla="*/ 825487 h 4952823"/>
              <a:gd name="connsiteX1" fmla="*/ 825487 w 11258550"/>
              <a:gd name="connsiteY1" fmla="*/ 0 h 4952823"/>
              <a:gd name="connsiteX2" fmla="*/ 1102411 w 11258550"/>
              <a:gd name="connsiteY2" fmla="*/ 0 h 4952823"/>
              <a:gd name="connsiteX3" fmla="*/ 1667563 w 11258550"/>
              <a:gd name="connsiteY3" fmla="*/ 0 h 4952823"/>
              <a:gd name="connsiteX4" fmla="*/ 2232714 w 11258550"/>
              <a:gd name="connsiteY4" fmla="*/ 0 h 4952823"/>
              <a:gd name="connsiteX5" fmla="*/ 2990017 w 11258550"/>
              <a:gd name="connsiteY5" fmla="*/ 0 h 4952823"/>
              <a:gd name="connsiteX6" fmla="*/ 3651245 w 11258550"/>
              <a:gd name="connsiteY6" fmla="*/ 0 h 4952823"/>
              <a:gd name="connsiteX7" fmla="*/ 3928169 w 11258550"/>
              <a:gd name="connsiteY7" fmla="*/ 0 h 4952823"/>
              <a:gd name="connsiteX8" fmla="*/ 4685472 w 11258550"/>
              <a:gd name="connsiteY8" fmla="*/ 0 h 4952823"/>
              <a:gd name="connsiteX9" fmla="*/ 5442775 w 11258550"/>
              <a:gd name="connsiteY9" fmla="*/ 0 h 4952823"/>
              <a:gd name="connsiteX10" fmla="*/ 5815775 w 11258550"/>
              <a:gd name="connsiteY10" fmla="*/ 0 h 4952823"/>
              <a:gd name="connsiteX11" fmla="*/ 6573078 w 11258550"/>
              <a:gd name="connsiteY11" fmla="*/ 0 h 4952823"/>
              <a:gd name="connsiteX12" fmla="*/ 7138230 w 11258550"/>
              <a:gd name="connsiteY12" fmla="*/ 0 h 4952823"/>
              <a:gd name="connsiteX13" fmla="*/ 7415154 w 11258550"/>
              <a:gd name="connsiteY13" fmla="*/ 0 h 4952823"/>
              <a:gd name="connsiteX14" fmla="*/ 8172457 w 11258550"/>
              <a:gd name="connsiteY14" fmla="*/ 0 h 4952823"/>
              <a:gd name="connsiteX15" fmla="*/ 8929760 w 11258550"/>
              <a:gd name="connsiteY15" fmla="*/ 0 h 4952823"/>
              <a:gd name="connsiteX16" fmla="*/ 9590987 w 11258550"/>
              <a:gd name="connsiteY16" fmla="*/ 0 h 4952823"/>
              <a:gd name="connsiteX17" fmla="*/ 10433063 w 11258550"/>
              <a:gd name="connsiteY17" fmla="*/ 0 h 4952823"/>
              <a:gd name="connsiteX18" fmla="*/ 11258550 w 11258550"/>
              <a:gd name="connsiteY18" fmla="*/ 825487 h 4952823"/>
              <a:gd name="connsiteX19" fmla="*/ 11258550 w 11258550"/>
              <a:gd name="connsiteY19" fmla="*/ 1408814 h 4952823"/>
              <a:gd name="connsiteX20" fmla="*/ 11258550 w 11258550"/>
              <a:gd name="connsiteY20" fmla="*/ 1860066 h 4952823"/>
              <a:gd name="connsiteX21" fmla="*/ 11258550 w 11258550"/>
              <a:gd name="connsiteY21" fmla="*/ 2311319 h 4952823"/>
              <a:gd name="connsiteX22" fmla="*/ 11258550 w 11258550"/>
              <a:gd name="connsiteY22" fmla="*/ 2795590 h 4952823"/>
              <a:gd name="connsiteX23" fmla="*/ 11258550 w 11258550"/>
              <a:gd name="connsiteY23" fmla="*/ 3279861 h 4952823"/>
              <a:gd name="connsiteX24" fmla="*/ 11258550 w 11258550"/>
              <a:gd name="connsiteY24" fmla="*/ 4127336 h 4952823"/>
              <a:gd name="connsiteX25" fmla="*/ 10433063 w 11258550"/>
              <a:gd name="connsiteY25" fmla="*/ 4952823 h 4952823"/>
              <a:gd name="connsiteX26" fmla="*/ 9771836 w 11258550"/>
              <a:gd name="connsiteY26" fmla="*/ 4952823 h 4952823"/>
              <a:gd name="connsiteX27" fmla="*/ 9302760 w 11258550"/>
              <a:gd name="connsiteY27" fmla="*/ 4952823 h 4952823"/>
              <a:gd name="connsiteX28" fmla="*/ 9025836 w 11258550"/>
              <a:gd name="connsiteY28" fmla="*/ 4952823 h 4952823"/>
              <a:gd name="connsiteX29" fmla="*/ 8364608 w 11258550"/>
              <a:gd name="connsiteY29" fmla="*/ 4952823 h 4952823"/>
              <a:gd name="connsiteX30" fmla="*/ 7703381 w 11258550"/>
              <a:gd name="connsiteY30" fmla="*/ 4952823 h 4952823"/>
              <a:gd name="connsiteX31" fmla="*/ 7042154 w 11258550"/>
              <a:gd name="connsiteY31" fmla="*/ 4952823 h 4952823"/>
              <a:gd name="connsiteX32" fmla="*/ 6380927 w 11258550"/>
              <a:gd name="connsiteY32" fmla="*/ 4952823 h 4952823"/>
              <a:gd name="connsiteX33" fmla="*/ 5719699 w 11258550"/>
              <a:gd name="connsiteY33" fmla="*/ 4952823 h 4952823"/>
              <a:gd name="connsiteX34" fmla="*/ 4962396 w 11258550"/>
              <a:gd name="connsiteY34" fmla="*/ 4952823 h 4952823"/>
              <a:gd name="connsiteX35" fmla="*/ 4301169 w 11258550"/>
              <a:gd name="connsiteY35" fmla="*/ 4952823 h 4952823"/>
              <a:gd name="connsiteX36" fmla="*/ 3639942 w 11258550"/>
              <a:gd name="connsiteY36" fmla="*/ 4952823 h 4952823"/>
              <a:gd name="connsiteX37" fmla="*/ 2978714 w 11258550"/>
              <a:gd name="connsiteY37" fmla="*/ 4952823 h 4952823"/>
              <a:gd name="connsiteX38" fmla="*/ 2317487 w 11258550"/>
              <a:gd name="connsiteY38" fmla="*/ 4952823 h 4952823"/>
              <a:gd name="connsiteX39" fmla="*/ 1560184 w 11258550"/>
              <a:gd name="connsiteY39" fmla="*/ 4952823 h 4952823"/>
              <a:gd name="connsiteX40" fmla="*/ 825487 w 11258550"/>
              <a:gd name="connsiteY40" fmla="*/ 4952823 h 4952823"/>
              <a:gd name="connsiteX41" fmla="*/ 0 w 11258550"/>
              <a:gd name="connsiteY41" fmla="*/ 4127336 h 4952823"/>
              <a:gd name="connsiteX42" fmla="*/ 0 w 11258550"/>
              <a:gd name="connsiteY42" fmla="*/ 3544009 h 4952823"/>
              <a:gd name="connsiteX43" fmla="*/ 0 w 11258550"/>
              <a:gd name="connsiteY43" fmla="*/ 2960683 h 4952823"/>
              <a:gd name="connsiteX44" fmla="*/ 0 w 11258550"/>
              <a:gd name="connsiteY44" fmla="*/ 2410375 h 4952823"/>
              <a:gd name="connsiteX45" fmla="*/ 0 w 11258550"/>
              <a:gd name="connsiteY45" fmla="*/ 1860066 h 4952823"/>
              <a:gd name="connsiteX46" fmla="*/ 0 w 11258550"/>
              <a:gd name="connsiteY46" fmla="*/ 825487 h 49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58550" h="4952823" fill="none" extrusionOk="0">
                <a:moveTo>
                  <a:pt x="0" y="825487"/>
                </a:moveTo>
                <a:cubicBezTo>
                  <a:pt x="-58221" y="271986"/>
                  <a:pt x="383821" y="-56107"/>
                  <a:pt x="825487" y="0"/>
                </a:cubicBezTo>
                <a:cubicBezTo>
                  <a:pt x="894105" y="-30897"/>
                  <a:pt x="965916" y="3841"/>
                  <a:pt x="1102411" y="0"/>
                </a:cubicBezTo>
                <a:cubicBezTo>
                  <a:pt x="1238906" y="-3841"/>
                  <a:pt x="1510172" y="65911"/>
                  <a:pt x="1667563" y="0"/>
                </a:cubicBezTo>
                <a:cubicBezTo>
                  <a:pt x="1824954" y="-65911"/>
                  <a:pt x="2074013" y="66747"/>
                  <a:pt x="2232714" y="0"/>
                </a:cubicBezTo>
                <a:cubicBezTo>
                  <a:pt x="2391415" y="-66747"/>
                  <a:pt x="2736856" y="50022"/>
                  <a:pt x="2990017" y="0"/>
                </a:cubicBezTo>
                <a:cubicBezTo>
                  <a:pt x="3243178" y="-50022"/>
                  <a:pt x="3389575" y="70190"/>
                  <a:pt x="3651245" y="0"/>
                </a:cubicBezTo>
                <a:cubicBezTo>
                  <a:pt x="3912915" y="-70190"/>
                  <a:pt x="3871934" y="1027"/>
                  <a:pt x="3928169" y="0"/>
                </a:cubicBezTo>
                <a:cubicBezTo>
                  <a:pt x="3984404" y="-1027"/>
                  <a:pt x="4453196" y="73505"/>
                  <a:pt x="4685472" y="0"/>
                </a:cubicBezTo>
                <a:cubicBezTo>
                  <a:pt x="4917748" y="-73505"/>
                  <a:pt x="5169986" y="35445"/>
                  <a:pt x="5442775" y="0"/>
                </a:cubicBezTo>
                <a:cubicBezTo>
                  <a:pt x="5715564" y="-35445"/>
                  <a:pt x="5639908" y="18775"/>
                  <a:pt x="5815775" y="0"/>
                </a:cubicBezTo>
                <a:cubicBezTo>
                  <a:pt x="5991642" y="-18775"/>
                  <a:pt x="6407530" y="37339"/>
                  <a:pt x="6573078" y="0"/>
                </a:cubicBezTo>
                <a:cubicBezTo>
                  <a:pt x="6738626" y="-37339"/>
                  <a:pt x="6901086" y="17463"/>
                  <a:pt x="7138230" y="0"/>
                </a:cubicBezTo>
                <a:cubicBezTo>
                  <a:pt x="7375374" y="-17463"/>
                  <a:pt x="7277196" y="19939"/>
                  <a:pt x="7415154" y="0"/>
                </a:cubicBezTo>
                <a:cubicBezTo>
                  <a:pt x="7553112" y="-19939"/>
                  <a:pt x="7891751" y="15047"/>
                  <a:pt x="8172457" y="0"/>
                </a:cubicBezTo>
                <a:cubicBezTo>
                  <a:pt x="8453163" y="-15047"/>
                  <a:pt x="8774544" y="78094"/>
                  <a:pt x="8929760" y="0"/>
                </a:cubicBezTo>
                <a:cubicBezTo>
                  <a:pt x="9084976" y="-78094"/>
                  <a:pt x="9405654" y="19570"/>
                  <a:pt x="9590987" y="0"/>
                </a:cubicBezTo>
                <a:cubicBezTo>
                  <a:pt x="9776320" y="-19570"/>
                  <a:pt x="10150186" y="29003"/>
                  <a:pt x="10433063" y="0"/>
                </a:cubicBezTo>
                <a:cubicBezTo>
                  <a:pt x="10940449" y="-2408"/>
                  <a:pt x="11346736" y="294883"/>
                  <a:pt x="11258550" y="825487"/>
                </a:cubicBezTo>
                <a:cubicBezTo>
                  <a:pt x="11281986" y="1093373"/>
                  <a:pt x="11194684" y="1148580"/>
                  <a:pt x="11258550" y="1408814"/>
                </a:cubicBezTo>
                <a:cubicBezTo>
                  <a:pt x="11322416" y="1669048"/>
                  <a:pt x="11212145" y="1674106"/>
                  <a:pt x="11258550" y="1860066"/>
                </a:cubicBezTo>
                <a:cubicBezTo>
                  <a:pt x="11304955" y="2046026"/>
                  <a:pt x="11229702" y="2125252"/>
                  <a:pt x="11258550" y="2311319"/>
                </a:cubicBezTo>
                <a:cubicBezTo>
                  <a:pt x="11287398" y="2497386"/>
                  <a:pt x="11222384" y="2577617"/>
                  <a:pt x="11258550" y="2795590"/>
                </a:cubicBezTo>
                <a:cubicBezTo>
                  <a:pt x="11294716" y="3013563"/>
                  <a:pt x="11240533" y="3135569"/>
                  <a:pt x="11258550" y="3279861"/>
                </a:cubicBezTo>
                <a:cubicBezTo>
                  <a:pt x="11276567" y="3424153"/>
                  <a:pt x="11202317" y="3794872"/>
                  <a:pt x="11258550" y="4127336"/>
                </a:cubicBezTo>
                <a:cubicBezTo>
                  <a:pt x="11270118" y="4573336"/>
                  <a:pt x="10972045" y="5017571"/>
                  <a:pt x="10433063" y="4952823"/>
                </a:cubicBezTo>
                <a:cubicBezTo>
                  <a:pt x="10245716" y="5011619"/>
                  <a:pt x="10003624" y="4897585"/>
                  <a:pt x="9771836" y="4952823"/>
                </a:cubicBezTo>
                <a:cubicBezTo>
                  <a:pt x="9540048" y="5008061"/>
                  <a:pt x="9512801" y="4913113"/>
                  <a:pt x="9302760" y="4952823"/>
                </a:cubicBezTo>
                <a:cubicBezTo>
                  <a:pt x="9092719" y="4992533"/>
                  <a:pt x="9153999" y="4943851"/>
                  <a:pt x="9025836" y="4952823"/>
                </a:cubicBezTo>
                <a:cubicBezTo>
                  <a:pt x="8897673" y="4961795"/>
                  <a:pt x="8651696" y="4934338"/>
                  <a:pt x="8364608" y="4952823"/>
                </a:cubicBezTo>
                <a:cubicBezTo>
                  <a:pt x="8077520" y="4971308"/>
                  <a:pt x="8032424" y="4938723"/>
                  <a:pt x="7703381" y="4952823"/>
                </a:cubicBezTo>
                <a:cubicBezTo>
                  <a:pt x="7374338" y="4966923"/>
                  <a:pt x="7215175" y="4945419"/>
                  <a:pt x="7042154" y="4952823"/>
                </a:cubicBezTo>
                <a:cubicBezTo>
                  <a:pt x="6869133" y="4960227"/>
                  <a:pt x="6678662" y="4896244"/>
                  <a:pt x="6380927" y="4952823"/>
                </a:cubicBezTo>
                <a:cubicBezTo>
                  <a:pt x="6083192" y="5009402"/>
                  <a:pt x="5881318" y="4924086"/>
                  <a:pt x="5719699" y="4952823"/>
                </a:cubicBezTo>
                <a:cubicBezTo>
                  <a:pt x="5558080" y="4981560"/>
                  <a:pt x="5259614" y="4940463"/>
                  <a:pt x="4962396" y="4952823"/>
                </a:cubicBezTo>
                <a:cubicBezTo>
                  <a:pt x="4665178" y="4965183"/>
                  <a:pt x="4595112" y="4950763"/>
                  <a:pt x="4301169" y="4952823"/>
                </a:cubicBezTo>
                <a:cubicBezTo>
                  <a:pt x="4007226" y="4954883"/>
                  <a:pt x="3778994" y="4950845"/>
                  <a:pt x="3639942" y="4952823"/>
                </a:cubicBezTo>
                <a:cubicBezTo>
                  <a:pt x="3500890" y="4954801"/>
                  <a:pt x="3134350" y="4887984"/>
                  <a:pt x="2978714" y="4952823"/>
                </a:cubicBezTo>
                <a:cubicBezTo>
                  <a:pt x="2823078" y="5017662"/>
                  <a:pt x="2533418" y="4950469"/>
                  <a:pt x="2317487" y="4952823"/>
                </a:cubicBezTo>
                <a:cubicBezTo>
                  <a:pt x="2101556" y="4955177"/>
                  <a:pt x="1785277" y="4878920"/>
                  <a:pt x="1560184" y="4952823"/>
                </a:cubicBezTo>
                <a:cubicBezTo>
                  <a:pt x="1335091" y="5026726"/>
                  <a:pt x="1020986" y="4891580"/>
                  <a:pt x="825487" y="4952823"/>
                </a:cubicBezTo>
                <a:cubicBezTo>
                  <a:pt x="266764" y="4983308"/>
                  <a:pt x="10325" y="4581978"/>
                  <a:pt x="0" y="4127336"/>
                </a:cubicBezTo>
                <a:cubicBezTo>
                  <a:pt x="-9484" y="3964125"/>
                  <a:pt x="10185" y="3675444"/>
                  <a:pt x="0" y="3544009"/>
                </a:cubicBezTo>
                <a:cubicBezTo>
                  <a:pt x="-10185" y="3412574"/>
                  <a:pt x="64857" y="3198022"/>
                  <a:pt x="0" y="2960683"/>
                </a:cubicBezTo>
                <a:cubicBezTo>
                  <a:pt x="-64857" y="2723344"/>
                  <a:pt x="48920" y="2648807"/>
                  <a:pt x="0" y="2410375"/>
                </a:cubicBezTo>
                <a:cubicBezTo>
                  <a:pt x="-48920" y="2171943"/>
                  <a:pt x="24811" y="2024937"/>
                  <a:pt x="0" y="1860066"/>
                </a:cubicBezTo>
                <a:cubicBezTo>
                  <a:pt x="-24811" y="1695195"/>
                  <a:pt x="88273" y="1051694"/>
                  <a:pt x="0" y="825487"/>
                </a:cubicBezTo>
                <a:close/>
              </a:path>
              <a:path w="11258550" h="4952823" stroke="0" extrusionOk="0">
                <a:moveTo>
                  <a:pt x="0" y="825487"/>
                </a:moveTo>
                <a:cubicBezTo>
                  <a:pt x="-89443" y="343160"/>
                  <a:pt x="452415" y="63059"/>
                  <a:pt x="825487" y="0"/>
                </a:cubicBezTo>
                <a:cubicBezTo>
                  <a:pt x="1020434" y="-41503"/>
                  <a:pt x="1210953" y="69991"/>
                  <a:pt x="1486714" y="0"/>
                </a:cubicBezTo>
                <a:cubicBezTo>
                  <a:pt x="1762475" y="-69991"/>
                  <a:pt x="1968207" y="4951"/>
                  <a:pt x="2147942" y="0"/>
                </a:cubicBezTo>
                <a:cubicBezTo>
                  <a:pt x="2327677" y="-4951"/>
                  <a:pt x="2492913" y="23265"/>
                  <a:pt x="2809169" y="0"/>
                </a:cubicBezTo>
                <a:cubicBezTo>
                  <a:pt x="3125425" y="-23265"/>
                  <a:pt x="3209951" y="54889"/>
                  <a:pt x="3566472" y="0"/>
                </a:cubicBezTo>
                <a:cubicBezTo>
                  <a:pt x="3922993" y="-54889"/>
                  <a:pt x="3780744" y="24597"/>
                  <a:pt x="3939472" y="0"/>
                </a:cubicBezTo>
                <a:cubicBezTo>
                  <a:pt x="4098200" y="-24597"/>
                  <a:pt x="4321423" y="21058"/>
                  <a:pt x="4504623" y="0"/>
                </a:cubicBezTo>
                <a:cubicBezTo>
                  <a:pt x="4687823" y="-21058"/>
                  <a:pt x="4739954" y="46721"/>
                  <a:pt x="4973699" y="0"/>
                </a:cubicBezTo>
                <a:cubicBezTo>
                  <a:pt x="5207444" y="-46721"/>
                  <a:pt x="5246510" y="34650"/>
                  <a:pt x="5346699" y="0"/>
                </a:cubicBezTo>
                <a:cubicBezTo>
                  <a:pt x="5446888" y="-34650"/>
                  <a:pt x="5705788" y="77847"/>
                  <a:pt x="6007927" y="0"/>
                </a:cubicBezTo>
                <a:cubicBezTo>
                  <a:pt x="6310066" y="-77847"/>
                  <a:pt x="6205810" y="16138"/>
                  <a:pt x="6284851" y="0"/>
                </a:cubicBezTo>
                <a:cubicBezTo>
                  <a:pt x="6363892" y="-16138"/>
                  <a:pt x="6479502" y="19671"/>
                  <a:pt x="6561775" y="0"/>
                </a:cubicBezTo>
                <a:cubicBezTo>
                  <a:pt x="6644048" y="-19671"/>
                  <a:pt x="6921196" y="12113"/>
                  <a:pt x="7223002" y="0"/>
                </a:cubicBezTo>
                <a:cubicBezTo>
                  <a:pt x="7524808" y="-12113"/>
                  <a:pt x="7441056" y="19023"/>
                  <a:pt x="7596002" y="0"/>
                </a:cubicBezTo>
                <a:cubicBezTo>
                  <a:pt x="7750948" y="-19023"/>
                  <a:pt x="7837741" y="35874"/>
                  <a:pt x="7969002" y="0"/>
                </a:cubicBezTo>
                <a:cubicBezTo>
                  <a:pt x="8100263" y="-35874"/>
                  <a:pt x="8482054" y="11539"/>
                  <a:pt x="8726305" y="0"/>
                </a:cubicBezTo>
                <a:cubicBezTo>
                  <a:pt x="8970556" y="-11539"/>
                  <a:pt x="9241721" y="6738"/>
                  <a:pt x="9483608" y="0"/>
                </a:cubicBezTo>
                <a:cubicBezTo>
                  <a:pt x="9725495" y="-6738"/>
                  <a:pt x="10124054" y="28190"/>
                  <a:pt x="10433063" y="0"/>
                </a:cubicBezTo>
                <a:cubicBezTo>
                  <a:pt x="10890582" y="-11394"/>
                  <a:pt x="11297384" y="461536"/>
                  <a:pt x="11258550" y="825487"/>
                </a:cubicBezTo>
                <a:cubicBezTo>
                  <a:pt x="11258654" y="949387"/>
                  <a:pt x="11212433" y="1219991"/>
                  <a:pt x="11258550" y="1408814"/>
                </a:cubicBezTo>
                <a:cubicBezTo>
                  <a:pt x="11304667" y="1597637"/>
                  <a:pt x="11247279" y="1659772"/>
                  <a:pt x="11258550" y="1893085"/>
                </a:cubicBezTo>
                <a:cubicBezTo>
                  <a:pt x="11269821" y="2126398"/>
                  <a:pt x="11208015" y="2152364"/>
                  <a:pt x="11258550" y="2377356"/>
                </a:cubicBezTo>
                <a:cubicBezTo>
                  <a:pt x="11309085" y="2602348"/>
                  <a:pt x="11245161" y="2737662"/>
                  <a:pt x="11258550" y="2927664"/>
                </a:cubicBezTo>
                <a:cubicBezTo>
                  <a:pt x="11271939" y="3117666"/>
                  <a:pt x="11253740" y="3300567"/>
                  <a:pt x="11258550" y="3477972"/>
                </a:cubicBezTo>
                <a:cubicBezTo>
                  <a:pt x="11263360" y="3655377"/>
                  <a:pt x="11247006" y="3809702"/>
                  <a:pt x="11258550" y="4127336"/>
                </a:cubicBezTo>
                <a:cubicBezTo>
                  <a:pt x="11285011" y="4713131"/>
                  <a:pt x="10949365" y="4876779"/>
                  <a:pt x="10433063" y="4952823"/>
                </a:cubicBezTo>
                <a:cubicBezTo>
                  <a:pt x="10301443" y="4963732"/>
                  <a:pt x="10232070" y="4939333"/>
                  <a:pt x="10156139" y="4952823"/>
                </a:cubicBezTo>
                <a:cubicBezTo>
                  <a:pt x="10080208" y="4966313"/>
                  <a:pt x="9741205" y="4887033"/>
                  <a:pt x="9494911" y="4952823"/>
                </a:cubicBezTo>
                <a:cubicBezTo>
                  <a:pt x="9248617" y="5018613"/>
                  <a:pt x="9281654" y="4920741"/>
                  <a:pt x="9121911" y="4952823"/>
                </a:cubicBezTo>
                <a:cubicBezTo>
                  <a:pt x="8962168" y="4984905"/>
                  <a:pt x="8711459" y="4890375"/>
                  <a:pt x="8556760" y="4952823"/>
                </a:cubicBezTo>
                <a:cubicBezTo>
                  <a:pt x="8402061" y="5015271"/>
                  <a:pt x="8202385" y="4949793"/>
                  <a:pt x="8087684" y="4952823"/>
                </a:cubicBezTo>
                <a:cubicBezTo>
                  <a:pt x="7972983" y="4955853"/>
                  <a:pt x="7895220" y="4932234"/>
                  <a:pt x="7714684" y="4952823"/>
                </a:cubicBezTo>
                <a:cubicBezTo>
                  <a:pt x="7534148" y="4973412"/>
                  <a:pt x="7120172" y="4865685"/>
                  <a:pt x="6957381" y="4952823"/>
                </a:cubicBezTo>
                <a:cubicBezTo>
                  <a:pt x="6794590" y="5039961"/>
                  <a:pt x="6766667" y="4925118"/>
                  <a:pt x="6584381" y="4952823"/>
                </a:cubicBezTo>
                <a:cubicBezTo>
                  <a:pt x="6402095" y="4980528"/>
                  <a:pt x="6111088" y="4918202"/>
                  <a:pt x="5923154" y="4952823"/>
                </a:cubicBezTo>
                <a:cubicBezTo>
                  <a:pt x="5735220" y="4987444"/>
                  <a:pt x="5669860" y="4920981"/>
                  <a:pt x="5550154" y="4952823"/>
                </a:cubicBezTo>
                <a:cubicBezTo>
                  <a:pt x="5430448" y="4984665"/>
                  <a:pt x="5322887" y="4944924"/>
                  <a:pt x="5177154" y="4952823"/>
                </a:cubicBezTo>
                <a:cubicBezTo>
                  <a:pt x="5031421" y="4960722"/>
                  <a:pt x="4624369" y="4907317"/>
                  <a:pt x="4419851" y="4952823"/>
                </a:cubicBezTo>
                <a:cubicBezTo>
                  <a:pt x="4215333" y="4998329"/>
                  <a:pt x="4009389" y="4945287"/>
                  <a:pt x="3758623" y="4952823"/>
                </a:cubicBezTo>
                <a:cubicBezTo>
                  <a:pt x="3507857" y="4960359"/>
                  <a:pt x="3573271" y="4933975"/>
                  <a:pt x="3481699" y="4952823"/>
                </a:cubicBezTo>
                <a:cubicBezTo>
                  <a:pt x="3390127" y="4971671"/>
                  <a:pt x="3231209" y="4921676"/>
                  <a:pt x="3012623" y="4952823"/>
                </a:cubicBezTo>
                <a:cubicBezTo>
                  <a:pt x="2794037" y="4983970"/>
                  <a:pt x="2679551" y="4874452"/>
                  <a:pt x="2351396" y="4952823"/>
                </a:cubicBezTo>
                <a:cubicBezTo>
                  <a:pt x="2023241" y="5031194"/>
                  <a:pt x="1834291" y="4940879"/>
                  <a:pt x="1690169" y="4952823"/>
                </a:cubicBezTo>
                <a:cubicBezTo>
                  <a:pt x="1546047" y="4964767"/>
                  <a:pt x="1484070" y="4927971"/>
                  <a:pt x="1413245" y="4952823"/>
                </a:cubicBezTo>
                <a:cubicBezTo>
                  <a:pt x="1342420" y="4977675"/>
                  <a:pt x="1098958" y="4914135"/>
                  <a:pt x="825487" y="4952823"/>
                </a:cubicBezTo>
                <a:cubicBezTo>
                  <a:pt x="355920" y="4952809"/>
                  <a:pt x="-44923" y="4637857"/>
                  <a:pt x="0" y="4127336"/>
                </a:cubicBezTo>
                <a:cubicBezTo>
                  <a:pt x="-52426" y="3971790"/>
                  <a:pt x="800" y="3850923"/>
                  <a:pt x="0" y="3610046"/>
                </a:cubicBezTo>
                <a:cubicBezTo>
                  <a:pt x="-800" y="3369169"/>
                  <a:pt x="41681" y="3367967"/>
                  <a:pt x="0" y="3158794"/>
                </a:cubicBezTo>
                <a:cubicBezTo>
                  <a:pt x="-41681" y="2949621"/>
                  <a:pt x="23454" y="2790855"/>
                  <a:pt x="0" y="2641504"/>
                </a:cubicBezTo>
                <a:cubicBezTo>
                  <a:pt x="-23454" y="2492153"/>
                  <a:pt x="53575" y="2386594"/>
                  <a:pt x="0" y="2157233"/>
                </a:cubicBezTo>
                <a:cubicBezTo>
                  <a:pt x="-53575" y="1927872"/>
                  <a:pt x="29219" y="1792839"/>
                  <a:pt x="0" y="1639943"/>
                </a:cubicBezTo>
                <a:cubicBezTo>
                  <a:pt x="-29219" y="1487047"/>
                  <a:pt x="13065" y="1155451"/>
                  <a:pt x="0" y="825487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C1E8223F-D30A-4498-ADC3-07032058AC42}"/>
              </a:ext>
            </a:extLst>
          </p:cNvPr>
          <p:cNvSpPr/>
          <p:nvPr/>
        </p:nvSpPr>
        <p:spPr>
          <a:xfrm>
            <a:off x="3524248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CBB2EC6-5E71-42FD-8CBF-529FBB1B6A8B}"/>
              </a:ext>
            </a:extLst>
          </p:cNvPr>
          <p:cNvSpPr/>
          <p:nvPr/>
        </p:nvSpPr>
        <p:spPr>
          <a:xfrm>
            <a:off x="6836491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2F38CB12-F369-4222-A55F-9A39929F5CE1}"/>
              </a:ext>
            </a:extLst>
          </p:cNvPr>
          <p:cNvSpPr/>
          <p:nvPr/>
        </p:nvSpPr>
        <p:spPr>
          <a:xfrm>
            <a:off x="723900" y="3549968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="" xmlns:a16="http://schemas.microsoft.com/office/drawing/2014/main" id="{A9A51126-66BA-47A7-86F9-7070644A46FB}"/>
              </a:ext>
            </a:extLst>
          </p:cNvPr>
          <p:cNvSpPr/>
          <p:nvPr/>
        </p:nvSpPr>
        <p:spPr>
          <a:xfrm>
            <a:off x="1933575" y="5060335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="" xmlns:a16="http://schemas.microsoft.com/office/drawing/2014/main" id="{8F82F734-EACE-44E5-B104-08E8E17CACBD}"/>
              </a:ext>
            </a:extLst>
          </p:cNvPr>
          <p:cNvSpPr/>
          <p:nvPr/>
        </p:nvSpPr>
        <p:spPr>
          <a:xfrm>
            <a:off x="4302843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="" xmlns:a16="http://schemas.microsoft.com/office/drawing/2014/main" id="{C20B3B0E-F5C3-4E76-B811-AD622C27AFF9}"/>
              </a:ext>
            </a:extLst>
          </p:cNvPr>
          <p:cNvSpPr/>
          <p:nvPr/>
        </p:nvSpPr>
        <p:spPr>
          <a:xfrm>
            <a:off x="6837721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=""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8990369" y="489635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="" xmlns:a16="http://schemas.microsoft.com/office/drawing/2014/main" id="{92F8D55E-E921-4C48-B12A-39A07293B0F9}"/>
              </a:ext>
            </a:extLst>
          </p:cNvPr>
          <p:cNvSpPr/>
          <p:nvPr/>
        </p:nvSpPr>
        <p:spPr>
          <a:xfrm>
            <a:off x="9508408" y="3142953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42084 -0.067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6693 -0.332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0556 -0.432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1497 -0.4326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36784 -0.281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9714 0.1439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9" grpId="0" animBg="1"/>
      <p:bldP spid="9" grpId="1" animBg="1"/>
      <p:bldP spid="9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cố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571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4050157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4718" y="955433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05203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4240" y="1022385"/>
            <a:ext cx="8607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chứa </a:t>
            </a:r>
            <a:r>
              <a:rPr lang="en-US" sz="4000" b="1" dirty="0" err="1">
                <a:solidFill>
                  <a:srgbClr val="002060"/>
                </a:solidFill>
              </a:rPr>
              <a:t>vần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ân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=""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7" y="1825678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540422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Vầng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880" y="1022385"/>
            <a:ext cx="8898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 tranh đoán tên đồ vật chứa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=""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3" y="1819275"/>
            <a:ext cx="3833813" cy="22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=""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029" y="2933217"/>
            <a:ext cx="782794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46" y="2593048"/>
            <a:ext cx="7376799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435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18997" y="5806683"/>
            <a:ext cx="7520023" cy="726056"/>
            <a:chOff x="4839490" y="4942370"/>
            <a:chExt cx="959311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8531" y="5848929"/>
            <a:ext cx="757435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14856" y="315790"/>
            <a:ext cx="2762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119575" y="421863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542261" y="975860"/>
            <a:ext cx="113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 Các em có Ό˘ đǌ bất kì ǕίΐϜn sáε wào có ở đây.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148857" y="149908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Cứ κ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NĞu juū,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48858" y="202230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  Nǖưng đǌ x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148858" y="25455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802</Words>
  <Application>Microsoft Office PowerPoint</Application>
  <PresentationFormat>Widescreen</PresentationFormat>
  <Paragraphs>169</Paragraphs>
  <Slides>23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微软雅黑</vt:lpstr>
      <vt:lpstr>.VnBlack</vt:lpstr>
      <vt:lpstr>Arial</vt:lpstr>
      <vt:lpstr>Arial-Rounded</vt:lpstr>
      <vt:lpstr>Calibri</vt:lpstr>
      <vt:lpstr>Cambria</vt:lpstr>
      <vt:lpstr>Coiny</vt:lpstr>
      <vt:lpstr>等线</vt:lpstr>
      <vt:lpstr>Gloria Hallelujah</vt:lpstr>
      <vt:lpstr>HP001 4 hàng</vt:lpstr>
      <vt:lpstr>SVN-SAF</vt:lpstr>
      <vt:lpstr>Tahoma</vt:lpstr>
      <vt:lpstr>Times New Roman</vt:lpstr>
      <vt:lpstr>UVN Gia Dinh</vt:lpstr>
      <vt:lpstr>Wingdings</vt:lpstr>
      <vt:lpstr>字魂105号-简雅黑</vt:lpstr>
      <vt:lpstr>字魂115号-刀刀体</vt:lpstr>
      <vt:lpstr>字魂70号-灵悦黑体</vt:lpstr>
      <vt:lpstr>1_Tema de Office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13</cp:revision>
  <dcterms:created xsi:type="dcterms:W3CDTF">2022-06-27T10:50:26Z</dcterms:created>
  <dcterms:modified xsi:type="dcterms:W3CDTF">2023-10-16T05:12:35Z</dcterms:modified>
</cp:coreProperties>
</file>