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ma" ContentType="audio/x-ms-wma"/>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9"/>
  </p:notesMasterIdLst>
  <p:sldIdLst>
    <p:sldId id="509" r:id="rId4"/>
    <p:sldId id="320" r:id="rId5"/>
    <p:sldId id="321" r:id="rId6"/>
    <p:sldId id="322" r:id="rId7"/>
    <p:sldId id="323" r:id="rId8"/>
    <p:sldId id="324" r:id="rId9"/>
    <p:sldId id="470" r:id="rId10"/>
    <p:sldId id="353" r:id="rId11"/>
    <p:sldId id="352" r:id="rId12"/>
    <p:sldId id="475" r:id="rId13"/>
    <p:sldId id="478" r:id="rId14"/>
    <p:sldId id="471" r:id="rId15"/>
    <p:sldId id="492" r:id="rId16"/>
    <p:sldId id="491" r:id="rId17"/>
    <p:sldId id="476" r:id="rId18"/>
    <p:sldId id="493" r:id="rId19"/>
    <p:sldId id="477" r:id="rId20"/>
    <p:sldId id="494" r:id="rId21"/>
    <p:sldId id="472" r:id="rId22"/>
    <p:sldId id="495" r:id="rId23"/>
    <p:sldId id="496" r:id="rId24"/>
    <p:sldId id="497" r:id="rId25"/>
    <p:sldId id="498" r:id="rId26"/>
    <p:sldId id="483" r:id="rId27"/>
    <p:sldId id="486" r:id="rId28"/>
    <p:sldId id="499" r:id="rId29"/>
    <p:sldId id="500" r:id="rId30"/>
    <p:sldId id="501" r:id="rId31"/>
    <p:sldId id="502" r:id="rId32"/>
    <p:sldId id="503" r:id="rId33"/>
    <p:sldId id="504" r:id="rId34"/>
    <p:sldId id="506" r:id="rId35"/>
    <p:sldId id="507" r:id="rId36"/>
    <p:sldId id="508"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624"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606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5511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9861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9382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857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3814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62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585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1850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021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6921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69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29.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1.jpe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slideLayout" Target="../slideLayouts/slideLayout14.xml"/><Relationship Id="rId21"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12.png"/><Relationship Id="rId17" Type="http://schemas.openxmlformats.org/officeDocument/2006/relationships/slide" Target="slide4.xml"/><Relationship Id="rId2" Type="http://schemas.openxmlformats.org/officeDocument/2006/relationships/audio" Target="../media/media1.wma"/><Relationship Id="rId16" Type="http://schemas.openxmlformats.org/officeDocument/2006/relationships/image" Target="../media/image15.png"/><Relationship Id="rId20" Type="http://schemas.openxmlformats.org/officeDocument/2006/relationships/image" Target="../media/image17.png"/><Relationship Id="rId1" Type="http://schemas.microsoft.com/office/2007/relationships/media" Target="../media/media1.wma"/><Relationship Id="rId6" Type="http://schemas.openxmlformats.org/officeDocument/2006/relationships/image" Target="../media/image7.png"/><Relationship Id="rId11" Type="http://schemas.openxmlformats.org/officeDocument/2006/relationships/image" Target="../media/image11.gif"/><Relationship Id="rId5" Type="http://schemas.openxmlformats.org/officeDocument/2006/relationships/audio" Target="../media/audio1.wav"/><Relationship Id="rId15" Type="http://schemas.openxmlformats.org/officeDocument/2006/relationships/slide" Target="slide3.xml"/><Relationship Id="rId23" Type="http://schemas.openxmlformats.org/officeDocument/2006/relationships/slide" Target="slide7.xml"/><Relationship Id="rId10" Type="http://schemas.openxmlformats.org/officeDocument/2006/relationships/image" Target="../media/image10.gif"/><Relationship Id="rId19" Type="http://schemas.openxmlformats.org/officeDocument/2006/relationships/slide" Target="slide6.xml"/><Relationship Id="rId4" Type="http://schemas.openxmlformats.org/officeDocument/2006/relationships/notesSlide" Target="../notesSlides/notesSlide1.xml"/><Relationship Id="rId9" Type="http://schemas.openxmlformats.org/officeDocument/2006/relationships/image" Target="../media/image9.gif"/><Relationship Id="rId14" Type="http://schemas.openxmlformats.org/officeDocument/2006/relationships/image" Target="../media/image14.pn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5.xml"/><Relationship Id="rId7" Type="http://schemas.openxmlformats.org/officeDocument/2006/relationships/image" Target="../media/image2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53.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52.png"/><Relationship Id="rId5" Type="http://schemas.microsoft.com/office/2007/relationships/media" Target="../media/media2.mp3"/><Relationship Id="rId10" Type="http://schemas.openxmlformats.org/officeDocument/2006/relationships/image" Target="../media/image51.png"/><Relationship Id="rId4" Type="http://schemas.openxmlformats.org/officeDocument/2006/relationships/tags" Target="../tags/tag12.xml"/><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53.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52.png"/><Relationship Id="rId5" Type="http://schemas.microsoft.com/office/2007/relationships/media" Target="../media/media2.mp3"/><Relationship Id="rId10" Type="http://schemas.openxmlformats.org/officeDocument/2006/relationships/image" Target="../media/image51.png"/><Relationship Id="rId4" Type="http://schemas.openxmlformats.org/officeDocument/2006/relationships/tags" Target="../tags/tag16.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53.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52.png"/><Relationship Id="rId5" Type="http://schemas.microsoft.com/office/2007/relationships/media" Target="../media/media2.mp3"/><Relationship Id="rId10" Type="http://schemas.openxmlformats.org/officeDocument/2006/relationships/image" Target="../media/image51.png"/><Relationship Id="rId4" Type="http://schemas.openxmlformats.org/officeDocument/2006/relationships/tags" Target="../tags/tag20.xml"/><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4.png"/><Relationship Id="rId5" Type="http://schemas.openxmlformats.org/officeDocument/2006/relationships/image" Target="../media/image21.jpeg"/><Relationship Id="rId4"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1.jpe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2404932" y="4952472"/>
            <a:ext cx="7382150"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98181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Times New Roman" panose="02020603050405020304" pitchFamily="18" charset="0"/>
                <a:ea typeface="Arial-Rounded" panose="020B0500000000000000" pitchFamily="34" charset="0"/>
                <a:cs typeface="Times New Roman" panose="02020603050405020304" pitchFamily="18" charset="0"/>
              </a:rPr>
              <a:t>Chị đã qua tuổi Đoàn</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hôm nay vào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Màu khăn đỏ dắt em</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Bước qua thời thơ dại.</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a:p>
            <a:endParaRPr lang="vi-VN" sz="2400" dirty="0">
              <a:latin typeface="Times New Roman" panose="02020603050405020304" pitchFamily="18" charset="0"/>
              <a:ea typeface="Arial-Rounded" panose="020B0500000000000000" pitchFamily="34" charset="0"/>
              <a:cs typeface="Times New Roman" panose="02020603050405020304" pitchFamily="18" charset="0"/>
            </a:endParaRP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Màu khăn tuổi thiếu niên</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Suốt đời tươi thắm mãi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Như lời ru vời vợi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Chẳng bao giờ cách xa.</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a:p>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a:p>
            <a:pPr algn="l"/>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Này</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mở</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cửa</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ra</a:t>
            </a:r>
          </a:p>
          <a:p>
            <a:pPr algn="l"/>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Một</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trời</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xanh</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vẫn</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đợi</a:t>
            </a:r>
            <a:endPar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l"/>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Cánh</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buồm</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tiếng</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gọi</a:t>
            </a:r>
            <a:endPar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l"/>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Mặt</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biển</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dòng</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sông</a:t>
            </a:r>
            <a:r>
              <a:rPr lang="en-US"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a:p>
            <a:pPr algn="l"/>
            <a:endParaRPr lang="en-US"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Nắng vườn trưa mênh mông</a:t>
            </a:r>
          </a:p>
          <a:p>
            <a:pPr algn="l"/>
            <a:r>
              <a:rPr lang="vi-VN"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Bướm bay như lời hát</a:t>
            </a:r>
          </a:p>
          <a:p>
            <a:pPr algn="l"/>
            <a:r>
              <a:rPr lang="vi-VN"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Con tàu là đất nước</a:t>
            </a:r>
          </a:p>
          <a:p>
            <a:pPr algn="l"/>
            <a:r>
              <a:rPr lang="vi-VN" sz="2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Đưa ta tới bến xa.</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a:p>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Những ngày chị đi qua</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Những ngày em đang tới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Khao khát lại bắt đầu</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Từ màu khăn đỏ chói.</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thắm</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mãi</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vời</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vợi</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5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buồm</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 qua thời thơ dại.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Chẳng bao giờ cách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đợi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gọi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Đưa ta tới bến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6" name="Straight Connector 5">
            <a:extLst>
              <a:ext uri="{FF2B5EF4-FFF2-40B4-BE49-F238E27FC236}">
                <a16:creationId xmlns=""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 qua thời thơ dại.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Chẳng bao giờ cách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đợi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gọi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Đưa ta tới bến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ardrop 12">
            <a:extLst>
              <a:ext uri="{FF2B5EF4-FFF2-40B4-BE49-F238E27FC236}">
                <a16:creationId xmlns=""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a:t>
            </a:r>
          </a:p>
        </p:txBody>
      </p:sp>
      <p:sp>
        <p:nvSpPr>
          <p:cNvPr id="14" name="Teardrop 13">
            <a:extLst>
              <a:ext uri="{FF2B5EF4-FFF2-40B4-BE49-F238E27FC236}">
                <a16:creationId xmlns=""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a:t>
            </a:r>
          </a:p>
        </p:txBody>
      </p:sp>
      <p:sp>
        <p:nvSpPr>
          <p:cNvPr id="15" name="Teardrop 14">
            <a:extLst>
              <a:ext uri="{FF2B5EF4-FFF2-40B4-BE49-F238E27FC236}">
                <a16:creationId xmlns=""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3</a:t>
            </a:r>
          </a:p>
        </p:txBody>
      </p:sp>
      <p:sp>
        <p:nvSpPr>
          <p:cNvPr id="16" name="Teardrop 15">
            <a:extLst>
              <a:ext uri="{FF2B5EF4-FFF2-40B4-BE49-F238E27FC236}">
                <a16:creationId xmlns=""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4</a:t>
            </a:r>
          </a:p>
        </p:txBody>
      </p:sp>
      <p:sp>
        <p:nvSpPr>
          <p:cNvPr id="17" name="Teardrop 16">
            <a:extLst>
              <a:ext uri="{FF2B5EF4-FFF2-40B4-BE49-F238E27FC236}">
                <a16:creationId xmlns=""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5</a:t>
            </a:r>
          </a:p>
        </p:txBody>
      </p:sp>
      <p:sp>
        <p:nvSpPr>
          <p:cNvPr id="18" name="Rectangle: Rounded Corners 11">
            <a:extLst>
              <a:ext uri="{FF2B5EF4-FFF2-40B4-BE49-F238E27FC236}">
                <a16:creationId xmlns=""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 qua thời thơ dại.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Chẳng bao giờ cách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đợi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gọi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Đưa ta tới bến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a:t>
            </a:r>
          </a:p>
        </p:txBody>
      </p:sp>
      <p:sp>
        <p:nvSpPr>
          <p:cNvPr id="14" name="Teardrop 13">
            <a:extLst>
              <a:ext uri="{FF2B5EF4-FFF2-40B4-BE49-F238E27FC236}">
                <a16:creationId xmlns=""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a:t>
            </a:r>
          </a:p>
        </p:txBody>
      </p:sp>
      <p:sp>
        <p:nvSpPr>
          <p:cNvPr id="15" name="Teardrop 14">
            <a:extLst>
              <a:ext uri="{FF2B5EF4-FFF2-40B4-BE49-F238E27FC236}">
                <a16:creationId xmlns=""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3</a:t>
            </a:r>
          </a:p>
        </p:txBody>
      </p:sp>
      <p:sp>
        <p:nvSpPr>
          <p:cNvPr id="16" name="Teardrop 15">
            <a:extLst>
              <a:ext uri="{FF2B5EF4-FFF2-40B4-BE49-F238E27FC236}">
                <a16:creationId xmlns=""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4</a:t>
            </a:r>
          </a:p>
        </p:txBody>
      </p:sp>
      <p:sp>
        <p:nvSpPr>
          <p:cNvPr id="17" name="Teardrop 16">
            <a:extLst>
              <a:ext uri="{FF2B5EF4-FFF2-40B4-BE49-F238E27FC236}">
                <a16:creationId xmlns=""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 qua thời thơ dại.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Chẳng bao giờ cách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đợi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gọi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Đưa ta tới bến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 xmlns:a16="http://schemas.microsoft.com/office/drawing/2014/main" id="{8DB668A7-8268-4E25-AB89-682EEE4FC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 xmlns:a16="http://schemas.microsoft.com/office/drawing/2014/main"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 xmlns:a16="http://schemas.microsoft.com/office/drawing/2014/main" id="{BB7C0E06-6EE7-4DC1-8358-E6A2581DF3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2" name="Rectangle 11">
            <a:extLst>
              <a:ext uri="{FF2B5EF4-FFF2-40B4-BE49-F238E27FC236}">
                <a16:creationId xmlns=""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altLang="zh-CN" sz="3600" b="1"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600" b="1"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hiểu</a:t>
            </a:r>
            <a:endParaRPr lang="zh-CN" altLang="en-US" sz="3600" b="1"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任意多边形 11">
              <a:extLst>
                <a:ext uri="{FF2B5EF4-FFF2-40B4-BE49-F238E27FC236}">
                  <a16:creationId xmlns=""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文本框 12">
              <a:extLst>
                <a:ext uri="{FF2B5EF4-FFF2-40B4-BE49-F238E27FC236}">
                  <a16:creationId xmlns="" xmlns:a16="http://schemas.microsoft.com/office/drawing/2014/main" id="{3807F0BA-7B52-4C1F-BD4D-91C5B4B25EE8}"/>
                </a:ext>
              </a:extLst>
            </p:cNvPr>
            <p:cNvSpPr txBox="1"/>
            <p:nvPr/>
          </p:nvSpPr>
          <p:spPr>
            <a:xfrm>
              <a:off x="2222349" y="2332000"/>
              <a:ext cx="756775" cy="77031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p>
          </p:txBody>
        </p:sp>
      </p:grpSp>
      <p:sp>
        <p:nvSpPr>
          <p:cNvPr id="24" name="Rectangle 23">
            <a:extLst>
              <a:ext uri="{FF2B5EF4-FFF2-40B4-BE49-F238E27FC236}">
                <a16:creationId xmlns=""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Times New Roman" panose="02020603050405020304" pitchFamily="18" charset="0"/>
                <a:ea typeface="Arial-Rounded" panose="020B0500000000000000" pitchFamily="34" charset="0"/>
                <a:cs typeface="Times New Roman" panose="02020603050405020304" pitchFamily="18"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5" name="PA_库_组合 5">
            <a:extLst>
              <a:ext uri="{FF2B5EF4-FFF2-40B4-BE49-F238E27FC236}">
                <a16:creationId xmlns=""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任意多边形 11">
              <a:extLst>
                <a:ext uri="{FF2B5EF4-FFF2-40B4-BE49-F238E27FC236}">
                  <a16:creationId xmlns=""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文本框 12">
              <a:extLst>
                <a:ext uri="{FF2B5EF4-FFF2-40B4-BE49-F238E27FC236}">
                  <a16:creationId xmlns="" xmlns:a16="http://schemas.microsoft.com/office/drawing/2014/main" id="{173C7EBF-EE59-4E00-BD2F-012139CDA592}"/>
                </a:ext>
              </a:extLst>
            </p:cNvPr>
            <p:cNvSpPr txBox="1"/>
            <p:nvPr/>
          </p:nvSpPr>
          <p:spPr>
            <a:xfrm>
              <a:off x="2222349" y="2332000"/>
              <a:ext cx="756775" cy="77031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p>
          </p:txBody>
        </p:sp>
      </p:grpSp>
      <p:sp>
        <p:nvSpPr>
          <p:cNvPr id="29" name="Rectangle 28">
            <a:extLst>
              <a:ext uri="{FF2B5EF4-FFF2-40B4-BE49-F238E27FC236}">
                <a16:creationId xmlns=""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Times New Roman" panose="02020603050405020304" pitchFamily="18" charset="0"/>
                <a:ea typeface="Arial-Rounded" panose="020B0500000000000000" pitchFamily="34" charset="0"/>
                <a:cs typeface="Times New Roman" panose="02020603050405020304" pitchFamily="18" charset="0"/>
              </a:rPr>
              <a:t>Chi tiết nào cho thấy chiếc khăn quàng đỏ gắn bó thân thương với người đội viên?</a:t>
            </a:r>
            <a:endParaRPr lang="en-US" altLang="zh-CN"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30" name="PA_库_组合 5">
            <a:extLst>
              <a:ext uri="{FF2B5EF4-FFF2-40B4-BE49-F238E27FC236}">
                <a16:creationId xmlns=""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2" name="任意多边形 11">
              <a:extLst>
                <a:ext uri="{FF2B5EF4-FFF2-40B4-BE49-F238E27FC236}">
                  <a16:creationId xmlns=""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3" name="文本框 12">
              <a:extLst>
                <a:ext uri="{FF2B5EF4-FFF2-40B4-BE49-F238E27FC236}">
                  <a16:creationId xmlns="" xmlns:a16="http://schemas.microsoft.com/office/drawing/2014/main" id="{AE8FA472-D004-415A-AD43-D92D8F031519}"/>
                </a:ext>
              </a:extLst>
            </p:cNvPr>
            <p:cNvSpPr txBox="1"/>
            <p:nvPr/>
          </p:nvSpPr>
          <p:spPr>
            <a:xfrm>
              <a:off x="2222349" y="2332000"/>
              <a:ext cx="756775" cy="77031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p>
          </p:txBody>
        </p:sp>
      </p:grpSp>
      <p:sp>
        <p:nvSpPr>
          <p:cNvPr id="34" name="Rectangle 33">
            <a:extLst>
              <a:ext uri="{FF2B5EF4-FFF2-40B4-BE49-F238E27FC236}">
                <a16:creationId xmlns=""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Times New Roman" panose="02020603050405020304" pitchFamily="18" charset="0"/>
                <a:ea typeface="Arial-Rounded" panose="020B0500000000000000" pitchFamily="34" charset="0"/>
                <a:cs typeface="Times New Roman" panose="02020603050405020304" pitchFamily="18" charset="0"/>
              </a:rPr>
              <a:t>Người chị đã chia sẻ với em niềm vui, ước mơ của người đội viên qua những hình ảnh nào?</a:t>
            </a:r>
            <a:endParaRPr lang="en-US" altLang="zh-CN"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35" name="PA_库_组合 5">
            <a:extLst>
              <a:ext uri="{FF2B5EF4-FFF2-40B4-BE49-F238E27FC236}">
                <a16:creationId xmlns=""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7" name="任意多边形 11">
              <a:extLst>
                <a:ext uri="{FF2B5EF4-FFF2-40B4-BE49-F238E27FC236}">
                  <a16:creationId xmlns=""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文本框 12">
              <a:extLst>
                <a:ext uri="{FF2B5EF4-FFF2-40B4-BE49-F238E27FC236}">
                  <a16:creationId xmlns="" xmlns:a16="http://schemas.microsoft.com/office/drawing/2014/main" id="{A94E5C43-3526-4D66-BB5B-51EB87935DB5}"/>
                </a:ext>
              </a:extLst>
            </p:cNvPr>
            <p:cNvSpPr txBox="1"/>
            <p:nvPr/>
          </p:nvSpPr>
          <p:spPr>
            <a:xfrm>
              <a:off x="2222349" y="2332000"/>
              <a:ext cx="756775" cy="77031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p>
          </p:txBody>
        </p:sp>
      </p:grpSp>
      <p:sp>
        <p:nvSpPr>
          <p:cNvPr id="39" name="Rectangle 38">
            <a:extLst>
              <a:ext uri="{FF2B5EF4-FFF2-40B4-BE49-F238E27FC236}">
                <a16:creationId xmlns=""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Times New Roman" panose="02020603050405020304" pitchFamily="18" charset="0"/>
                <a:ea typeface="Arial-Rounded" panose="020B0500000000000000" pitchFamily="34" charset="0"/>
                <a:cs typeface="Times New Roman" panose="02020603050405020304" pitchFamily="18" charset="0"/>
              </a:rPr>
              <a:t>Theo em, bạn nhỏ cảm nhận được điều gì qua lời nhắn nhủ của chị ở khổ thơ cuối?</a:t>
            </a:r>
            <a:endParaRPr lang="vi-VN" altLang="zh-CN"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40" name="Group 39">
            <a:extLst>
              <a:ext uri="{FF2B5EF4-FFF2-40B4-BE49-F238E27FC236}">
                <a16:creationId xmlns=""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luận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nhóm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đôi</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defRPr/>
            </a:pPr>
            <a:r>
              <a:rPr lang="vi-VN"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Đeo khăn quàng sẽ giúp em khôn lớn</a:t>
            </a:r>
          </a:p>
          <a:p>
            <a:pPr>
              <a:lnSpc>
                <a:spcPct val="150000"/>
              </a:lnSpc>
              <a:defRPr/>
            </a:pPr>
            <a:r>
              <a:rPr lang="vi-VN"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Em sẽ trưởng thành hơn khi được kết nạp vào Đội.</a:t>
            </a:r>
          </a:p>
          <a:p>
            <a:pPr>
              <a:lnSpc>
                <a:spcPct val="150000"/>
              </a:lnSpc>
              <a:defRPr/>
            </a:pPr>
            <a:r>
              <a:rPr lang="vi-VN"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 Nêu ý kiến khác của em.</a:t>
            </a:r>
          </a:p>
        </p:txBody>
      </p:sp>
      <p:grpSp>
        <p:nvGrpSpPr>
          <p:cNvPr id="68" name="Group 67">
            <a:extLst>
              <a:ext uri="{FF2B5EF4-FFF2-40B4-BE49-F238E27FC236}">
                <a16:creationId xmlns=""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đọc kĩ 2 câu thơ và các đáp án để lựa chọn đáp án phù hợp.</a:t>
              </a:r>
            </a:p>
          </p:txBody>
        </p:sp>
      </p:grpSp>
      <p:sp>
        <p:nvSpPr>
          <p:cNvPr id="2" name="Oval 1">
            <a:extLst>
              <a:ext uri="{FF2B5EF4-FFF2-40B4-BE49-F238E27FC236}">
                <a16:creationId xmlns=""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lvl="0" algn="ctr">
              <a:defRP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 tiết nào cho thấy chiếc khăn quàng đỏ gắn bó thân thương với người đội viên?</a:t>
            </a:r>
          </a:p>
        </p:txBody>
      </p:sp>
      <p:grpSp>
        <p:nvGrpSpPr>
          <p:cNvPr id="7" name="Group 6">
            <a:extLst>
              <a:ext uri="{FF2B5EF4-FFF2-40B4-BE49-F238E27FC236}">
                <a16:creationId xmlns=""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p>
              </p:txBody>
            </p:sp>
          </p:grpSp>
        </p:grpSp>
        <p:sp>
          <p:nvSpPr>
            <p:cNvPr id="10" name="TextBox 9">
              <a:extLst>
                <a:ext uri="{FF2B5EF4-FFF2-40B4-BE49-F238E27FC236}">
                  <a16:creationId xmlns=""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Chẳng bao giờ cách xa.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5" name="Straight Connector 4">
            <a:extLst>
              <a:ext uri="{FF2B5EF4-FFF2-40B4-BE49-F238E27FC236}">
                <a16:creationId xmlns=""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 chị đã chia sẻ với em niềm vui, ước mơ của người đội viên qua những hình ảnh nào?</a:t>
            </a:r>
          </a:p>
        </p:txBody>
      </p:sp>
      <p:grpSp>
        <p:nvGrpSpPr>
          <p:cNvPr id="68" name="Group 67">
            <a:extLst>
              <a:ext uri="{FF2B5EF4-FFF2-40B4-BE49-F238E27FC236}">
                <a16:creationId xmlns=""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đợi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buồm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gọi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a:extLst>
                <a:ext uri="{FF2B5EF4-FFF2-40B4-BE49-F238E27FC236}">
                  <a16:creationId xmlns=""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Đưa ta tới bến xa.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 em, bạn nhỏ cảm nhận được điều gì qua lời nhắn nhủ của chị ở khổ thơ cuối?</a:t>
            </a:r>
          </a:p>
        </p:txBody>
      </p:sp>
      <p:grpSp>
        <p:nvGrpSpPr>
          <p:cNvPr id="68" name="Group 67">
            <a:extLst>
              <a:ext uri="{FF2B5EF4-FFF2-40B4-BE49-F238E27FC236}">
                <a16:creationId xmlns="" xmlns:a16="http://schemas.microsoft.com/office/drawing/2014/main" id="{26B6360D-F09D-4AB1-B914-320977F8CEF8}"/>
              </a:ext>
            </a:extLst>
          </p:cNvPr>
          <p:cNvGrpSpPr/>
          <p:nvPr/>
        </p:nvGrpSpPr>
        <p:grpSpPr>
          <a:xfrm>
            <a:off x="409575" y="5129153"/>
            <a:ext cx="11896725" cy="1392908"/>
            <a:chOff x="1198086" y="4331998"/>
            <a:chExt cx="9010213" cy="1392908"/>
          </a:xfrm>
        </p:grpSpPr>
        <p:pic>
          <p:nvPicPr>
            <p:cNvPr id="71" name="Picture 12">
              <a:extLst>
                <a:ext uri="{FF2B5EF4-FFF2-40B4-BE49-F238E27FC236}">
                  <a16:creationId xmlns=""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5</a:t>
                  </a:r>
                </a:p>
              </p:txBody>
            </p:sp>
          </p:grpSp>
        </p:grpSp>
        <p:sp>
          <p:nvSpPr>
            <p:cNvPr id="9" name="TextBox 8">
              <a:extLst>
                <a:ext uri="{FF2B5EF4-FFF2-40B4-BE49-F238E27FC236}">
                  <a16:creationId xmlns=""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1" name="PA_图片 6">
            <a:extLst>
              <a:ext uri="{FF2B5EF4-FFF2-40B4-BE49-F238E27FC236}">
                <a16:creationId xmlns=""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 xmlns:a16="http://schemas.microsoft.com/office/drawing/2014/main" id="{51020D9F-1F09-4F37-ABA8-C765F8FCEE3F}"/>
              </a:ext>
            </a:extLst>
          </p:cNvPr>
          <p:cNvSpPr txBox="1"/>
          <p:nvPr/>
        </p:nvSpPr>
        <p:spPr>
          <a:xfrm>
            <a:off x="5551186" y="1935417"/>
            <a:ext cx="3134192" cy="584775"/>
          </a:xfrm>
          <a:prstGeom prst="rect">
            <a:avLst/>
          </a:prstGeom>
          <a:noFill/>
        </p:spPr>
        <p:txBody>
          <a:bodyPr wrap="none" rtlCol="0">
            <a:spAutoFit/>
          </a:bodyPr>
          <a:lstStyle/>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thơ</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 qua thời thơ dại.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Chẳng bao giờ cách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đợi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gọi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Đưa ta tới bến xa.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tuyệt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2" name="Rectangle: Rounded Corners 41">
            <a:extLst>
              <a:ext uri="{FF2B5EF4-FFF2-40B4-BE49-F238E27FC236}">
                <a16:creationId xmlns=""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Đáp</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1596</Words>
  <Application>Microsoft Office PowerPoint</Application>
  <PresentationFormat>Widescreen</PresentationFormat>
  <Paragraphs>294</Paragraphs>
  <Slides>35</Slides>
  <Notes>26</Notes>
  <HiddenSlides>0</HiddenSlides>
  <MMClips>4</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35</vt:i4>
      </vt:variant>
    </vt:vector>
  </HeadingPairs>
  <TitlesOfParts>
    <vt:vector size="49" baseType="lpstr">
      <vt:lpstr>微软雅黑</vt:lpstr>
      <vt:lpstr>宋体</vt:lpstr>
      <vt:lpstr>Arial</vt:lpstr>
      <vt:lpstr>Arial Black</vt:lpstr>
      <vt:lpstr>Arial-Rounded</vt:lpstr>
      <vt:lpstr>Calibri</vt:lpstr>
      <vt:lpstr>等线</vt:lpstr>
      <vt:lpstr>等线 Light</vt:lpstr>
      <vt:lpstr>iCiel Cadena</vt:lpstr>
      <vt:lpstr>inpin heiti</vt:lpstr>
      <vt:lpstr>Times New Roman</vt: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40</cp:revision>
  <dcterms:created xsi:type="dcterms:W3CDTF">2022-06-28T01:22:44Z</dcterms:created>
  <dcterms:modified xsi:type="dcterms:W3CDTF">2023-10-16T05:13:06Z</dcterms:modified>
</cp:coreProperties>
</file>